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mp4" ContentType="video/mp4"/>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64" r:id="rId1"/>
  </p:sldMasterIdLst>
  <p:sldIdLst>
    <p:sldId id="273" r:id="rId2"/>
    <p:sldId id="261" r:id="rId3"/>
    <p:sldId id="271" r:id="rId4"/>
    <p:sldId id="260" r:id="rId5"/>
    <p:sldId id="262" r:id="rId6"/>
    <p:sldId id="263" r:id="rId7"/>
    <p:sldId id="265" r:id="rId8"/>
    <p:sldId id="267" r:id="rId9"/>
    <p:sldId id="268" r:id="rId10"/>
    <p:sldId id="269" r:id="rId11"/>
    <p:sldId id="272" r:id="rId1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87" d="100"/>
          <a:sy n="87" d="100"/>
        </p:scale>
        <p:origin x="528" y="77"/>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pic>
        <p:nvPicPr>
          <p:cNvPr id="7" name="Picture 6" descr="HD-PanelTitle-GrommetsCombine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ctrTitle"/>
          </p:nvPr>
        </p:nvSpPr>
        <p:spPr>
          <a:xfrm>
            <a:off x="2692398" y="1871131"/>
            <a:ext cx="6815669" cy="1515533"/>
          </a:xfrm>
        </p:spPr>
        <p:txBody>
          <a:bodyPr anchor="b">
            <a:noAutofit/>
          </a:bodyPr>
          <a:lstStyle>
            <a:lvl1pPr algn="ctr">
              <a:defRPr sz="5400">
                <a:effectLst/>
              </a:defRPr>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2692398" y="3657597"/>
            <a:ext cx="6815669" cy="1320802"/>
          </a:xfrm>
        </p:spPr>
        <p:txBody>
          <a:bodyPr anchor="t">
            <a:normAutofit/>
          </a:bodyPr>
          <a:lstStyle>
            <a:lvl1pPr marL="0" indent="0" algn="ctr">
              <a:buNone/>
              <a:defRPr sz="21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单击以编辑母版副标题样式</a:t>
            </a:r>
            <a:endParaRPr lang="en-US" dirty="0"/>
          </a:p>
        </p:txBody>
      </p:sp>
      <p:sp>
        <p:nvSpPr>
          <p:cNvPr id="4" name="Date Placeholder 3"/>
          <p:cNvSpPr>
            <a:spLocks noGrp="1"/>
          </p:cNvSpPr>
          <p:nvPr>
            <p:ph type="dt" sz="half" idx="10"/>
          </p:nvPr>
        </p:nvSpPr>
        <p:spPr>
          <a:xfrm>
            <a:off x="7983232" y="5037663"/>
            <a:ext cx="897467" cy="279400"/>
          </a:xfrm>
        </p:spPr>
        <p:txBody>
          <a:bodyPr/>
          <a:lstStyle/>
          <a:p>
            <a:fld id="{F478693F-BED4-40C9-BB87-28D08069D849}" type="datetimeFigureOut">
              <a:rPr lang="zh-CN" altLang="en-US" smtClean="0"/>
              <a:t>2025/4/9</a:t>
            </a:fld>
            <a:endParaRPr lang="zh-CN" altLang="en-US"/>
          </a:p>
        </p:txBody>
      </p:sp>
      <p:sp>
        <p:nvSpPr>
          <p:cNvPr id="5" name="Footer Placeholder 4"/>
          <p:cNvSpPr>
            <a:spLocks noGrp="1"/>
          </p:cNvSpPr>
          <p:nvPr>
            <p:ph type="ftr" sz="quarter" idx="11"/>
          </p:nvPr>
        </p:nvSpPr>
        <p:spPr>
          <a:xfrm>
            <a:off x="2692397" y="5037663"/>
            <a:ext cx="5214635" cy="279400"/>
          </a:xfrm>
        </p:spPr>
        <p:txBody>
          <a:bodyPr/>
          <a:lstStyle/>
          <a:p>
            <a:endParaRPr lang="zh-CN" altLang="en-US"/>
          </a:p>
        </p:txBody>
      </p:sp>
      <p:sp>
        <p:nvSpPr>
          <p:cNvPr id="6" name="Slide Number Placeholder 5"/>
          <p:cNvSpPr>
            <a:spLocks noGrp="1"/>
          </p:cNvSpPr>
          <p:nvPr>
            <p:ph type="sldNum" sz="quarter" idx="12"/>
          </p:nvPr>
        </p:nvSpPr>
        <p:spPr>
          <a:xfrm>
            <a:off x="8956900" y="5037663"/>
            <a:ext cx="551167" cy="279400"/>
          </a:xfrm>
        </p:spPr>
        <p:txBody>
          <a:bodyPr/>
          <a:lstStyle/>
          <a:p>
            <a:fld id="{31A2605D-2B30-44FB-963A-886B00699651}" type="slidenum">
              <a:rPr lang="zh-CN" altLang="en-US" smtClean="0"/>
              <a:t>‹#›</a:t>
            </a:fld>
            <a:endParaRPr lang="zh-CN" altLang="en-US"/>
          </a:p>
        </p:txBody>
      </p:sp>
      <p:cxnSp>
        <p:nvCxnSpPr>
          <p:cNvPr id="15" name="Straight Connector 14"/>
          <p:cNvCxnSpPr/>
          <p:nvPr/>
        </p:nvCxnSpPr>
        <p:spPr>
          <a:xfrm>
            <a:off x="2692399" y="3522131"/>
            <a:ext cx="6815668" cy="0"/>
          </a:xfrm>
          <a:prstGeom prst="line">
            <a:avLst/>
          </a:prstGeom>
          <a:ln>
            <a:solidFill>
              <a:schemeClr val="accent1">
                <a:lumMod val="60000"/>
                <a:lumOff val="40000"/>
              </a:schemeClr>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38466156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带描述的全景图片">
    <p:spTree>
      <p:nvGrpSpPr>
        <p:cNvPr id="1" name=""/>
        <p:cNvGrpSpPr/>
        <p:nvPr/>
      </p:nvGrpSpPr>
      <p:grpSpPr>
        <a:xfrm>
          <a:off x="0" y="0"/>
          <a:ext cx="0" cy="0"/>
          <a:chOff x="0" y="0"/>
          <a:chExt cx="0" cy="0"/>
        </a:xfrm>
      </p:grpSpPr>
      <p:sp>
        <p:nvSpPr>
          <p:cNvPr id="2" name="Title 1"/>
          <p:cNvSpPr>
            <a:spLocks noGrp="1"/>
          </p:cNvSpPr>
          <p:nvPr>
            <p:ph type="title"/>
          </p:nvPr>
        </p:nvSpPr>
        <p:spPr>
          <a:xfrm>
            <a:off x="1295401" y="4815415"/>
            <a:ext cx="9609666" cy="566738"/>
          </a:xfrm>
        </p:spPr>
        <p:txBody>
          <a:bodyPr anchor="b">
            <a:normAutofit/>
          </a:bodyPr>
          <a:lstStyle>
            <a:lvl1pPr algn="ctr">
              <a:defRPr sz="2400" b="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1041427" y="1041399"/>
            <a:ext cx="10105972" cy="3335869"/>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1295401" y="5382153"/>
            <a:ext cx="9609666" cy="493712"/>
          </a:xfrm>
        </p:spPr>
        <p:txBody>
          <a:bodyPr>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编辑母版文本样式</a:t>
            </a:r>
          </a:p>
        </p:txBody>
      </p:sp>
      <p:sp>
        <p:nvSpPr>
          <p:cNvPr id="5" name="Date Placeholder 4"/>
          <p:cNvSpPr>
            <a:spLocks noGrp="1"/>
          </p:cNvSpPr>
          <p:nvPr>
            <p:ph type="dt" sz="half" idx="10"/>
          </p:nvPr>
        </p:nvSpPr>
        <p:spPr/>
        <p:txBody>
          <a:bodyPr/>
          <a:lstStyle/>
          <a:p>
            <a:fld id="{F478693F-BED4-40C9-BB87-28D08069D849}" type="datetimeFigureOut">
              <a:rPr lang="zh-CN" altLang="en-US" smtClean="0"/>
              <a:t>2025/4/9</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31A2605D-2B30-44FB-963A-886B00699651}" type="slidenum">
              <a:rPr lang="zh-CN" altLang="en-US" smtClean="0"/>
              <a:t>‹#›</a:t>
            </a:fld>
            <a:endParaRPr lang="zh-CN" altLang="en-US"/>
          </a:p>
        </p:txBody>
      </p:sp>
    </p:spTree>
    <p:extLst>
      <p:ext uri="{BB962C8B-B14F-4D97-AF65-F5344CB8AC3E}">
        <p14:creationId xmlns:p14="http://schemas.microsoft.com/office/powerpoint/2010/main" val="421096473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标题和描述">
    <p:spTree>
      <p:nvGrpSpPr>
        <p:cNvPr id="1" name=""/>
        <p:cNvGrpSpPr/>
        <p:nvPr/>
      </p:nvGrpSpPr>
      <p:grpSpPr>
        <a:xfrm>
          <a:off x="0" y="0"/>
          <a:ext cx="0" cy="0"/>
          <a:chOff x="0" y="0"/>
          <a:chExt cx="0" cy="0"/>
        </a:xfrm>
      </p:grpSpPr>
      <p:sp>
        <p:nvSpPr>
          <p:cNvPr id="2" name="Title 1"/>
          <p:cNvSpPr>
            <a:spLocks noGrp="1"/>
          </p:cNvSpPr>
          <p:nvPr>
            <p:ph type="title"/>
          </p:nvPr>
        </p:nvSpPr>
        <p:spPr>
          <a:xfrm>
            <a:off x="1303868" y="982132"/>
            <a:ext cx="9592732" cy="2954868"/>
          </a:xfrm>
        </p:spPr>
        <p:txBody>
          <a:bodyPr anchor="ctr">
            <a:normAutofit/>
          </a:bodyPr>
          <a:lstStyle>
            <a:lvl1pPr algn="ctr">
              <a:defRPr sz="3200" b="0" cap="none"/>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1303868" y="4343399"/>
            <a:ext cx="9592732"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编辑母版文本样式</a:t>
            </a:r>
          </a:p>
        </p:txBody>
      </p:sp>
      <p:sp>
        <p:nvSpPr>
          <p:cNvPr id="4" name="Date Placeholder 3"/>
          <p:cNvSpPr>
            <a:spLocks noGrp="1"/>
          </p:cNvSpPr>
          <p:nvPr>
            <p:ph type="dt" sz="half" idx="10"/>
          </p:nvPr>
        </p:nvSpPr>
        <p:spPr/>
        <p:txBody>
          <a:bodyPr/>
          <a:lstStyle/>
          <a:p>
            <a:fld id="{F478693F-BED4-40C9-BB87-28D08069D849}" type="datetimeFigureOut">
              <a:rPr lang="zh-CN" altLang="en-US" smtClean="0"/>
              <a:t>2025/4/9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31A2605D-2B30-44FB-963A-886B00699651}" type="slidenum">
              <a:rPr lang="zh-CN" altLang="en-US" smtClean="0"/>
              <a:t>‹#›</a:t>
            </a:fld>
            <a:endParaRPr lang="zh-CN" altLang="en-US"/>
          </a:p>
        </p:txBody>
      </p:sp>
      <p:cxnSp>
        <p:nvCxnSpPr>
          <p:cNvPr id="15" name="Straight Connector 14"/>
          <p:cNvCxnSpPr/>
          <p:nvPr/>
        </p:nvCxnSpPr>
        <p:spPr>
          <a:xfrm>
            <a:off x="1396169" y="4140199"/>
            <a:ext cx="9407298" cy="0"/>
          </a:xfrm>
          <a:prstGeom prst="line">
            <a:avLst/>
          </a:prstGeom>
          <a:ln w="15875">
            <a:solidFill>
              <a:schemeClr val="accent1">
                <a:lumMod val="60000"/>
                <a:lumOff val="40000"/>
              </a:schemeClr>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82015010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带描述的引言">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370668"/>
          </a:xfrm>
        </p:spPr>
        <p:txBody>
          <a:bodyPr anchor="ctr">
            <a:normAutofit/>
          </a:bodyPr>
          <a:lstStyle>
            <a:lvl1pPr algn="ctr">
              <a:defRPr sz="3200" b="0" cap="none">
                <a:solidFill>
                  <a:schemeClr val="tx1"/>
                </a:solidFill>
              </a:defRPr>
            </a:lvl1pPr>
          </a:lstStyle>
          <a:p>
            <a:r>
              <a:rPr lang="zh-CN" altLang="en-US" smtClean="0"/>
              <a:t>单击此处编辑母版标题样式</a:t>
            </a:r>
            <a:endParaRPr lang="en-US" dirty="0"/>
          </a:p>
        </p:txBody>
      </p:sp>
      <p:sp>
        <p:nvSpPr>
          <p:cNvPr id="10" name="Text Placeholder 9"/>
          <p:cNvSpPr>
            <a:spLocks noGrp="1"/>
          </p:cNvSpPr>
          <p:nvPr>
            <p:ph type="body" sz="quarter" idx="13"/>
          </p:nvPr>
        </p:nvSpPr>
        <p:spPr>
          <a:xfrm>
            <a:off x="1674812" y="3352800"/>
            <a:ext cx="8839202" cy="584200"/>
          </a:xfrm>
        </p:spPr>
        <p:txBody>
          <a:bodyPr anchor="ctr">
            <a:normAutofit/>
          </a:bodyPr>
          <a:lstStyle>
            <a:lvl1pPr marL="0" indent="0" algn="r">
              <a:buFontTx/>
              <a:buNone/>
              <a:defRPr sz="20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zh-CN" altLang="en-US" smtClean="0"/>
              <a:t>编辑母版文本样式</a:t>
            </a:r>
          </a:p>
        </p:txBody>
      </p:sp>
      <p:sp>
        <p:nvSpPr>
          <p:cNvPr id="3" name="Text Placeholder 2"/>
          <p:cNvSpPr>
            <a:spLocks noGrp="1"/>
          </p:cNvSpPr>
          <p:nvPr>
            <p:ph type="body" idx="1"/>
          </p:nvPr>
        </p:nvSpPr>
        <p:spPr>
          <a:xfrm>
            <a:off x="1295401" y="4343399"/>
            <a:ext cx="9609666"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编辑母版文本样式</a:t>
            </a:r>
          </a:p>
        </p:txBody>
      </p:sp>
      <p:sp>
        <p:nvSpPr>
          <p:cNvPr id="4" name="Date Placeholder 3"/>
          <p:cNvSpPr>
            <a:spLocks noGrp="1"/>
          </p:cNvSpPr>
          <p:nvPr>
            <p:ph type="dt" sz="half" idx="10"/>
          </p:nvPr>
        </p:nvSpPr>
        <p:spPr/>
        <p:txBody>
          <a:bodyPr/>
          <a:lstStyle/>
          <a:p>
            <a:fld id="{F478693F-BED4-40C9-BB87-28D08069D849}" type="datetimeFigureOut">
              <a:rPr lang="zh-CN" altLang="en-US" smtClean="0"/>
              <a:t>2025/4/9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31A2605D-2B30-44FB-963A-886B00699651}" type="slidenum">
              <a:rPr lang="zh-CN" altLang="en-US" smtClean="0"/>
              <a:t>‹#›</a:t>
            </a:fld>
            <a:endParaRPr lang="zh-CN" altLang="en-US"/>
          </a:p>
        </p:txBody>
      </p:sp>
      <p:sp>
        <p:nvSpPr>
          <p:cNvPr id="14" name="TextBox 13"/>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5" name="TextBox 14"/>
          <p:cNvSpPr txBox="1"/>
          <p:nvPr/>
        </p:nvSpPr>
        <p:spPr>
          <a:xfrm>
            <a:off x="10600267" y="2827870"/>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19" name="Straight Connector 18"/>
          <p:cNvCxnSpPr/>
          <p:nvPr/>
        </p:nvCxnSpPr>
        <p:spPr>
          <a:xfrm>
            <a:off x="1396169" y="4140199"/>
            <a:ext cx="9407298" cy="0"/>
          </a:xfrm>
          <a:prstGeom prst="line">
            <a:avLst/>
          </a:prstGeom>
          <a:ln w="15875">
            <a:solidFill>
              <a:schemeClr val="accent1">
                <a:lumMod val="60000"/>
                <a:lumOff val="40000"/>
              </a:schemeClr>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6046433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名片">
    <p:spTree>
      <p:nvGrpSpPr>
        <p:cNvPr id="1" name=""/>
        <p:cNvGrpSpPr/>
        <p:nvPr/>
      </p:nvGrpSpPr>
      <p:grpSpPr>
        <a:xfrm>
          <a:off x="0" y="0"/>
          <a:ext cx="0" cy="0"/>
          <a:chOff x="0" y="0"/>
          <a:chExt cx="0" cy="0"/>
        </a:xfrm>
      </p:grpSpPr>
      <p:sp>
        <p:nvSpPr>
          <p:cNvPr id="2" name="Title 1"/>
          <p:cNvSpPr>
            <a:spLocks noGrp="1"/>
          </p:cNvSpPr>
          <p:nvPr>
            <p:ph type="title"/>
          </p:nvPr>
        </p:nvSpPr>
        <p:spPr>
          <a:xfrm>
            <a:off x="1295402" y="3308581"/>
            <a:ext cx="9609668" cy="1468800"/>
          </a:xfrm>
        </p:spPr>
        <p:txBody>
          <a:bodyPr anchor="b">
            <a:normAutofit/>
          </a:bodyPr>
          <a:lstStyle>
            <a:lvl1pPr algn="l">
              <a:defRPr sz="3200" b="0" cap="none"/>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1295401" y="4777381"/>
            <a:ext cx="9609668" cy="860400"/>
          </a:xfrm>
        </p:spPr>
        <p:txBody>
          <a:bodyPr anchor="t">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编辑母版文本样式</a:t>
            </a:r>
          </a:p>
        </p:txBody>
      </p:sp>
      <p:sp>
        <p:nvSpPr>
          <p:cNvPr id="4" name="Date Placeholder 3"/>
          <p:cNvSpPr>
            <a:spLocks noGrp="1"/>
          </p:cNvSpPr>
          <p:nvPr>
            <p:ph type="dt" sz="half" idx="10"/>
          </p:nvPr>
        </p:nvSpPr>
        <p:spPr/>
        <p:txBody>
          <a:bodyPr/>
          <a:lstStyle/>
          <a:p>
            <a:fld id="{F478693F-BED4-40C9-BB87-28D08069D849}" type="datetimeFigureOut">
              <a:rPr lang="zh-CN" altLang="en-US" smtClean="0"/>
              <a:t>2025/4/9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31A2605D-2B30-44FB-963A-886B00699651}" type="slidenum">
              <a:rPr lang="zh-CN" altLang="en-US" smtClean="0"/>
              <a:t>‹#›</a:t>
            </a:fld>
            <a:endParaRPr lang="zh-CN" altLang="en-US"/>
          </a:p>
        </p:txBody>
      </p:sp>
    </p:spTree>
    <p:extLst>
      <p:ext uri="{BB962C8B-B14F-4D97-AF65-F5344CB8AC3E}">
        <p14:creationId xmlns:p14="http://schemas.microsoft.com/office/powerpoint/2010/main" val="164066163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引言名片">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243668"/>
          </a:xfrm>
        </p:spPr>
        <p:txBody>
          <a:bodyPr anchor="ctr">
            <a:normAutofit/>
          </a:bodyPr>
          <a:lstStyle>
            <a:lvl1pPr algn="ctr">
              <a:defRPr sz="3200" b="0" cap="none">
                <a:solidFill>
                  <a:schemeClr val="tx1"/>
                </a:solidFill>
              </a:defRPr>
            </a:lvl1pPr>
          </a:lstStyle>
          <a:p>
            <a:r>
              <a:rPr lang="zh-CN" altLang="en-US" smtClean="0"/>
              <a:t>单击此处编辑母版标题样式</a:t>
            </a:r>
            <a:endParaRPr lang="en-US" dirty="0"/>
          </a:p>
        </p:txBody>
      </p:sp>
      <p:sp>
        <p:nvSpPr>
          <p:cNvPr id="14" name="Text Placeholder 2"/>
          <p:cNvSpPr>
            <a:spLocks noGrp="1"/>
          </p:cNvSpPr>
          <p:nvPr>
            <p:ph type="body" idx="13"/>
          </p:nvPr>
        </p:nvSpPr>
        <p:spPr>
          <a:xfrm>
            <a:off x="1295401" y="3639312"/>
            <a:ext cx="9609668" cy="886968"/>
          </a:xfrm>
        </p:spPr>
        <p:txBody>
          <a:bodyPr anchor="b">
            <a:normAutofit/>
          </a:bodyPr>
          <a:lstStyle>
            <a:lvl1pPr marL="0" indent="0" algn="l">
              <a:spcBef>
                <a:spcPts val="0"/>
              </a:spcBef>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编辑母版文本样式</a:t>
            </a:r>
          </a:p>
        </p:txBody>
      </p:sp>
      <p:sp>
        <p:nvSpPr>
          <p:cNvPr id="3" name="Text Placeholder 2"/>
          <p:cNvSpPr>
            <a:spLocks noGrp="1"/>
          </p:cNvSpPr>
          <p:nvPr>
            <p:ph type="body" idx="1"/>
          </p:nvPr>
        </p:nvSpPr>
        <p:spPr>
          <a:xfrm>
            <a:off x="1295401" y="4529667"/>
            <a:ext cx="9609668" cy="13462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编辑母版文本样式</a:t>
            </a:r>
          </a:p>
        </p:txBody>
      </p:sp>
      <p:sp>
        <p:nvSpPr>
          <p:cNvPr id="4" name="Date Placeholder 3"/>
          <p:cNvSpPr>
            <a:spLocks noGrp="1"/>
          </p:cNvSpPr>
          <p:nvPr>
            <p:ph type="dt" sz="half" idx="10"/>
          </p:nvPr>
        </p:nvSpPr>
        <p:spPr/>
        <p:txBody>
          <a:bodyPr/>
          <a:lstStyle/>
          <a:p>
            <a:fld id="{F478693F-BED4-40C9-BB87-28D08069D849}" type="datetimeFigureOut">
              <a:rPr lang="zh-CN" altLang="en-US" smtClean="0"/>
              <a:t>2025/4/9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31A2605D-2B30-44FB-963A-886B00699651}" type="slidenum">
              <a:rPr lang="zh-CN" altLang="en-US" smtClean="0"/>
              <a:t>‹#›</a:t>
            </a:fld>
            <a:endParaRPr lang="zh-CN" altLang="en-US"/>
          </a:p>
        </p:txBody>
      </p:sp>
      <p:sp>
        <p:nvSpPr>
          <p:cNvPr id="12" name="TextBox 11"/>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3" name="TextBox 12"/>
          <p:cNvSpPr txBox="1"/>
          <p:nvPr/>
        </p:nvSpPr>
        <p:spPr>
          <a:xfrm>
            <a:off x="10600267" y="259926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26" name="Straight Connector 25"/>
          <p:cNvCxnSpPr/>
          <p:nvPr/>
        </p:nvCxnSpPr>
        <p:spPr>
          <a:xfrm>
            <a:off x="1396169" y="3429000"/>
            <a:ext cx="9407298" cy="0"/>
          </a:xfrm>
          <a:prstGeom prst="line">
            <a:avLst/>
          </a:prstGeom>
          <a:ln w="15875">
            <a:solidFill>
              <a:schemeClr val="accent1">
                <a:lumMod val="60000"/>
                <a:lumOff val="40000"/>
              </a:schemeClr>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62028860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真或假">
    <p:spTree>
      <p:nvGrpSpPr>
        <p:cNvPr id="1" name=""/>
        <p:cNvGrpSpPr/>
        <p:nvPr/>
      </p:nvGrpSpPr>
      <p:grpSpPr>
        <a:xfrm>
          <a:off x="0" y="0"/>
          <a:ext cx="0" cy="0"/>
          <a:chOff x="0" y="0"/>
          <a:chExt cx="0" cy="0"/>
        </a:xfrm>
      </p:grpSpPr>
      <p:sp>
        <p:nvSpPr>
          <p:cNvPr id="2" name="Title 1"/>
          <p:cNvSpPr>
            <a:spLocks noGrp="1"/>
          </p:cNvSpPr>
          <p:nvPr>
            <p:ph type="title"/>
          </p:nvPr>
        </p:nvSpPr>
        <p:spPr>
          <a:xfrm>
            <a:off x="1295401" y="982132"/>
            <a:ext cx="9609666" cy="2243668"/>
          </a:xfrm>
        </p:spPr>
        <p:txBody>
          <a:bodyPr vert="horz" lIns="91440" tIns="45720" rIns="91440" bIns="45720" rtlCol="0" anchor="ctr">
            <a:normAutofit/>
          </a:bodyPr>
          <a:lstStyle>
            <a:lvl1pPr>
              <a:defRPr lang="en-US" b="0" dirty="0"/>
            </a:lvl1pPr>
          </a:lstStyle>
          <a:p>
            <a:pPr marL="0" lvl="0"/>
            <a:r>
              <a:rPr lang="zh-CN" altLang="en-US" smtClean="0"/>
              <a:t>单击此处编辑母版标题样式</a:t>
            </a:r>
            <a:endParaRPr lang="en-US" dirty="0"/>
          </a:p>
        </p:txBody>
      </p:sp>
      <p:sp>
        <p:nvSpPr>
          <p:cNvPr id="11" name="Text Placeholder 2"/>
          <p:cNvSpPr>
            <a:spLocks noGrp="1"/>
          </p:cNvSpPr>
          <p:nvPr>
            <p:ph type="body" idx="13"/>
          </p:nvPr>
        </p:nvSpPr>
        <p:spPr>
          <a:xfrm>
            <a:off x="1295401" y="3630168"/>
            <a:ext cx="9609668" cy="841248"/>
          </a:xfrm>
        </p:spPr>
        <p:txBody>
          <a:bodyPr anchor="b">
            <a:normAutofit/>
          </a:bodyPr>
          <a:lstStyle>
            <a:lvl1pPr marL="0" indent="0" algn="l">
              <a:spcBef>
                <a:spcPts val="0"/>
              </a:spcBef>
              <a:buNone/>
              <a:defRPr sz="2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编辑母版文本样式</a:t>
            </a:r>
          </a:p>
        </p:txBody>
      </p:sp>
      <p:sp>
        <p:nvSpPr>
          <p:cNvPr id="3" name="Text Placeholder 2"/>
          <p:cNvSpPr>
            <a:spLocks noGrp="1"/>
          </p:cNvSpPr>
          <p:nvPr>
            <p:ph type="body" idx="1"/>
          </p:nvPr>
        </p:nvSpPr>
        <p:spPr>
          <a:xfrm>
            <a:off x="1295400" y="4470399"/>
            <a:ext cx="9609670" cy="1405467"/>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编辑母版文本样式</a:t>
            </a:r>
          </a:p>
        </p:txBody>
      </p:sp>
      <p:sp>
        <p:nvSpPr>
          <p:cNvPr id="4" name="Date Placeholder 3"/>
          <p:cNvSpPr>
            <a:spLocks noGrp="1"/>
          </p:cNvSpPr>
          <p:nvPr>
            <p:ph type="dt" sz="half" idx="10"/>
          </p:nvPr>
        </p:nvSpPr>
        <p:spPr/>
        <p:txBody>
          <a:bodyPr/>
          <a:lstStyle/>
          <a:p>
            <a:fld id="{F478693F-BED4-40C9-BB87-28D08069D849}" type="datetimeFigureOut">
              <a:rPr lang="zh-CN" altLang="en-US" smtClean="0"/>
              <a:t>2025/4/9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31A2605D-2B30-44FB-963A-886B00699651}" type="slidenum">
              <a:rPr lang="zh-CN" altLang="en-US" smtClean="0"/>
              <a:t>‹#›</a:t>
            </a:fld>
            <a:endParaRPr lang="zh-CN" altLang="en-US"/>
          </a:p>
        </p:txBody>
      </p:sp>
      <p:cxnSp>
        <p:nvCxnSpPr>
          <p:cNvPr id="15" name="Straight Connector 14"/>
          <p:cNvCxnSpPr/>
          <p:nvPr/>
        </p:nvCxnSpPr>
        <p:spPr>
          <a:xfrm>
            <a:off x="1396169" y="3429000"/>
            <a:ext cx="9407298" cy="0"/>
          </a:xfrm>
          <a:prstGeom prst="line">
            <a:avLst/>
          </a:prstGeom>
          <a:ln w="15875">
            <a:solidFill>
              <a:schemeClr val="accent1">
                <a:lumMod val="60000"/>
                <a:lumOff val="40000"/>
              </a:schemeClr>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52683473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ncho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F478693F-BED4-40C9-BB87-28D08069D849}" type="datetimeFigureOut">
              <a:rPr lang="zh-CN" altLang="en-US" smtClean="0"/>
              <a:t>2025/4/9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31A2605D-2B30-44FB-963A-886B00699651}" type="slidenum">
              <a:rPr lang="zh-CN" altLang="en-US" smtClean="0"/>
              <a:t>‹#›</a:t>
            </a:fld>
            <a:endParaRPr lang="zh-CN" altLang="en-US"/>
          </a:p>
        </p:txBody>
      </p:sp>
      <p:cxnSp>
        <p:nvCxnSpPr>
          <p:cNvPr id="14" name="Straight Connector 13"/>
          <p:cNvCxnSpPr/>
          <p:nvPr/>
        </p:nvCxnSpPr>
        <p:spPr>
          <a:xfrm>
            <a:off x="1396169" y="2421466"/>
            <a:ext cx="9407298" cy="0"/>
          </a:xfrm>
          <a:prstGeom prst="line">
            <a:avLst/>
          </a:prstGeom>
          <a:ln w="15875">
            <a:solidFill>
              <a:schemeClr val="accent1">
                <a:lumMod val="60000"/>
                <a:lumOff val="40000"/>
              </a:schemeClr>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37901622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999356" y="982131"/>
            <a:ext cx="1890895" cy="4893735"/>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1295398" y="982132"/>
            <a:ext cx="7433025" cy="4893734"/>
          </a:xfrm>
        </p:spPr>
        <p:txBody>
          <a:bodyPr vert="eaVert" ancho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F478693F-BED4-40C9-BB87-28D08069D849}" type="datetimeFigureOut">
              <a:rPr lang="zh-CN" altLang="en-US" smtClean="0"/>
              <a:t>2025/4/9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31A2605D-2B30-44FB-963A-886B00699651}" type="slidenum">
              <a:rPr lang="zh-CN" altLang="en-US" smtClean="0"/>
              <a:t>‹#›</a:t>
            </a:fld>
            <a:endParaRPr lang="zh-CN" altLang="en-US"/>
          </a:p>
        </p:txBody>
      </p:sp>
      <p:cxnSp>
        <p:nvCxnSpPr>
          <p:cNvPr id="14" name="Straight Connector 13"/>
          <p:cNvCxnSpPr/>
          <p:nvPr/>
        </p:nvCxnSpPr>
        <p:spPr>
          <a:xfrm>
            <a:off x="8863890" y="990600"/>
            <a:ext cx="0" cy="4876800"/>
          </a:xfrm>
          <a:prstGeom prst="line">
            <a:avLst/>
          </a:prstGeom>
          <a:ln w="15875">
            <a:solidFill>
              <a:schemeClr val="accent1">
                <a:lumMod val="60000"/>
                <a:lumOff val="40000"/>
              </a:schemeClr>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90836723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cxnSp>
        <p:nvCxnSpPr>
          <p:cNvPr id="7" name="Straight Connector 6"/>
          <p:cNvCxnSpPr/>
          <p:nvPr/>
        </p:nvCxnSpPr>
        <p:spPr>
          <a:xfrm>
            <a:off x="1396169" y="2421466"/>
            <a:ext cx="9407298" cy="0"/>
          </a:xfrm>
          <a:prstGeom prst="line">
            <a:avLst/>
          </a:prstGeom>
          <a:ln>
            <a:solidFill>
              <a:schemeClr val="accent1">
                <a:lumMod val="60000"/>
                <a:lumOff val="40000"/>
              </a:schemeClr>
            </a:solidFill>
          </a:ln>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F478693F-BED4-40C9-BB87-28D08069D849}" type="datetimeFigureOut">
              <a:rPr lang="zh-CN" altLang="en-US" smtClean="0"/>
              <a:t>2025/4/9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31A2605D-2B30-44FB-963A-886B00699651}" type="slidenum">
              <a:rPr lang="zh-CN" altLang="en-US" smtClean="0"/>
              <a:t>‹#›</a:t>
            </a:fld>
            <a:endParaRPr lang="zh-CN" altLang="en-US"/>
          </a:p>
        </p:txBody>
      </p:sp>
    </p:spTree>
    <p:extLst>
      <p:ext uri="{BB962C8B-B14F-4D97-AF65-F5344CB8AC3E}">
        <p14:creationId xmlns:p14="http://schemas.microsoft.com/office/powerpoint/2010/main" val="348061028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2015069" y="1752606"/>
            <a:ext cx="8158688" cy="1822514"/>
          </a:xfrm>
        </p:spPr>
        <p:txBody>
          <a:bodyPr anchor="b">
            <a:normAutofit/>
          </a:bodyPr>
          <a:lstStyle>
            <a:lvl1pPr algn="ctr">
              <a:defRPr sz="4400" b="0" cap="none"/>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2015067" y="3846051"/>
            <a:ext cx="8158690" cy="954547"/>
          </a:xfrm>
        </p:spPr>
        <p:txBody>
          <a:bodyPr anchor="t">
            <a:normAutofit/>
          </a:bodyPr>
          <a:lstStyle>
            <a:lvl1pPr marL="0" indent="0" algn="ctr">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编辑母版文本样式</a:t>
            </a:r>
          </a:p>
        </p:txBody>
      </p:sp>
      <p:sp>
        <p:nvSpPr>
          <p:cNvPr id="4" name="Date Placeholder 3"/>
          <p:cNvSpPr>
            <a:spLocks noGrp="1"/>
          </p:cNvSpPr>
          <p:nvPr>
            <p:ph type="dt" sz="half" idx="10"/>
          </p:nvPr>
        </p:nvSpPr>
        <p:spPr/>
        <p:txBody>
          <a:bodyPr/>
          <a:lstStyle/>
          <a:p>
            <a:fld id="{F478693F-BED4-40C9-BB87-28D08069D849}" type="datetimeFigureOut">
              <a:rPr lang="zh-CN" altLang="en-US" smtClean="0"/>
              <a:t>2025/4/9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31A2605D-2B30-44FB-963A-886B00699651}" type="slidenum">
              <a:rPr lang="zh-CN" altLang="en-US" smtClean="0"/>
              <a:t>‹#›</a:t>
            </a:fld>
            <a:endParaRPr lang="zh-CN" altLang="en-US"/>
          </a:p>
        </p:txBody>
      </p:sp>
      <p:cxnSp>
        <p:nvCxnSpPr>
          <p:cNvPr id="16" name="Straight Connector 15"/>
          <p:cNvCxnSpPr/>
          <p:nvPr/>
        </p:nvCxnSpPr>
        <p:spPr>
          <a:xfrm>
            <a:off x="2012723" y="3710585"/>
            <a:ext cx="8163380" cy="0"/>
          </a:xfrm>
          <a:prstGeom prst="line">
            <a:avLst/>
          </a:prstGeom>
          <a:ln w="15875">
            <a:solidFill>
              <a:schemeClr val="accent1">
                <a:lumMod val="60000"/>
                <a:lumOff val="40000"/>
              </a:schemeClr>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25182468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cxnSp>
        <p:nvCxnSpPr>
          <p:cNvPr id="8" name="Straight Connector 7"/>
          <p:cNvCxnSpPr/>
          <p:nvPr/>
        </p:nvCxnSpPr>
        <p:spPr>
          <a:xfrm>
            <a:off x="1396169" y="2421466"/>
            <a:ext cx="9407298" cy="0"/>
          </a:xfrm>
          <a:prstGeom prst="line">
            <a:avLst/>
          </a:prstGeom>
          <a:ln w="15875">
            <a:solidFill>
              <a:schemeClr val="accent1">
                <a:lumMod val="60000"/>
                <a:lumOff val="40000"/>
              </a:schemeClr>
            </a:solidFill>
          </a:ln>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1298448" y="2560320"/>
            <a:ext cx="4718304" cy="3310128"/>
          </a:xfrm>
        </p:spPr>
        <p:txBody>
          <a:bodyPr>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81344" y="2560320"/>
            <a:ext cx="4718304" cy="3310128"/>
          </a:xfrm>
        </p:spPr>
        <p:txBody>
          <a:bodyPr>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F478693F-BED4-40C9-BB87-28D08069D849}" type="datetimeFigureOut">
              <a:rPr lang="zh-CN" altLang="en-US" smtClean="0"/>
              <a:t>2025/4/9</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31A2605D-2B30-44FB-963A-886B00699651}" type="slidenum">
              <a:rPr lang="zh-CN" altLang="en-US" smtClean="0"/>
              <a:t>‹#›</a:t>
            </a:fld>
            <a:endParaRPr lang="zh-CN" altLang="en-US"/>
          </a:p>
        </p:txBody>
      </p:sp>
    </p:spTree>
    <p:extLst>
      <p:ext uri="{BB962C8B-B14F-4D97-AF65-F5344CB8AC3E}">
        <p14:creationId xmlns:p14="http://schemas.microsoft.com/office/powerpoint/2010/main" val="66486860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1295400" y="2658533"/>
            <a:ext cx="4718304" cy="576262"/>
          </a:xfrm>
        </p:spPr>
        <p:txBody>
          <a:bodyPr anchor="b">
            <a:noAutofit/>
          </a:bodyPr>
          <a:lstStyle>
            <a:lvl1pPr marL="0" indent="0">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4" name="Content Placeholder 3"/>
          <p:cNvSpPr>
            <a:spLocks noGrp="1"/>
          </p:cNvSpPr>
          <p:nvPr>
            <p:ph sz="half" idx="2"/>
          </p:nvPr>
        </p:nvSpPr>
        <p:spPr>
          <a:xfrm>
            <a:off x="1295400" y="3243262"/>
            <a:ext cx="4718304" cy="2632605"/>
          </a:xfrm>
        </p:spPr>
        <p:txBody>
          <a:bodyPr anchor="t">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80671" y="2658533"/>
            <a:ext cx="4718304" cy="576262"/>
          </a:xfrm>
        </p:spPr>
        <p:txBody>
          <a:bodyPr anchor="b">
            <a:noAutofit/>
          </a:bodyPr>
          <a:lstStyle>
            <a:lvl1pPr marL="0" indent="0">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6" name="Content Placeholder 5"/>
          <p:cNvSpPr>
            <a:spLocks noGrp="1"/>
          </p:cNvSpPr>
          <p:nvPr>
            <p:ph sz="quarter" idx="4"/>
          </p:nvPr>
        </p:nvSpPr>
        <p:spPr>
          <a:xfrm>
            <a:off x="6180671" y="3243262"/>
            <a:ext cx="4718304" cy="2632605"/>
          </a:xfrm>
        </p:spPr>
        <p:txBody>
          <a:bodyPr anchor="t">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F478693F-BED4-40C9-BB87-28D08069D849}" type="datetimeFigureOut">
              <a:rPr lang="zh-CN" altLang="en-US" smtClean="0"/>
              <a:t>2025/4/9</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31A2605D-2B30-44FB-963A-886B00699651}" type="slidenum">
              <a:rPr lang="zh-CN" altLang="en-US" smtClean="0"/>
              <a:t>‹#›</a:t>
            </a:fld>
            <a:endParaRPr lang="zh-CN" altLang="en-US"/>
          </a:p>
        </p:txBody>
      </p:sp>
      <p:cxnSp>
        <p:nvCxnSpPr>
          <p:cNvPr id="18" name="Straight Connector 17"/>
          <p:cNvCxnSpPr/>
          <p:nvPr/>
        </p:nvCxnSpPr>
        <p:spPr>
          <a:xfrm>
            <a:off x="1396169" y="2421466"/>
            <a:ext cx="9407298" cy="0"/>
          </a:xfrm>
          <a:prstGeom prst="line">
            <a:avLst/>
          </a:prstGeom>
          <a:ln w="15875">
            <a:solidFill>
              <a:schemeClr val="accent1">
                <a:lumMod val="60000"/>
                <a:lumOff val="40000"/>
              </a:schemeClr>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172904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F478693F-BED4-40C9-BB87-28D08069D849}" type="datetimeFigureOut">
              <a:rPr lang="zh-CN" altLang="en-US" smtClean="0"/>
              <a:t>2025/4/9</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31A2605D-2B30-44FB-963A-886B00699651}" type="slidenum">
              <a:rPr lang="zh-CN" altLang="en-US" smtClean="0"/>
              <a:t>‹#›</a:t>
            </a:fld>
            <a:endParaRPr lang="zh-CN" altLang="en-US"/>
          </a:p>
        </p:txBody>
      </p:sp>
      <p:cxnSp>
        <p:nvCxnSpPr>
          <p:cNvPr id="14" name="Straight Connector 13"/>
          <p:cNvCxnSpPr/>
          <p:nvPr/>
        </p:nvCxnSpPr>
        <p:spPr>
          <a:xfrm>
            <a:off x="1396169" y="2421466"/>
            <a:ext cx="9407298" cy="0"/>
          </a:xfrm>
          <a:prstGeom prst="line">
            <a:avLst/>
          </a:prstGeom>
          <a:ln w="15875">
            <a:solidFill>
              <a:schemeClr val="accent1">
                <a:lumMod val="60000"/>
                <a:lumOff val="40000"/>
              </a:schemeClr>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54669807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478693F-BED4-40C9-BB87-28D08069D849}" type="datetimeFigureOut">
              <a:rPr lang="zh-CN" altLang="en-US" smtClean="0"/>
              <a:t>2025/4/9</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31A2605D-2B30-44FB-963A-886B00699651}" type="slidenum">
              <a:rPr lang="zh-CN" altLang="en-US" smtClean="0"/>
              <a:t>‹#›</a:t>
            </a:fld>
            <a:endParaRPr lang="zh-CN" altLang="en-US"/>
          </a:p>
        </p:txBody>
      </p:sp>
    </p:spTree>
    <p:extLst>
      <p:ext uri="{BB962C8B-B14F-4D97-AF65-F5344CB8AC3E}">
        <p14:creationId xmlns:p14="http://schemas.microsoft.com/office/powerpoint/2010/main" val="231403040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1293811" y="1388534"/>
            <a:ext cx="3718455" cy="1371600"/>
          </a:xfrm>
        </p:spPr>
        <p:txBody>
          <a:bodyPr anchor="b">
            <a:normAutofit/>
          </a:bodyPr>
          <a:lstStyle>
            <a:lvl1pPr algn="ctr">
              <a:defRPr sz="2400" b="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418668" y="982131"/>
            <a:ext cx="5469466" cy="4893735"/>
          </a:xfrm>
        </p:spPr>
        <p:txBody>
          <a:bodyPr anchor="ctr">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1293811" y="3031065"/>
            <a:ext cx="3718455" cy="2438404"/>
          </a:xfrm>
        </p:spPr>
        <p:txBody>
          <a:bodyPr anchor="t">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编辑母版文本样式</a:t>
            </a:r>
          </a:p>
        </p:txBody>
      </p:sp>
      <p:sp>
        <p:nvSpPr>
          <p:cNvPr id="5" name="Date Placeholder 4"/>
          <p:cNvSpPr>
            <a:spLocks noGrp="1"/>
          </p:cNvSpPr>
          <p:nvPr>
            <p:ph type="dt" sz="half" idx="10"/>
          </p:nvPr>
        </p:nvSpPr>
        <p:spPr/>
        <p:txBody>
          <a:bodyPr/>
          <a:lstStyle/>
          <a:p>
            <a:fld id="{F478693F-BED4-40C9-BB87-28D08069D849}" type="datetimeFigureOut">
              <a:rPr lang="zh-CN" altLang="en-US" smtClean="0"/>
              <a:t>2025/4/9</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31A2605D-2B30-44FB-963A-886B00699651}" type="slidenum">
              <a:rPr lang="zh-CN" altLang="en-US" smtClean="0"/>
              <a:t>‹#›</a:t>
            </a:fld>
            <a:endParaRPr lang="zh-CN" altLang="en-US"/>
          </a:p>
        </p:txBody>
      </p:sp>
      <p:cxnSp>
        <p:nvCxnSpPr>
          <p:cNvPr id="16" name="Straight Connector 15"/>
          <p:cNvCxnSpPr/>
          <p:nvPr/>
        </p:nvCxnSpPr>
        <p:spPr>
          <a:xfrm>
            <a:off x="1396169" y="2912533"/>
            <a:ext cx="3514498" cy="0"/>
          </a:xfrm>
          <a:prstGeom prst="line">
            <a:avLst/>
          </a:prstGeom>
          <a:ln w="15875">
            <a:solidFill>
              <a:schemeClr val="accent1">
                <a:lumMod val="60000"/>
                <a:lumOff val="40000"/>
              </a:schemeClr>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4805981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1295399" y="1883832"/>
            <a:ext cx="6241816" cy="1371600"/>
          </a:xfrm>
        </p:spPr>
        <p:txBody>
          <a:bodyPr anchor="b">
            <a:normAutofit/>
          </a:bodyPr>
          <a:lstStyle>
            <a:lvl1pPr algn="ctr">
              <a:defRPr sz="2800" b="0"/>
            </a:lvl1pPr>
          </a:lstStyle>
          <a:p>
            <a:r>
              <a:rPr lang="zh-CN" altLang="en-US" smtClean="0"/>
              <a:t>单击此处编辑母版标题样式</a:t>
            </a:r>
            <a:endParaRPr lang="en-US" dirty="0"/>
          </a:p>
        </p:txBody>
      </p:sp>
      <p:sp>
        <p:nvSpPr>
          <p:cNvPr id="17" name="Picture Placeholder 2"/>
          <p:cNvSpPr>
            <a:spLocks noGrp="1" noChangeAspect="1"/>
          </p:cNvSpPr>
          <p:nvPr>
            <p:ph type="pic" idx="1"/>
          </p:nvPr>
        </p:nvSpPr>
        <p:spPr>
          <a:xfrm>
            <a:off x="8094831" y="1041400"/>
            <a:ext cx="3063347" cy="4775200"/>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1295399" y="3255432"/>
            <a:ext cx="6241816" cy="1828800"/>
          </a:xfrm>
        </p:spPr>
        <p:txBody>
          <a:bodyPr anchor="t">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编辑母版文本样式</a:t>
            </a:r>
          </a:p>
        </p:txBody>
      </p:sp>
      <p:sp>
        <p:nvSpPr>
          <p:cNvPr id="5" name="Date Placeholder 4"/>
          <p:cNvSpPr>
            <a:spLocks noGrp="1"/>
          </p:cNvSpPr>
          <p:nvPr>
            <p:ph type="dt" sz="half" idx="10"/>
          </p:nvPr>
        </p:nvSpPr>
        <p:spPr/>
        <p:txBody>
          <a:bodyPr/>
          <a:lstStyle/>
          <a:p>
            <a:fld id="{F478693F-BED4-40C9-BB87-28D08069D849}" type="datetimeFigureOut">
              <a:rPr lang="zh-CN" altLang="en-US" smtClean="0"/>
              <a:t>2025/4/9</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31A2605D-2B30-44FB-963A-886B00699651}" type="slidenum">
              <a:rPr lang="zh-CN" altLang="en-US" smtClean="0"/>
              <a:t>‹#›</a:t>
            </a:fld>
            <a:endParaRPr lang="zh-CN" altLang="en-US"/>
          </a:p>
        </p:txBody>
      </p:sp>
    </p:spTree>
    <p:extLst>
      <p:ext uri="{BB962C8B-B14F-4D97-AF65-F5344CB8AC3E}">
        <p14:creationId xmlns:p14="http://schemas.microsoft.com/office/powerpoint/2010/main" val="124572891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3.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pic>
        <p:nvPicPr>
          <p:cNvPr id="7" name="Picture 6" descr="HD-PanelContent-GrommetsCombined.png"/>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Placeholder 1"/>
          <p:cNvSpPr>
            <a:spLocks noGrp="1"/>
          </p:cNvSpPr>
          <p:nvPr>
            <p:ph type="title"/>
          </p:nvPr>
        </p:nvSpPr>
        <p:spPr>
          <a:xfrm>
            <a:off x="1295402" y="982132"/>
            <a:ext cx="9601196" cy="1303867"/>
          </a:xfrm>
          <a:prstGeom prst="rect">
            <a:avLst/>
          </a:prstGeom>
          <a:effectLst/>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1295401" y="2556932"/>
            <a:ext cx="9601196" cy="3318936"/>
          </a:xfrm>
          <a:prstGeom prst="rect">
            <a:avLst/>
          </a:prstGeom>
        </p:spPr>
        <p:txBody>
          <a:bodyPr vert="horz" lIns="91440" tIns="45720" rIns="91440" bIns="45720" rtlCol="0" anchor="t">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677501" y="5969000"/>
            <a:ext cx="1600200"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F478693F-BED4-40C9-BB87-28D08069D849}" type="datetimeFigureOut">
              <a:rPr lang="zh-CN" altLang="en-US" smtClean="0"/>
              <a:t>2025/4/9</a:t>
            </a:fld>
            <a:endParaRPr lang="zh-CN" altLang="en-US"/>
          </a:p>
        </p:txBody>
      </p:sp>
      <p:sp>
        <p:nvSpPr>
          <p:cNvPr id="5" name="Footer Placeholder 4"/>
          <p:cNvSpPr>
            <a:spLocks noGrp="1"/>
          </p:cNvSpPr>
          <p:nvPr>
            <p:ph type="ftr" sz="quarter" idx="3"/>
          </p:nvPr>
        </p:nvSpPr>
        <p:spPr>
          <a:xfrm>
            <a:off x="1295401" y="5969000"/>
            <a:ext cx="7305900" cy="279400"/>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zh-CN" altLang="en-US"/>
          </a:p>
        </p:txBody>
      </p:sp>
      <p:sp>
        <p:nvSpPr>
          <p:cNvPr id="6" name="Slide Number Placeholder 5"/>
          <p:cNvSpPr>
            <a:spLocks noGrp="1"/>
          </p:cNvSpPr>
          <p:nvPr>
            <p:ph type="sldNum" sz="quarter" idx="4"/>
          </p:nvPr>
        </p:nvSpPr>
        <p:spPr>
          <a:xfrm>
            <a:off x="10353901" y="5969000"/>
            <a:ext cx="542697"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31A2605D-2B30-44FB-963A-886B00699651}" type="slidenum">
              <a:rPr lang="zh-CN" altLang="en-US" smtClean="0"/>
              <a:t>‹#›</a:t>
            </a:fld>
            <a:endParaRPr lang="zh-CN" altLang="en-US"/>
          </a:p>
        </p:txBody>
      </p:sp>
    </p:spTree>
    <p:extLst>
      <p:ext uri="{BB962C8B-B14F-4D97-AF65-F5344CB8AC3E}">
        <p14:creationId xmlns:p14="http://schemas.microsoft.com/office/powerpoint/2010/main" val="428053934"/>
      </p:ext>
    </p:extLst>
  </p:cSld>
  <p:clrMap bg1="lt1" tx1="dk1" bg2="lt2" tx2="dk2" accent1="accent1" accent2="accent2" accent3="accent3" accent4="accent4" accent5="accent5" accent6="accent6" hlink="hlink" folHlink="folHlink"/>
  <p:sldLayoutIdLst>
    <p:sldLayoutId id="2147483965" r:id="rId1"/>
    <p:sldLayoutId id="2147483966" r:id="rId2"/>
    <p:sldLayoutId id="2147483967" r:id="rId3"/>
    <p:sldLayoutId id="2147483968" r:id="rId4"/>
    <p:sldLayoutId id="2147483969" r:id="rId5"/>
    <p:sldLayoutId id="2147483970" r:id="rId6"/>
    <p:sldLayoutId id="2147483971" r:id="rId7"/>
    <p:sldLayoutId id="2147483972" r:id="rId8"/>
    <p:sldLayoutId id="2147483973" r:id="rId9"/>
    <p:sldLayoutId id="2147483974" r:id="rId10"/>
    <p:sldLayoutId id="2147483975" r:id="rId11"/>
    <p:sldLayoutId id="2147483976" r:id="rId12"/>
    <p:sldLayoutId id="2147483977" r:id="rId13"/>
    <p:sldLayoutId id="2147483978" r:id="rId14"/>
    <p:sldLayoutId id="2147483979" r:id="rId15"/>
    <p:sldLayoutId id="2147483980" r:id="rId16"/>
    <p:sldLayoutId id="2147483981" r:id="rId17"/>
  </p:sldLayoutIdLst>
  <p:txStyles>
    <p:titleStyle>
      <a:lvl1pPr algn="ctr" defTabSz="457200" rtl="0" eaLnBrk="1" latinLnBrk="0" hangingPunct="1">
        <a:spcBef>
          <a:spcPct val="0"/>
        </a:spcBef>
        <a:buNone/>
        <a:defRPr sz="4400" kern="1200" cap="none">
          <a:ln w="3175" cmpd="sng">
            <a:noFill/>
          </a:ln>
          <a:solidFill>
            <a:schemeClr val="tx1">
              <a:lumMod val="85000"/>
              <a:lumOff val="15000"/>
            </a:schemeClr>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5.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2.mp4"/><Relationship Id="rId1" Type="http://schemas.microsoft.com/office/2007/relationships/media" Target="../media/media2.mp4"/><Relationship Id="rId4" Type="http://schemas.openxmlformats.org/officeDocument/2006/relationships/image" Target="../media/image8.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image" Target="../media/image6.jpg"/><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6489059688733">
            <a:hlinkClick r:id="" action="ppaction://media"/>
          </p:cNvPr>
          <p:cNvPicPr>
            <a:picLocks noGrp="1" noChangeAspect="1"/>
          </p:cNvPicPr>
          <p:nvPr>
            <p:ph idx="1"/>
            <a:videoFile r:link="rId2"/>
            <p:extLst>
              <p:ext uri="{DAA4B4D4-6D71-4841-9C94-3DE7FCFB9230}">
                <p14:media xmlns:p14="http://schemas.microsoft.com/office/powerpoint/2010/main" r:embed="rId1"/>
              </p:ext>
            </p:extLst>
          </p:nvPr>
        </p:nvPicPr>
        <p:blipFill>
          <a:blip r:embed="rId4"/>
          <a:stretch>
            <a:fillRect/>
          </a:stretch>
        </p:blipFill>
        <p:spPr>
          <a:xfrm>
            <a:off x="896816" y="747347"/>
            <a:ext cx="10410092" cy="5127992"/>
          </a:xfrm>
        </p:spPr>
      </p:pic>
    </p:spTree>
    <p:extLst>
      <p:ext uri="{BB962C8B-B14F-4D97-AF65-F5344CB8AC3E}">
        <p14:creationId xmlns:p14="http://schemas.microsoft.com/office/powerpoint/2010/main" val="1007650843"/>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6000">
        <p15:prstTrans prst="curtains"/>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video>
              <p:cMediaNode vol="80000">
                <p:cTn id="9" fill="hold" display="0">
                  <p:stCondLst>
                    <p:cond delay="indefinite"/>
                  </p:stCondLst>
                </p:cTn>
                <p:tgtEl>
                  <p:spTgt spid="3"/>
                </p:tgtEl>
              </p:cMediaNode>
            </p:vide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6484709848325">
            <a:hlinkClick r:id="" action="ppaction://media"/>
          </p:cNvPr>
          <p:cNvPicPr>
            <a:picLocks noGrp="1" noChangeAspect="1"/>
          </p:cNvPicPr>
          <p:nvPr>
            <p:ph idx="1"/>
            <a:videoFile r:link="rId2"/>
            <p:extLst>
              <p:ext uri="{DAA4B4D4-6D71-4841-9C94-3DE7FCFB9230}">
                <p14:media xmlns:p14="http://schemas.microsoft.com/office/powerpoint/2010/main" r:embed="rId1"/>
              </p:ext>
            </p:extLst>
          </p:nvPr>
        </p:nvPicPr>
        <p:blipFill>
          <a:blip r:embed="rId4"/>
          <a:stretch>
            <a:fillRect/>
          </a:stretch>
        </p:blipFill>
        <p:spPr>
          <a:xfrm>
            <a:off x="1125415" y="782516"/>
            <a:ext cx="9979269" cy="5075238"/>
          </a:xfrm>
        </p:spPr>
      </p:pic>
    </p:spTree>
    <p:extLst>
      <p:ext uri="{BB962C8B-B14F-4D97-AF65-F5344CB8AC3E}">
        <p14:creationId xmlns:p14="http://schemas.microsoft.com/office/powerpoint/2010/main" val="158254007"/>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video>
              <p:cMediaNode vol="80000">
                <p:cTn id="9" fill="hold" display="0">
                  <p:stCondLst>
                    <p:cond delay="indefinite"/>
                  </p:stCondLst>
                </p:cTn>
                <p:tgtEl>
                  <p:spTgt spid="5"/>
                </p:tgtEl>
              </p:cMediaNode>
            </p:vide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05608" y="545123"/>
            <a:ext cx="9982197" cy="5187462"/>
          </a:xfrm>
        </p:spPr>
        <p:txBody>
          <a:bodyPr>
            <a:normAutofit/>
          </a:bodyPr>
          <a:lstStyle/>
          <a:p>
            <a:r>
              <a:rPr lang="en-US" altLang="zh-CN" sz="7200" dirty="0" smtClean="0">
                <a:latin typeface="Times New Roman" panose="02020603050405020304" pitchFamily="18" charset="0"/>
                <a:cs typeface="Times New Roman" panose="02020603050405020304" pitchFamily="18" charset="0"/>
              </a:rPr>
              <a:t>THANK YOU</a:t>
            </a:r>
            <a:endParaRPr lang="zh-CN" altLang="en-US" sz="7200" dirty="0">
              <a:latin typeface="Times New Roman" panose="02020603050405020304" pitchFamily="18" charset="0"/>
              <a:cs typeface="Times New Roman" panose="02020603050405020304" pitchFamily="18" charset="0"/>
            </a:endParaRPr>
          </a:p>
        </p:txBody>
      </p:sp>
      <p:sp>
        <p:nvSpPr>
          <p:cNvPr id="4" name="五角星 3"/>
          <p:cNvSpPr/>
          <p:nvPr/>
        </p:nvSpPr>
        <p:spPr>
          <a:xfrm>
            <a:off x="905608" y="545123"/>
            <a:ext cx="1186962" cy="870439"/>
          </a:xfrm>
          <a:prstGeom prst="star5">
            <a:avLst/>
          </a:prstGeom>
        </p:spPr>
        <p:style>
          <a:lnRef idx="0">
            <a:schemeClr val="dk1"/>
          </a:lnRef>
          <a:fillRef idx="3">
            <a:schemeClr val="dk1"/>
          </a:fillRef>
          <a:effectRef idx="3">
            <a:schemeClr val="dk1"/>
          </a:effectRef>
          <a:fontRef idx="minor">
            <a:schemeClr val="lt1"/>
          </a:fontRef>
        </p:style>
        <p:txBody>
          <a:bodyPr rtlCol="0" anchor="ctr"/>
          <a:lstStyle/>
          <a:p>
            <a:pPr algn="ctr"/>
            <a:endParaRPr lang="zh-CN" altLang="en-US"/>
          </a:p>
        </p:txBody>
      </p:sp>
      <p:sp>
        <p:nvSpPr>
          <p:cNvPr id="5" name="五角星 4"/>
          <p:cNvSpPr/>
          <p:nvPr/>
        </p:nvSpPr>
        <p:spPr>
          <a:xfrm>
            <a:off x="1648558" y="1292468"/>
            <a:ext cx="888023" cy="712177"/>
          </a:xfrm>
          <a:prstGeom prst="star5">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p>
        </p:txBody>
      </p:sp>
      <p:sp>
        <p:nvSpPr>
          <p:cNvPr id="6" name="五角星 5"/>
          <p:cNvSpPr/>
          <p:nvPr/>
        </p:nvSpPr>
        <p:spPr>
          <a:xfrm>
            <a:off x="8787911" y="5706207"/>
            <a:ext cx="606669" cy="571500"/>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五角星 6"/>
          <p:cNvSpPr/>
          <p:nvPr/>
        </p:nvSpPr>
        <p:spPr>
          <a:xfrm>
            <a:off x="9268556" y="5156688"/>
            <a:ext cx="1186962" cy="1151793"/>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897216188"/>
      </p:ext>
    </p:extLst>
  </p:cSld>
  <p:clrMapOvr>
    <a:masterClrMapping/>
  </p:clrMapOvr>
  <p:transition spd="slow">
    <p:cove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2745152" y="2662439"/>
            <a:ext cx="6815669" cy="1515533"/>
          </a:xfrm>
        </p:spPr>
        <p:txBody>
          <a:bodyPr/>
          <a:lstStyle/>
          <a:p>
            <a:r>
              <a:rPr lang="en-US" altLang="zh-CN" dirty="0" smtClean="0"/>
              <a:t>XIN CHÀO THẦY CÔ VÀ CÁC BẠN</a:t>
            </a:r>
            <a:endParaRPr lang="zh-CN" altLang="en-US" dirty="0"/>
          </a:p>
        </p:txBody>
      </p:sp>
    </p:spTree>
    <p:extLst>
      <p:ext uri="{BB962C8B-B14F-4D97-AF65-F5344CB8AC3E}">
        <p14:creationId xmlns:p14="http://schemas.microsoft.com/office/powerpoint/2010/main" val="87959883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16623" y="700778"/>
            <a:ext cx="9601196" cy="1303867"/>
          </a:xfrm>
        </p:spPr>
        <p:txBody>
          <a:bodyPr>
            <a:normAutofit/>
          </a:bodyPr>
          <a:lstStyle/>
          <a:p>
            <a:r>
              <a:rPr lang="en-US" altLang="zh-CN" sz="6000" dirty="0" err="1" smtClean="0">
                <a:latin typeface="Times New Roman" panose="02020603050405020304" pitchFamily="18" charset="0"/>
                <a:cs typeface="Times New Roman" panose="02020603050405020304" pitchFamily="18" charset="0"/>
              </a:rPr>
              <a:t>Chủ</a:t>
            </a:r>
            <a:r>
              <a:rPr lang="en-US" altLang="zh-CN" sz="6000" dirty="0" smtClean="0">
                <a:latin typeface="Times New Roman" panose="02020603050405020304" pitchFamily="18" charset="0"/>
                <a:cs typeface="Times New Roman" panose="02020603050405020304" pitchFamily="18" charset="0"/>
              </a:rPr>
              <a:t> </a:t>
            </a:r>
            <a:r>
              <a:rPr lang="en-US" altLang="zh-CN" sz="6000" dirty="0" err="1" smtClean="0">
                <a:latin typeface="Times New Roman" panose="02020603050405020304" pitchFamily="18" charset="0"/>
                <a:cs typeface="Times New Roman" panose="02020603050405020304" pitchFamily="18" charset="0"/>
              </a:rPr>
              <a:t>đề</a:t>
            </a:r>
            <a:r>
              <a:rPr lang="en-US" altLang="zh-CN" sz="6000" dirty="0" smtClean="0">
                <a:latin typeface="Times New Roman" panose="02020603050405020304" pitchFamily="18" charset="0"/>
                <a:cs typeface="Times New Roman" panose="02020603050405020304" pitchFamily="18" charset="0"/>
              </a:rPr>
              <a:t> </a:t>
            </a:r>
            <a:endParaRPr lang="zh-CN" altLang="en-US" sz="6000" dirty="0">
              <a:latin typeface="Times New Roman" panose="02020603050405020304" pitchFamily="18" charset="0"/>
              <a:cs typeface="Times New Roman" panose="02020603050405020304" pitchFamily="18" charset="0"/>
            </a:endParaRPr>
          </a:p>
        </p:txBody>
      </p:sp>
      <p:sp>
        <p:nvSpPr>
          <p:cNvPr id="3" name="内容占位符 2"/>
          <p:cNvSpPr>
            <a:spLocks noGrp="1"/>
          </p:cNvSpPr>
          <p:nvPr>
            <p:ph idx="1"/>
          </p:nvPr>
        </p:nvSpPr>
        <p:spPr>
          <a:xfrm>
            <a:off x="1213338" y="2646484"/>
            <a:ext cx="10216662" cy="3318936"/>
          </a:xfrm>
        </p:spPr>
        <p:txBody>
          <a:bodyPr>
            <a:normAutofit/>
          </a:bodyPr>
          <a:lstStyle/>
          <a:p>
            <a:pPr marL="0" indent="0">
              <a:buNone/>
            </a:pPr>
            <a:r>
              <a:rPr lang="en-US" altLang="zh-CN" sz="4000" dirty="0" smtClean="0">
                <a:latin typeface="Times New Roman" panose="02020603050405020304" pitchFamily="18" charset="0"/>
                <a:cs typeface="Times New Roman" panose="02020603050405020304" pitchFamily="18" charset="0"/>
              </a:rPr>
              <a:t>    </a:t>
            </a:r>
            <a:r>
              <a:rPr lang="en-US" altLang="zh-CN" sz="4400" dirty="0" err="1" smtClean="0">
                <a:latin typeface="Times New Roman" panose="02020603050405020304" pitchFamily="18" charset="0"/>
                <a:cs typeface="Times New Roman" panose="02020603050405020304" pitchFamily="18" charset="0"/>
              </a:rPr>
              <a:t>Vấn</a:t>
            </a:r>
            <a:r>
              <a:rPr lang="en-US" altLang="zh-CN" sz="4400" dirty="0" smtClean="0">
                <a:latin typeface="Times New Roman" panose="02020603050405020304" pitchFamily="18" charset="0"/>
                <a:cs typeface="Times New Roman" panose="02020603050405020304" pitchFamily="18" charset="0"/>
              </a:rPr>
              <a:t> </a:t>
            </a:r>
            <a:r>
              <a:rPr lang="en-US" altLang="zh-CN" sz="4400" dirty="0" err="1" smtClean="0">
                <a:latin typeface="Times New Roman" panose="02020603050405020304" pitchFamily="18" charset="0"/>
                <a:cs typeface="Times New Roman" panose="02020603050405020304" pitchFamily="18" charset="0"/>
              </a:rPr>
              <a:t>đề</a:t>
            </a:r>
            <a:r>
              <a:rPr lang="en-US" altLang="zh-CN" sz="4400" dirty="0" smtClean="0">
                <a:latin typeface="Times New Roman" panose="02020603050405020304" pitchFamily="18" charset="0"/>
                <a:cs typeface="Times New Roman" panose="02020603050405020304" pitchFamily="18" charset="0"/>
              </a:rPr>
              <a:t> </a:t>
            </a:r>
            <a:r>
              <a:rPr lang="en-US" altLang="zh-CN" sz="4400" dirty="0" err="1" smtClean="0">
                <a:latin typeface="Times New Roman" panose="02020603050405020304" pitchFamily="18" charset="0"/>
                <a:cs typeface="Times New Roman" panose="02020603050405020304" pitchFamily="18" charset="0"/>
              </a:rPr>
              <a:t>khai</a:t>
            </a:r>
            <a:r>
              <a:rPr lang="en-US" altLang="zh-CN" sz="4400" dirty="0" smtClean="0">
                <a:latin typeface="Times New Roman" panose="02020603050405020304" pitchFamily="18" charset="0"/>
                <a:cs typeface="Times New Roman" panose="02020603050405020304" pitchFamily="18" charset="0"/>
              </a:rPr>
              <a:t> </a:t>
            </a:r>
            <a:r>
              <a:rPr lang="en-US" altLang="zh-CN" sz="4400" dirty="0" err="1" smtClean="0">
                <a:latin typeface="Times New Roman" panose="02020603050405020304" pitchFamily="18" charset="0"/>
                <a:cs typeface="Times New Roman" panose="02020603050405020304" pitchFamily="18" charset="0"/>
              </a:rPr>
              <a:t>thác</a:t>
            </a:r>
            <a:r>
              <a:rPr lang="en-US" altLang="zh-CN" sz="4400" dirty="0" smtClean="0">
                <a:latin typeface="Times New Roman" panose="02020603050405020304" pitchFamily="18" charset="0"/>
                <a:cs typeface="Times New Roman" panose="02020603050405020304" pitchFamily="18" charset="0"/>
              </a:rPr>
              <a:t>, </a:t>
            </a:r>
            <a:r>
              <a:rPr lang="en-US" altLang="zh-CN" sz="4400" dirty="0" err="1" smtClean="0">
                <a:latin typeface="Times New Roman" panose="02020603050405020304" pitchFamily="18" charset="0"/>
                <a:cs typeface="Times New Roman" panose="02020603050405020304" pitchFamily="18" charset="0"/>
              </a:rPr>
              <a:t>sử</a:t>
            </a:r>
            <a:r>
              <a:rPr lang="en-US" altLang="zh-CN" sz="4400" dirty="0" smtClean="0">
                <a:latin typeface="Times New Roman" panose="02020603050405020304" pitchFamily="18" charset="0"/>
                <a:cs typeface="Times New Roman" panose="02020603050405020304" pitchFamily="18" charset="0"/>
              </a:rPr>
              <a:t> </a:t>
            </a:r>
            <a:r>
              <a:rPr lang="en-US" altLang="zh-CN" sz="4400" dirty="0" err="1" smtClean="0">
                <a:latin typeface="Times New Roman" panose="02020603050405020304" pitchFamily="18" charset="0"/>
                <a:cs typeface="Times New Roman" panose="02020603050405020304" pitchFamily="18" charset="0"/>
              </a:rPr>
              <a:t>dụng</a:t>
            </a:r>
            <a:r>
              <a:rPr lang="en-US" altLang="zh-CN" sz="4400" dirty="0" smtClean="0">
                <a:latin typeface="Times New Roman" panose="02020603050405020304" pitchFamily="18" charset="0"/>
                <a:cs typeface="Times New Roman" panose="02020603050405020304" pitchFamily="18" charset="0"/>
              </a:rPr>
              <a:t> </a:t>
            </a:r>
            <a:r>
              <a:rPr lang="en-US" altLang="zh-CN" sz="4400" dirty="0" err="1" smtClean="0">
                <a:latin typeface="Times New Roman" panose="02020603050405020304" pitchFamily="18" charset="0"/>
                <a:cs typeface="Times New Roman" panose="02020603050405020304" pitchFamily="18" charset="0"/>
              </a:rPr>
              <a:t>và</a:t>
            </a:r>
            <a:r>
              <a:rPr lang="en-US" altLang="zh-CN" sz="4400" dirty="0" smtClean="0">
                <a:latin typeface="Times New Roman" panose="02020603050405020304" pitchFamily="18" charset="0"/>
                <a:cs typeface="Times New Roman" panose="02020603050405020304" pitchFamily="18" charset="0"/>
              </a:rPr>
              <a:t> </a:t>
            </a:r>
            <a:r>
              <a:rPr lang="en-US" altLang="zh-CN" sz="4400" dirty="0" err="1" smtClean="0">
                <a:latin typeface="Times New Roman" panose="02020603050405020304" pitchFamily="18" charset="0"/>
                <a:cs typeface="Times New Roman" panose="02020603050405020304" pitchFamily="18" charset="0"/>
              </a:rPr>
              <a:t>bảo</a:t>
            </a:r>
            <a:r>
              <a:rPr lang="en-US" altLang="zh-CN" sz="4400" dirty="0" smtClean="0">
                <a:latin typeface="Times New Roman" panose="02020603050405020304" pitchFamily="18" charset="0"/>
                <a:cs typeface="Times New Roman" panose="02020603050405020304" pitchFamily="18" charset="0"/>
              </a:rPr>
              <a:t> </a:t>
            </a:r>
            <a:r>
              <a:rPr lang="en-US" altLang="zh-CN" sz="4400" dirty="0" err="1" smtClean="0">
                <a:latin typeface="Times New Roman" panose="02020603050405020304" pitchFamily="18" charset="0"/>
                <a:cs typeface="Times New Roman" panose="02020603050405020304" pitchFamily="18" charset="0"/>
              </a:rPr>
              <a:t>vệ</a:t>
            </a:r>
            <a:r>
              <a:rPr lang="en-US" altLang="zh-CN" sz="4400" dirty="0" smtClean="0">
                <a:latin typeface="Times New Roman" panose="02020603050405020304" pitchFamily="18" charset="0"/>
                <a:cs typeface="Times New Roman" panose="02020603050405020304" pitchFamily="18" charset="0"/>
              </a:rPr>
              <a:t> </a:t>
            </a:r>
            <a:r>
              <a:rPr lang="en-US" altLang="zh-CN" sz="4400" dirty="0" err="1" smtClean="0">
                <a:latin typeface="Times New Roman" panose="02020603050405020304" pitchFamily="18" charset="0"/>
                <a:cs typeface="Times New Roman" panose="02020603050405020304" pitchFamily="18" charset="0"/>
              </a:rPr>
              <a:t>rừng</a:t>
            </a:r>
            <a:r>
              <a:rPr lang="en-US" altLang="zh-CN" sz="4400" dirty="0" smtClean="0">
                <a:latin typeface="Times New Roman" panose="02020603050405020304" pitchFamily="18" charset="0"/>
                <a:cs typeface="Times New Roman" panose="02020603050405020304" pitchFamily="18" charset="0"/>
              </a:rPr>
              <a:t> </a:t>
            </a:r>
          </a:p>
          <a:p>
            <a:pPr marL="0" indent="0">
              <a:buNone/>
            </a:pPr>
            <a:r>
              <a:rPr lang="en-US" altLang="zh-CN" sz="4400" dirty="0">
                <a:latin typeface="Times New Roman" panose="02020603050405020304" pitchFamily="18" charset="0"/>
                <a:cs typeface="Times New Roman" panose="02020603050405020304" pitchFamily="18" charset="0"/>
              </a:rPr>
              <a:t> </a:t>
            </a:r>
            <a:r>
              <a:rPr lang="en-US" altLang="zh-CN" sz="4400" dirty="0" smtClean="0">
                <a:latin typeface="Times New Roman" panose="02020603050405020304" pitchFamily="18" charset="0"/>
                <a:cs typeface="Times New Roman" panose="02020603050405020304" pitchFamily="18" charset="0"/>
              </a:rPr>
              <a:t>                        A-ma-</a:t>
            </a:r>
            <a:r>
              <a:rPr lang="en-US" altLang="zh-CN" sz="4400" dirty="0" err="1" smtClean="0">
                <a:latin typeface="Times New Roman" panose="02020603050405020304" pitchFamily="18" charset="0"/>
                <a:cs typeface="Times New Roman" panose="02020603050405020304" pitchFamily="18" charset="0"/>
              </a:rPr>
              <a:t>dôn</a:t>
            </a:r>
            <a:endParaRPr lang="zh-CN" altLang="en-US" sz="4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82407998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barn(inVertical)">
                                      <p:cBhvr>
                                        <p:cTn id="14" dur="500"/>
                                        <p:tgtEl>
                                          <p:spTgt spid="3">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Effect transition="in" filter="barn(inVertical)">
                                      <p:cBhvr>
                                        <p:cTn id="19"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1312986" y="2380109"/>
            <a:ext cx="9601196" cy="2446867"/>
          </a:xfrm>
        </p:spPr>
        <p:txBody>
          <a:bodyPr>
            <a:noAutofit/>
          </a:bodyPr>
          <a:lstStyle/>
          <a:p>
            <a:pPr algn="l"/>
            <a:r>
              <a:rPr lang="en-US" altLang="zh-CN" dirty="0">
                <a:latin typeface="Times New Roman" panose="02020603050405020304" pitchFamily="18" charset="0"/>
                <a:cs typeface="Times New Roman" panose="02020603050405020304" pitchFamily="18" charset="0"/>
              </a:rPr>
              <a:t>I. </a:t>
            </a:r>
            <a:r>
              <a:rPr lang="en-US" altLang="zh-CN" dirty="0" err="1">
                <a:latin typeface="Times New Roman" panose="02020603050405020304" pitchFamily="18" charset="0"/>
                <a:cs typeface="Times New Roman" panose="02020603050405020304" pitchFamily="18" charset="0"/>
              </a:rPr>
              <a:t>Khái</a:t>
            </a:r>
            <a:r>
              <a:rPr lang="en-US" altLang="zh-CN" dirty="0">
                <a:latin typeface="Times New Roman" panose="02020603050405020304" pitchFamily="18" charset="0"/>
                <a:cs typeface="Times New Roman" panose="02020603050405020304" pitchFamily="18" charset="0"/>
              </a:rPr>
              <a:t> </a:t>
            </a:r>
            <a:r>
              <a:rPr lang="en-US" altLang="zh-CN" dirty="0" err="1">
                <a:latin typeface="Times New Roman" panose="02020603050405020304" pitchFamily="18" charset="0"/>
                <a:cs typeface="Times New Roman" panose="02020603050405020304" pitchFamily="18" charset="0"/>
              </a:rPr>
              <a:t>quát</a:t>
            </a:r>
            <a:r>
              <a:rPr lang="en-US" altLang="zh-CN" dirty="0">
                <a:latin typeface="Times New Roman" panose="02020603050405020304" pitchFamily="18" charset="0"/>
                <a:cs typeface="Times New Roman" panose="02020603050405020304" pitchFamily="18" charset="0"/>
              </a:rPr>
              <a:t> </a:t>
            </a:r>
            <a:r>
              <a:rPr lang="en-US" altLang="zh-CN" dirty="0" err="1">
                <a:latin typeface="Times New Roman" panose="02020603050405020304" pitchFamily="18" charset="0"/>
                <a:cs typeface="Times New Roman" panose="02020603050405020304" pitchFamily="18" charset="0"/>
              </a:rPr>
              <a:t>về</a:t>
            </a:r>
            <a:r>
              <a:rPr lang="en-US" altLang="zh-CN" dirty="0">
                <a:latin typeface="Times New Roman" panose="02020603050405020304" pitchFamily="18" charset="0"/>
                <a:cs typeface="Times New Roman" panose="02020603050405020304" pitchFamily="18" charset="0"/>
              </a:rPr>
              <a:t> </a:t>
            </a:r>
            <a:r>
              <a:rPr lang="en-US" altLang="zh-CN" dirty="0" err="1">
                <a:latin typeface="Times New Roman" panose="02020603050405020304" pitchFamily="18" charset="0"/>
                <a:cs typeface="Times New Roman" panose="02020603050405020304" pitchFamily="18" charset="0"/>
              </a:rPr>
              <a:t>rừng</a:t>
            </a:r>
            <a:r>
              <a:rPr lang="en-US" altLang="zh-CN" dirty="0">
                <a:latin typeface="Times New Roman" panose="02020603050405020304" pitchFamily="18" charset="0"/>
                <a:cs typeface="Times New Roman" panose="02020603050405020304" pitchFamily="18" charset="0"/>
              </a:rPr>
              <a:t> </a:t>
            </a:r>
            <a:r>
              <a:rPr lang="en-US" altLang="zh-CN" dirty="0" smtClean="0">
                <a:latin typeface="Times New Roman" panose="02020603050405020304" pitchFamily="18" charset="0"/>
                <a:cs typeface="Times New Roman" panose="02020603050405020304" pitchFamily="18" charset="0"/>
              </a:rPr>
              <a:t>A-ma-</a:t>
            </a:r>
            <a:r>
              <a:rPr lang="en-US" altLang="zh-CN" dirty="0" err="1" smtClean="0">
                <a:latin typeface="Times New Roman" panose="02020603050405020304" pitchFamily="18" charset="0"/>
                <a:cs typeface="Times New Roman" panose="02020603050405020304" pitchFamily="18" charset="0"/>
              </a:rPr>
              <a:t>dôn</a:t>
            </a:r>
            <a:r>
              <a:rPr lang="en-US" altLang="zh-CN" dirty="0" smtClean="0">
                <a:latin typeface="Times New Roman" panose="02020603050405020304" pitchFamily="18" charset="0"/>
                <a:cs typeface="Times New Roman" panose="02020603050405020304" pitchFamily="18" charset="0"/>
              </a:rPr>
              <a:t/>
            </a:r>
            <a:br>
              <a:rPr lang="en-US" altLang="zh-CN" dirty="0" smtClean="0">
                <a:latin typeface="Times New Roman" panose="02020603050405020304" pitchFamily="18" charset="0"/>
                <a:cs typeface="Times New Roman" panose="02020603050405020304" pitchFamily="18" charset="0"/>
              </a:rPr>
            </a:br>
            <a:r>
              <a:rPr lang="en-US" altLang="zh-CN" dirty="0">
                <a:latin typeface="Times New Roman" panose="02020603050405020304" pitchFamily="18" charset="0"/>
                <a:cs typeface="Times New Roman" panose="02020603050405020304" pitchFamily="18" charset="0"/>
              </a:rPr>
              <a:t/>
            </a:r>
            <a:br>
              <a:rPr lang="en-US" altLang="zh-CN" dirty="0">
                <a:latin typeface="Times New Roman" panose="02020603050405020304" pitchFamily="18" charset="0"/>
                <a:cs typeface="Times New Roman" panose="02020603050405020304" pitchFamily="18" charset="0"/>
              </a:rPr>
            </a:br>
            <a:r>
              <a:rPr lang="en-US" altLang="zh-CN" dirty="0">
                <a:latin typeface="Times New Roman" panose="02020603050405020304" pitchFamily="18" charset="0"/>
                <a:cs typeface="Times New Roman" panose="02020603050405020304" pitchFamily="18" charset="0"/>
              </a:rPr>
              <a:t>II. </a:t>
            </a:r>
            <a:r>
              <a:rPr lang="en-US" altLang="zh-CN" dirty="0" err="1">
                <a:latin typeface="Times New Roman" panose="02020603050405020304" pitchFamily="18" charset="0"/>
                <a:cs typeface="Times New Roman" panose="02020603050405020304" pitchFamily="18" charset="0"/>
              </a:rPr>
              <a:t>Vấn</a:t>
            </a:r>
            <a:r>
              <a:rPr lang="en-US" altLang="zh-CN" dirty="0">
                <a:latin typeface="Times New Roman" panose="02020603050405020304" pitchFamily="18" charset="0"/>
                <a:cs typeface="Times New Roman" panose="02020603050405020304" pitchFamily="18" charset="0"/>
              </a:rPr>
              <a:t> </a:t>
            </a:r>
            <a:r>
              <a:rPr lang="en-US" altLang="zh-CN" dirty="0" err="1">
                <a:latin typeface="Times New Roman" panose="02020603050405020304" pitchFamily="18" charset="0"/>
                <a:cs typeface="Times New Roman" panose="02020603050405020304" pitchFamily="18" charset="0"/>
              </a:rPr>
              <a:t>đề</a:t>
            </a:r>
            <a:r>
              <a:rPr lang="en-US" altLang="zh-CN" dirty="0">
                <a:latin typeface="Times New Roman" panose="02020603050405020304" pitchFamily="18" charset="0"/>
                <a:cs typeface="Times New Roman" panose="02020603050405020304" pitchFamily="18" charset="0"/>
              </a:rPr>
              <a:t> </a:t>
            </a:r>
            <a:r>
              <a:rPr lang="en-US" altLang="zh-CN" dirty="0" err="1">
                <a:latin typeface="Times New Roman" panose="02020603050405020304" pitchFamily="18" charset="0"/>
                <a:cs typeface="Times New Roman" panose="02020603050405020304" pitchFamily="18" charset="0"/>
              </a:rPr>
              <a:t>khai</a:t>
            </a:r>
            <a:r>
              <a:rPr lang="en-US" altLang="zh-CN" dirty="0">
                <a:latin typeface="Times New Roman" panose="02020603050405020304" pitchFamily="18" charset="0"/>
                <a:cs typeface="Times New Roman" panose="02020603050405020304" pitchFamily="18" charset="0"/>
              </a:rPr>
              <a:t> </a:t>
            </a:r>
            <a:r>
              <a:rPr lang="en-US" altLang="zh-CN" dirty="0" err="1">
                <a:latin typeface="Times New Roman" panose="02020603050405020304" pitchFamily="18" charset="0"/>
                <a:cs typeface="Times New Roman" panose="02020603050405020304" pitchFamily="18" charset="0"/>
              </a:rPr>
              <a:t>thác</a:t>
            </a:r>
            <a:r>
              <a:rPr lang="en-US" altLang="zh-CN" dirty="0">
                <a:latin typeface="Times New Roman" panose="02020603050405020304" pitchFamily="18" charset="0"/>
                <a:cs typeface="Times New Roman" panose="02020603050405020304" pitchFamily="18" charset="0"/>
              </a:rPr>
              <a:t>, </a:t>
            </a:r>
            <a:r>
              <a:rPr lang="en-US" altLang="zh-CN" dirty="0" err="1">
                <a:latin typeface="Times New Roman" panose="02020603050405020304" pitchFamily="18" charset="0"/>
                <a:cs typeface="Times New Roman" panose="02020603050405020304" pitchFamily="18" charset="0"/>
              </a:rPr>
              <a:t>sử</a:t>
            </a:r>
            <a:r>
              <a:rPr lang="en-US" altLang="zh-CN" dirty="0">
                <a:latin typeface="Times New Roman" panose="02020603050405020304" pitchFamily="18" charset="0"/>
                <a:cs typeface="Times New Roman" panose="02020603050405020304" pitchFamily="18" charset="0"/>
              </a:rPr>
              <a:t> </a:t>
            </a:r>
            <a:r>
              <a:rPr lang="en-US" altLang="zh-CN" dirty="0" err="1">
                <a:latin typeface="Times New Roman" panose="02020603050405020304" pitchFamily="18" charset="0"/>
                <a:cs typeface="Times New Roman" panose="02020603050405020304" pitchFamily="18" charset="0"/>
              </a:rPr>
              <a:t>dụng</a:t>
            </a:r>
            <a:r>
              <a:rPr lang="en-US" altLang="zh-CN" dirty="0">
                <a:latin typeface="Times New Roman" panose="02020603050405020304" pitchFamily="18" charset="0"/>
                <a:cs typeface="Times New Roman" panose="02020603050405020304" pitchFamily="18" charset="0"/>
              </a:rPr>
              <a:t> </a:t>
            </a:r>
            <a:r>
              <a:rPr lang="en-US" altLang="zh-CN" dirty="0" err="1">
                <a:latin typeface="Times New Roman" panose="02020603050405020304" pitchFamily="18" charset="0"/>
                <a:cs typeface="Times New Roman" panose="02020603050405020304" pitchFamily="18" charset="0"/>
              </a:rPr>
              <a:t>rừng</a:t>
            </a:r>
            <a:r>
              <a:rPr lang="en-US" altLang="zh-CN" dirty="0">
                <a:latin typeface="Times New Roman" panose="02020603050405020304" pitchFamily="18" charset="0"/>
                <a:cs typeface="Times New Roman" panose="02020603050405020304" pitchFamily="18" charset="0"/>
              </a:rPr>
              <a:t> A- ma- </a:t>
            </a:r>
            <a:r>
              <a:rPr lang="en-US" altLang="zh-CN" dirty="0" err="1" smtClean="0">
                <a:latin typeface="Times New Roman" panose="02020603050405020304" pitchFamily="18" charset="0"/>
                <a:cs typeface="Times New Roman" panose="02020603050405020304" pitchFamily="18" charset="0"/>
              </a:rPr>
              <a:t>dôn</a:t>
            </a:r>
            <a:r>
              <a:rPr lang="en-US" altLang="zh-CN" dirty="0" smtClean="0">
                <a:latin typeface="Times New Roman" panose="02020603050405020304" pitchFamily="18" charset="0"/>
                <a:cs typeface="Times New Roman" panose="02020603050405020304" pitchFamily="18" charset="0"/>
              </a:rPr>
              <a:t/>
            </a:r>
            <a:br>
              <a:rPr lang="en-US" altLang="zh-CN" dirty="0" smtClean="0">
                <a:latin typeface="Times New Roman" panose="02020603050405020304" pitchFamily="18" charset="0"/>
                <a:cs typeface="Times New Roman" panose="02020603050405020304" pitchFamily="18" charset="0"/>
              </a:rPr>
            </a:br>
            <a:r>
              <a:rPr lang="en-US" altLang="zh-CN" dirty="0">
                <a:latin typeface="Times New Roman" panose="02020603050405020304" pitchFamily="18" charset="0"/>
                <a:cs typeface="Times New Roman" panose="02020603050405020304" pitchFamily="18" charset="0"/>
              </a:rPr>
              <a:t/>
            </a:r>
            <a:br>
              <a:rPr lang="en-US" altLang="zh-CN" dirty="0">
                <a:latin typeface="Times New Roman" panose="02020603050405020304" pitchFamily="18" charset="0"/>
                <a:cs typeface="Times New Roman" panose="02020603050405020304" pitchFamily="18" charset="0"/>
              </a:rPr>
            </a:br>
            <a:r>
              <a:rPr lang="en-US" altLang="zh-CN" dirty="0">
                <a:latin typeface="Times New Roman" panose="02020603050405020304" pitchFamily="18" charset="0"/>
                <a:cs typeface="Times New Roman" panose="02020603050405020304" pitchFamily="18" charset="0"/>
              </a:rPr>
              <a:t>III. </a:t>
            </a:r>
            <a:r>
              <a:rPr lang="en-US" altLang="zh-CN" dirty="0" err="1">
                <a:latin typeface="Times New Roman" panose="02020603050405020304" pitchFamily="18" charset="0"/>
                <a:cs typeface="Times New Roman" panose="02020603050405020304" pitchFamily="18" charset="0"/>
              </a:rPr>
              <a:t>Vấn</a:t>
            </a:r>
            <a:r>
              <a:rPr lang="en-US" altLang="zh-CN" dirty="0">
                <a:latin typeface="Times New Roman" panose="02020603050405020304" pitchFamily="18" charset="0"/>
                <a:cs typeface="Times New Roman" panose="02020603050405020304" pitchFamily="18" charset="0"/>
              </a:rPr>
              <a:t> </a:t>
            </a:r>
            <a:r>
              <a:rPr lang="en-US" altLang="zh-CN" dirty="0" err="1">
                <a:latin typeface="Times New Roman" panose="02020603050405020304" pitchFamily="18" charset="0"/>
                <a:cs typeface="Times New Roman" panose="02020603050405020304" pitchFamily="18" charset="0"/>
              </a:rPr>
              <a:t>đề</a:t>
            </a:r>
            <a:r>
              <a:rPr lang="en-US" altLang="zh-CN" dirty="0">
                <a:latin typeface="Times New Roman" panose="02020603050405020304" pitchFamily="18" charset="0"/>
                <a:cs typeface="Times New Roman" panose="02020603050405020304" pitchFamily="18" charset="0"/>
              </a:rPr>
              <a:t> </a:t>
            </a:r>
            <a:r>
              <a:rPr lang="en-US" altLang="zh-CN" dirty="0" err="1">
                <a:latin typeface="Times New Roman" panose="02020603050405020304" pitchFamily="18" charset="0"/>
                <a:cs typeface="Times New Roman" panose="02020603050405020304" pitchFamily="18" charset="0"/>
              </a:rPr>
              <a:t>bảo</a:t>
            </a:r>
            <a:r>
              <a:rPr lang="en-US" altLang="zh-CN" dirty="0">
                <a:latin typeface="Times New Roman" panose="02020603050405020304" pitchFamily="18" charset="0"/>
                <a:cs typeface="Times New Roman" panose="02020603050405020304" pitchFamily="18" charset="0"/>
              </a:rPr>
              <a:t> </a:t>
            </a:r>
            <a:r>
              <a:rPr lang="en-US" altLang="zh-CN" dirty="0" err="1">
                <a:latin typeface="Times New Roman" panose="02020603050405020304" pitchFamily="18" charset="0"/>
                <a:cs typeface="Times New Roman" panose="02020603050405020304" pitchFamily="18" charset="0"/>
              </a:rPr>
              <a:t>vệ</a:t>
            </a:r>
            <a:r>
              <a:rPr lang="en-US" altLang="zh-CN" dirty="0">
                <a:latin typeface="Times New Roman" panose="02020603050405020304" pitchFamily="18" charset="0"/>
                <a:cs typeface="Times New Roman" panose="02020603050405020304" pitchFamily="18" charset="0"/>
              </a:rPr>
              <a:t> </a:t>
            </a:r>
            <a:r>
              <a:rPr lang="en-US" altLang="zh-CN" dirty="0" err="1">
                <a:latin typeface="Times New Roman" panose="02020603050405020304" pitchFamily="18" charset="0"/>
                <a:cs typeface="Times New Roman" panose="02020603050405020304" pitchFamily="18" charset="0"/>
              </a:rPr>
              <a:t>rừng</a:t>
            </a:r>
            <a:r>
              <a:rPr lang="en-US" altLang="zh-CN" dirty="0">
                <a:latin typeface="Times New Roman" panose="02020603050405020304" pitchFamily="18" charset="0"/>
                <a:cs typeface="Times New Roman" panose="02020603050405020304" pitchFamily="18" charset="0"/>
              </a:rPr>
              <a:t> A- ma- </a:t>
            </a:r>
            <a:r>
              <a:rPr lang="en-US" altLang="zh-CN" dirty="0" err="1">
                <a:latin typeface="Times New Roman" panose="02020603050405020304" pitchFamily="18" charset="0"/>
                <a:cs typeface="Times New Roman" panose="02020603050405020304" pitchFamily="18" charset="0"/>
              </a:rPr>
              <a:t>dôn</a:t>
            </a:r>
            <a:r>
              <a:rPr lang="zh-CN" altLang="en-US" dirty="0">
                <a:latin typeface="Times New Roman" panose="02020603050405020304" pitchFamily="18" charset="0"/>
                <a:cs typeface="Times New Roman" panose="02020603050405020304" pitchFamily="18" charset="0"/>
              </a:rPr>
              <a:t/>
            </a:r>
            <a:br>
              <a:rPr lang="zh-CN" altLang="en-US" dirty="0">
                <a:latin typeface="Times New Roman" panose="02020603050405020304" pitchFamily="18" charset="0"/>
                <a:cs typeface="Times New Roman" panose="02020603050405020304" pitchFamily="18" charset="0"/>
              </a:rPr>
            </a:br>
            <a:endParaRPr lang="zh-CN" altLang="en-US" dirty="0"/>
          </a:p>
        </p:txBody>
      </p:sp>
    </p:spTree>
    <p:extLst>
      <p:ext uri="{BB962C8B-B14F-4D97-AF65-F5344CB8AC3E}">
        <p14:creationId xmlns:p14="http://schemas.microsoft.com/office/powerpoint/2010/main" val="4258498689"/>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295402" y="982133"/>
            <a:ext cx="9601196" cy="686648"/>
          </a:xfrm>
        </p:spPr>
        <p:txBody>
          <a:bodyPr>
            <a:normAutofit fontScale="90000"/>
          </a:bodyPr>
          <a:lstStyle/>
          <a:p>
            <a:pPr marL="0" indent="0" algn="l"/>
            <a:r>
              <a:rPr lang="en-US" altLang="zh-CN" sz="4000" dirty="0">
                <a:latin typeface="Times New Roman" panose="02020603050405020304" pitchFamily="18" charset="0"/>
                <a:cs typeface="Times New Roman" panose="02020603050405020304" pitchFamily="18" charset="0"/>
              </a:rPr>
              <a:t>I. </a:t>
            </a:r>
            <a:r>
              <a:rPr lang="en-US" altLang="zh-CN" sz="4000" dirty="0" err="1">
                <a:latin typeface="Times New Roman" panose="02020603050405020304" pitchFamily="18" charset="0"/>
                <a:cs typeface="Times New Roman" panose="02020603050405020304" pitchFamily="18" charset="0"/>
              </a:rPr>
              <a:t>Khái</a:t>
            </a:r>
            <a:r>
              <a:rPr lang="en-US" altLang="zh-CN" sz="4000" dirty="0">
                <a:latin typeface="Times New Roman" panose="02020603050405020304" pitchFamily="18" charset="0"/>
                <a:cs typeface="Times New Roman" panose="02020603050405020304" pitchFamily="18" charset="0"/>
              </a:rPr>
              <a:t> </a:t>
            </a:r>
            <a:r>
              <a:rPr lang="en-US" altLang="zh-CN" sz="4000" dirty="0" err="1">
                <a:latin typeface="Times New Roman" panose="02020603050405020304" pitchFamily="18" charset="0"/>
                <a:cs typeface="Times New Roman" panose="02020603050405020304" pitchFamily="18" charset="0"/>
              </a:rPr>
              <a:t>quát</a:t>
            </a:r>
            <a:r>
              <a:rPr lang="en-US" altLang="zh-CN" sz="4000" dirty="0">
                <a:latin typeface="Times New Roman" panose="02020603050405020304" pitchFamily="18" charset="0"/>
                <a:cs typeface="Times New Roman" panose="02020603050405020304" pitchFamily="18" charset="0"/>
              </a:rPr>
              <a:t> </a:t>
            </a:r>
            <a:r>
              <a:rPr lang="en-US" altLang="zh-CN" sz="4000" dirty="0" err="1">
                <a:latin typeface="Times New Roman" panose="02020603050405020304" pitchFamily="18" charset="0"/>
                <a:cs typeface="Times New Roman" panose="02020603050405020304" pitchFamily="18" charset="0"/>
              </a:rPr>
              <a:t>về</a:t>
            </a:r>
            <a:r>
              <a:rPr lang="en-US" altLang="zh-CN" sz="4000" dirty="0">
                <a:latin typeface="Times New Roman" panose="02020603050405020304" pitchFamily="18" charset="0"/>
                <a:cs typeface="Times New Roman" panose="02020603050405020304" pitchFamily="18" charset="0"/>
              </a:rPr>
              <a:t> </a:t>
            </a:r>
            <a:r>
              <a:rPr lang="en-US" altLang="zh-CN" sz="4000" dirty="0" err="1">
                <a:latin typeface="Times New Roman" panose="02020603050405020304" pitchFamily="18" charset="0"/>
                <a:cs typeface="Times New Roman" panose="02020603050405020304" pitchFamily="18" charset="0"/>
              </a:rPr>
              <a:t>rừng</a:t>
            </a:r>
            <a:r>
              <a:rPr lang="en-US" altLang="zh-CN" sz="4000" dirty="0">
                <a:latin typeface="Times New Roman" panose="02020603050405020304" pitchFamily="18" charset="0"/>
                <a:cs typeface="Times New Roman" panose="02020603050405020304" pitchFamily="18" charset="0"/>
              </a:rPr>
              <a:t> </a:t>
            </a:r>
            <a:r>
              <a:rPr lang="en-US" altLang="zh-CN" sz="4000" dirty="0" smtClean="0">
                <a:latin typeface="Times New Roman" panose="02020603050405020304" pitchFamily="18" charset="0"/>
                <a:cs typeface="Times New Roman" panose="02020603050405020304" pitchFamily="18" charset="0"/>
              </a:rPr>
              <a:t>A-ma-</a:t>
            </a:r>
            <a:r>
              <a:rPr lang="en-US" altLang="zh-CN" sz="4000" dirty="0" err="1" smtClean="0">
                <a:latin typeface="Times New Roman" panose="02020603050405020304" pitchFamily="18" charset="0"/>
                <a:cs typeface="Times New Roman" panose="02020603050405020304" pitchFamily="18" charset="0"/>
              </a:rPr>
              <a:t>dôn</a:t>
            </a:r>
            <a:endParaRPr lang="en-US" altLang="zh-CN" sz="4000" dirty="0">
              <a:latin typeface="Times New Roman" panose="02020603050405020304" pitchFamily="18" charset="0"/>
              <a:cs typeface="Times New Roman" panose="02020603050405020304" pitchFamily="18" charset="0"/>
            </a:endParaRPr>
          </a:p>
        </p:txBody>
      </p:sp>
      <p:sp>
        <p:nvSpPr>
          <p:cNvPr id="3" name="内容占位符 2"/>
          <p:cNvSpPr>
            <a:spLocks noGrp="1"/>
          </p:cNvSpPr>
          <p:nvPr>
            <p:ph idx="1"/>
          </p:nvPr>
        </p:nvSpPr>
        <p:spPr>
          <a:xfrm>
            <a:off x="1295401" y="1668781"/>
            <a:ext cx="9601196" cy="4207087"/>
          </a:xfrm>
        </p:spPr>
        <p:txBody>
          <a:bodyPr>
            <a:normAutofit fontScale="92500" lnSpcReduction="20000"/>
          </a:bodyPr>
          <a:lstStyle/>
          <a:p>
            <a:pPr marL="0" indent="0">
              <a:buNone/>
            </a:pPr>
            <a:r>
              <a:rPr lang="en-US" altLang="zh-CN" dirty="0" smtClean="0">
                <a:latin typeface="Times New Roman" panose="02020603050405020304" pitchFamily="18" charset="0"/>
                <a:cs typeface="Times New Roman" panose="02020603050405020304" pitchFamily="18" charset="0"/>
              </a:rPr>
              <a:t>-</a:t>
            </a:r>
            <a:r>
              <a:rPr lang="vi-VN" altLang="zh-CN" dirty="0" smtClean="0">
                <a:latin typeface="Times New Roman" panose="02020603050405020304" pitchFamily="18" charset="0"/>
                <a:cs typeface="Times New Roman" panose="02020603050405020304" pitchFamily="18" charset="0"/>
              </a:rPr>
              <a:t>Vị trí:</a:t>
            </a:r>
            <a:endParaRPr lang="en-US" altLang="zh-CN" dirty="0" smtClean="0">
              <a:latin typeface="Times New Roman" panose="02020603050405020304" pitchFamily="18" charset="0"/>
              <a:cs typeface="Times New Roman" panose="02020603050405020304" pitchFamily="18" charset="0"/>
            </a:endParaRPr>
          </a:p>
          <a:p>
            <a:pPr marL="0" indent="0">
              <a:buNone/>
            </a:pPr>
            <a:r>
              <a:rPr lang="en-US" altLang="zh-CN" dirty="0" smtClean="0">
                <a:latin typeface="Times New Roman" panose="02020603050405020304" pitchFamily="18" charset="0"/>
                <a:cs typeface="Times New Roman" panose="02020603050405020304" pitchFamily="18" charset="0"/>
              </a:rPr>
              <a:t> </a:t>
            </a:r>
            <a:r>
              <a:rPr lang="vi-VN" altLang="zh-CN" dirty="0" smtClean="0">
                <a:latin typeface="Times New Roman" panose="02020603050405020304" pitchFamily="18" charset="0"/>
                <a:cs typeface="Times New Roman" panose="02020603050405020304" pitchFamily="18" charset="0"/>
              </a:rPr>
              <a:t>+ Nằm ở phía bắc của Nam Mỹ.</a:t>
            </a:r>
            <a:endParaRPr lang="en-US" altLang="zh-CN" dirty="0" smtClean="0">
              <a:latin typeface="Times New Roman" panose="02020603050405020304" pitchFamily="18" charset="0"/>
              <a:cs typeface="Times New Roman" panose="02020603050405020304" pitchFamily="18" charset="0"/>
            </a:endParaRPr>
          </a:p>
          <a:p>
            <a:pPr marL="0" indent="0">
              <a:buNone/>
            </a:pPr>
            <a:r>
              <a:rPr lang="en-US" altLang="zh-CN" dirty="0" smtClean="0">
                <a:latin typeface="Times New Roman" panose="02020603050405020304" pitchFamily="18" charset="0"/>
                <a:cs typeface="Times New Roman" panose="02020603050405020304" pitchFamily="18" charset="0"/>
              </a:rPr>
              <a:t> </a:t>
            </a:r>
            <a:r>
              <a:rPr lang="vi-VN" altLang="zh-CN" dirty="0" smtClean="0">
                <a:latin typeface="Times New Roman" panose="02020603050405020304" pitchFamily="18" charset="0"/>
                <a:cs typeface="Times New Roman" panose="02020603050405020304" pitchFamily="18" charset="0"/>
              </a:rPr>
              <a:t>+ Tiếp giáp: phía bắc giáp sơn nguyên Guy-a-na, phía tây giáp dãy An-đét, phía nam giáp sơn nguyên Bra-xin và phía đông giáp Đại Tây Dương.</a:t>
            </a:r>
            <a:endParaRPr lang="en-US" altLang="zh-CN" dirty="0" smtClean="0">
              <a:latin typeface="Times New Roman" panose="02020603050405020304" pitchFamily="18" charset="0"/>
              <a:cs typeface="Times New Roman" panose="02020603050405020304" pitchFamily="18" charset="0"/>
            </a:endParaRPr>
          </a:p>
          <a:p>
            <a:pPr marL="0" indent="0">
              <a:buNone/>
            </a:pPr>
            <a:r>
              <a:rPr lang="vi-VN" altLang="zh-CN" dirty="0" smtClean="0">
                <a:latin typeface="Times New Roman" panose="02020603050405020304" pitchFamily="18" charset="0"/>
                <a:cs typeface="Times New Roman" panose="02020603050405020304" pitchFamily="18" charset="0"/>
              </a:rPr>
              <a:t>Diện tích: khoảng 6 triệu km².</a:t>
            </a:r>
            <a:endParaRPr lang="en-US" altLang="zh-CN" dirty="0">
              <a:latin typeface="Times New Roman" panose="02020603050405020304" pitchFamily="18" charset="0"/>
              <a:cs typeface="Times New Roman" panose="02020603050405020304" pitchFamily="18" charset="0"/>
            </a:endParaRPr>
          </a:p>
          <a:p>
            <a:pPr marL="0" indent="0">
              <a:buNone/>
            </a:pPr>
            <a:r>
              <a:rPr lang="vi-VN" altLang="zh-CN" dirty="0" smtClean="0">
                <a:latin typeface="Times New Roman" panose="02020603050405020304" pitchFamily="18" charset="0"/>
                <a:cs typeface="Times New Roman" panose="02020603050405020304" pitchFamily="18" charset="0"/>
              </a:rPr>
              <a:t>- Hệ sinh thái:</a:t>
            </a:r>
            <a:endParaRPr lang="en-US" altLang="zh-CN" dirty="0" smtClean="0">
              <a:latin typeface="Times New Roman" panose="02020603050405020304" pitchFamily="18" charset="0"/>
              <a:cs typeface="Times New Roman" panose="02020603050405020304" pitchFamily="18" charset="0"/>
            </a:endParaRPr>
          </a:p>
          <a:p>
            <a:pPr marL="0" indent="0">
              <a:buNone/>
            </a:pPr>
            <a:r>
              <a:rPr lang="en-US" altLang="zh-CN" dirty="0" smtClean="0">
                <a:latin typeface="Times New Roman" panose="02020603050405020304" pitchFamily="18" charset="0"/>
                <a:cs typeface="Times New Roman" panose="02020603050405020304" pitchFamily="18" charset="0"/>
              </a:rPr>
              <a:t> </a:t>
            </a:r>
            <a:r>
              <a:rPr lang="vi-VN" altLang="zh-CN" dirty="0" smtClean="0">
                <a:latin typeface="Times New Roman" panose="02020603050405020304" pitchFamily="18" charset="0"/>
                <a:cs typeface="Times New Roman" panose="02020603050405020304" pitchFamily="18" charset="0"/>
              </a:rPr>
              <a:t>+ Phong phú và đa dạng nhất thế giới.</a:t>
            </a:r>
            <a:endParaRPr lang="en-US" altLang="zh-CN" dirty="0" smtClean="0">
              <a:latin typeface="Times New Roman" panose="02020603050405020304" pitchFamily="18" charset="0"/>
              <a:cs typeface="Times New Roman" panose="02020603050405020304" pitchFamily="18" charset="0"/>
            </a:endParaRPr>
          </a:p>
          <a:p>
            <a:pPr marL="0" indent="0">
              <a:buNone/>
            </a:pPr>
            <a:r>
              <a:rPr lang="en-US" altLang="zh-CN" dirty="0" smtClean="0">
                <a:latin typeface="Times New Roman" panose="02020603050405020304" pitchFamily="18" charset="0"/>
                <a:cs typeface="Times New Roman" panose="02020603050405020304" pitchFamily="18" charset="0"/>
              </a:rPr>
              <a:t> </a:t>
            </a:r>
            <a:r>
              <a:rPr lang="vi-VN" altLang="zh-CN" dirty="0" smtClean="0">
                <a:latin typeface="Times New Roman" panose="02020603050405020304" pitchFamily="18" charset="0"/>
                <a:cs typeface="Times New Roman" panose="02020603050405020304" pitchFamily="18" charset="0"/>
              </a:rPr>
              <a:t>+ Thực vật: nhiều loài như nguyệt quế, cọ, keo, cao su, nhiều cây gỗ quý (gụ, tuyết tùng,...),..</a:t>
            </a:r>
            <a:endParaRPr lang="en-US" altLang="zh-CN" dirty="0" smtClean="0">
              <a:latin typeface="Times New Roman" panose="02020603050405020304" pitchFamily="18" charset="0"/>
              <a:cs typeface="Times New Roman" panose="02020603050405020304" pitchFamily="18" charset="0"/>
            </a:endParaRPr>
          </a:p>
          <a:p>
            <a:pPr marL="0" indent="0">
              <a:buNone/>
            </a:pPr>
            <a:r>
              <a:rPr lang="en-US" altLang="zh-CN" dirty="0" smtClean="0">
                <a:latin typeface="Times New Roman" panose="02020603050405020304" pitchFamily="18" charset="0"/>
                <a:cs typeface="Times New Roman" panose="02020603050405020304" pitchFamily="18" charset="0"/>
              </a:rPr>
              <a:t> </a:t>
            </a:r>
            <a:r>
              <a:rPr lang="vi-VN" altLang="zh-CN" dirty="0" smtClean="0">
                <a:latin typeface="Times New Roman" panose="02020603050405020304" pitchFamily="18" charset="0"/>
                <a:cs typeface="Times New Roman" panose="02020603050405020304" pitchFamily="18" charset="0"/>
              </a:rPr>
              <a:t>+ </a:t>
            </a:r>
            <a:r>
              <a:rPr lang="vi-VN" altLang="zh-CN" dirty="0">
                <a:latin typeface="Times New Roman" panose="02020603050405020304" pitchFamily="18" charset="0"/>
                <a:cs typeface="Times New Roman" panose="02020603050405020304" pitchFamily="18" charset="0"/>
              </a:rPr>
              <a:t>Động vật (hơn 2 000 loài): nhiều loài động vật hoang dã gồm báo đốm, hươu đỏ,... nhiều loài động vật gặm nhấm và một số loại khỉ</a:t>
            </a:r>
            <a:r>
              <a:rPr lang="vi-VN" altLang="zh-CN" dirty="0" smtClean="0">
                <a:latin typeface="Times New Roman" panose="02020603050405020304" pitchFamily="18" charset="0"/>
                <a:cs typeface="Times New Roman" panose="02020603050405020304" pitchFamily="18" charset="0"/>
              </a:rPr>
              <a:t>,....</a:t>
            </a:r>
            <a:endParaRPr lang="zh-CN" alt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66341408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randombar(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randombar(horizontal)">
                                      <p:cBhvr>
                                        <p:cTn id="17" dur="5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randombar(horizontal)">
                                      <p:cBhvr>
                                        <p:cTn id="22" dur="500"/>
                                        <p:tgtEl>
                                          <p:spTgt spid="3">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Effect transition="in" filter="randombar(horizontal)">
                                      <p:cBhvr>
                                        <p:cTn id="27" dur="500"/>
                                        <p:tgtEl>
                                          <p:spTgt spid="3">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grpId="0" nodeType="clickEffect">
                                  <p:stCondLst>
                                    <p:cond delay="0"/>
                                  </p:stCondLst>
                                  <p:childTnLst>
                                    <p:set>
                                      <p:cBhvr>
                                        <p:cTn id="31" dur="1" fill="hold">
                                          <p:stCondLst>
                                            <p:cond delay="0"/>
                                          </p:stCondLst>
                                        </p:cTn>
                                        <p:tgtEl>
                                          <p:spTgt spid="3">
                                            <p:txEl>
                                              <p:pRg st="4" end="4"/>
                                            </p:txEl>
                                          </p:spTgt>
                                        </p:tgtEl>
                                        <p:attrNameLst>
                                          <p:attrName>style.visibility</p:attrName>
                                        </p:attrNameLst>
                                      </p:cBhvr>
                                      <p:to>
                                        <p:strVal val="visible"/>
                                      </p:to>
                                    </p:set>
                                    <p:animEffect transition="in" filter="randombar(horizontal)">
                                      <p:cBhvr>
                                        <p:cTn id="32" dur="500"/>
                                        <p:tgtEl>
                                          <p:spTgt spid="3">
                                            <p:txEl>
                                              <p:pRg st="4" end="4"/>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4" presetClass="entr" presetSubtype="10"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Effect transition="in" filter="randombar(horizontal)">
                                      <p:cBhvr>
                                        <p:cTn id="37" dur="500"/>
                                        <p:tgtEl>
                                          <p:spTgt spid="3">
                                            <p:txEl>
                                              <p:pRg st="5" end="5"/>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4" presetClass="entr" presetSubtype="10" fill="hold" grpId="0" nodeType="clickEffect">
                                  <p:stCondLst>
                                    <p:cond delay="0"/>
                                  </p:stCondLst>
                                  <p:childTnLst>
                                    <p:set>
                                      <p:cBhvr>
                                        <p:cTn id="41" dur="1" fill="hold">
                                          <p:stCondLst>
                                            <p:cond delay="0"/>
                                          </p:stCondLst>
                                        </p:cTn>
                                        <p:tgtEl>
                                          <p:spTgt spid="3">
                                            <p:txEl>
                                              <p:pRg st="6" end="6"/>
                                            </p:txEl>
                                          </p:spTgt>
                                        </p:tgtEl>
                                        <p:attrNameLst>
                                          <p:attrName>style.visibility</p:attrName>
                                        </p:attrNameLst>
                                      </p:cBhvr>
                                      <p:to>
                                        <p:strVal val="visible"/>
                                      </p:to>
                                    </p:set>
                                    <p:animEffect transition="in" filter="randombar(horizontal)">
                                      <p:cBhvr>
                                        <p:cTn id="42" dur="500"/>
                                        <p:tgtEl>
                                          <p:spTgt spid="3">
                                            <p:txEl>
                                              <p:pRg st="6" end="6"/>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4" presetClass="entr" presetSubtype="10" fill="hold" grpId="0" nodeType="clickEffect">
                                  <p:stCondLst>
                                    <p:cond delay="0"/>
                                  </p:stCondLst>
                                  <p:childTnLst>
                                    <p:set>
                                      <p:cBhvr>
                                        <p:cTn id="46" dur="1" fill="hold">
                                          <p:stCondLst>
                                            <p:cond delay="0"/>
                                          </p:stCondLst>
                                        </p:cTn>
                                        <p:tgtEl>
                                          <p:spTgt spid="3">
                                            <p:txEl>
                                              <p:pRg st="7" end="7"/>
                                            </p:txEl>
                                          </p:spTgt>
                                        </p:tgtEl>
                                        <p:attrNameLst>
                                          <p:attrName>style.visibility</p:attrName>
                                        </p:attrNameLst>
                                      </p:cBhvr>
                                      <p:to>
                                        <p:strVal val="visible"/>
                                      </p:to>
                                    </p:set>
                                    <p:animEffect transition="in" filter="randombar(horizontal)">
                                      <p:cBhvr>
                                        <p:cTn id="47"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04902" y="997372"/>
            <a:ext cx="9601196" cy="1303867"/>
          </a:xfrm>
        </p:spPr>
        <p:txBody>
          <a:bodyPr>
            <a:normAutofit fontScale="90000"/>
          </a:bodyPr>
          <a:lstStyle/>
          <a:p>
            <a:pPr marL="0" indent="0"/>
            <a:r>
              <a:rPr lang="en-US" altLang="zh-CN" dirty="0">
                <a:latin typeface="Times New Roman" panose="02020603050405020304" pitchFamily="18" charset="0"/>
                <a:cs typeface="Times New Roman" panose="02020603050405020304" pitchFamily="18" charset="0"/>
              </a:rPr>
              <a:t>II. </a:t>
            </a:r>
            <a:r>
              <a:rPr lang="en-US" altLang="zh-CN" dirty="0" err="1">
                <a:latin typeface="Times New Roman" panose="02020603050405020304" pitchFamily="18" charset="0"/>
                <a:cs typeface="Times New Roman" panose="02020603050405020304" pitchFamily="18" charset="0"/>
              </a:rPr>
              <a:t>Vấn</a:t>
            </a:r>
            <a:r>
              <a:rPr lang="en-US" altLang="zh-CN" dirty="0">
                <a:latin typeface="Times New Roman" panose="02020603050405020304" pitchFamily="18" charset="0"/>
                <a:cs typeface="Times New Roman" panose="02020603050405020304" pitchFamily="18" charset="0"/>
              </a:rPr>
              <a:t> </a:t>
            </a:r>
            <a:r>
              <a:rPr lang="en-US" altLang="zh-CN" dirty="0" err="1">
                <a:latin typeface="Times New Roman" panose="02020603050405020304" pitchFamily="18" charset="0"/>
                <a:cs typeface="Times New Roman" panose="02020603050405020304" pitchFamily="18" charset="0"/>
              </a:rPr>
              <a:t>đề</a:t>
            </a:r>
            <a:r>
              <a:rPr lang="en-US" altLang="zh-CN" dirty="0">
                <a:latin typeface="Times New Roman" panose="02020603050405020304" pitchFamily="18" charset="0"/>
                <a:cs typeface="Times New Roman" panose="02020603050405020304" pitchFamily="18" charset="0"/>
              </a:rPr>
              <a:t> </a:t>
            </a:r>
            <a:r>
              <a:rPr lang="en-US" altLang="zh-CN" dirty="0" err="1">
                <a:latin typeface="Times New Roman" panose="02020603050405020304" pitchFamily="18" charset="0"/>
                <a:cs typeface="Times New Roman" panose="02020603050405020304" pitchFamily="18" charset="0"/>
              </a:rPr>
              <a:t>khai</a:t>
            </a:r>
            <a:r>
              <a:rPr lang="en-US" altLang="zh-CN" dirty="0">
                <a:latin typeface="Times New Roman" panose="02020603050405020304" pitchFamily="18" charset="0"/>
                <a:cs typeface="Times New Roman" panose="02020603050405020304" pitchFamily="18" charset="0"/>
              </a:rPr>
              <a:t> </a:t>
            </a:r>
            <a:r>
              <a:rPr lang="en-US" altLang="zh-CN" dirty="0" err="1">
                <a:latin typeface="Times New Roman" panose="02020603050405020304" pitchFamily="18" charset="0"/>
                <a:cs typeface="Times New Roman" panose="02020603050405020304" pitchFamily="18" charset="0"/>
              </a:rPr>
              <a:t>thác</a:t>
            </a:r>
            <a:r>
              <a:rPr lang="en-US" altLang="zh-CN" dirty="0">
                <a:latin typeface="Times New Roman" panose="02020603050405020304" pitchFamily="18" charset="0"/>
                <a:cs typeface="Times New Roman" panose="02020603050405020304" pitchFamily="18" charset="0"/>
              </a:rPr>
              <a:t>, </a:t>
            </a:r>
            <a:r>
              <a:rPr lang="en-US" altLang="zh-CN" dirty="0" err="1">
                <a:latin typeface="Times New Roman" panose="02020603050405020304" pitchFamily="18" charset="0"/>
                <a:cs typeface="Times New Roman" panose="02020603050405020304" pitchFamily="18" charset="0"/>
              </a:rPr>
              <a:t>sử</a:t>
            </a:r>
            <a:r>
              <a:rPr lang="en-US" altLang="zh-CN" dirty="0">
                <a:latin typeface="Times New Roman" panose="02020603050405020304" pitchFamily="18" charset="0"/>
                <a:cs typeface="Times New Roman" panose="02020603050405020304" pitchFamily="18" charset="0"/>
              </a:rPr>
              <a:t> </a:t>
            </a:r>
            <a:r>
              <a:rPr lang="en-US" altLang="zh-CN" dirty="0" err="1">
                <a:latin typeface="Times New Roman" panose="02020603050405020304" pitchFamily="18" charset="0"/>
                <a:cs typeface="Times New Roman" panose="02020603050405020304" pitchFamily="18" charset="0"/>
              </a:rPr>
              <a:t>dụng</a:t>
            </a:r>
            <a:r>
              <a:rPr lang="en-US" altLang="zh-CN" dirty="0">
                <a:latin typeface="Times New Roman" panose="02020603050405020304" pitchFamily="18" charset="0"/>
                <a:cs typeface="Times New Roman" panose="02020603050405020304" pitchFamily="18" charset="0"/>
              </a:rPr>
              <a:t> </a:t>
            </a:r>
            <a:r>
              <a:rPr lang="en-US" altLang="zh-CN" dirty="0" err="1">
                <a:latin typeface="Times New Roman" panose="02020603050405020304" pitchFamily="18" charset="0"/>
                <a:cs typeface="Times New Roman" panose="02020603050405020304" pitchFamily="18" charset="0"/>
              </a:rPr>
              <a:t>rừng</a:t>
            </a:r>
            <a:r>
              <a:rPr lang="en-US" altLang="zh-CN" dirty="0">
                <a:latin typeface="Times New Roman" panose="02020603050405020304" pitchFamily="18" charset="0"/>
                <a:cs typeface="Times New Roman" panose="02020603050405020304" pitchFamily="18" charset="0"/>
              </a:rPr>
              <a:t> A- ma- </a:t>
            </a:r>
            <a:r>
              <a:rPr lang="en-US" altLang="zh-CN" dirty="0" err="1">
                <a:latin typeface="Times New Roman" panose="02020603050405020304" pitchFamily="18" charset="0"/>
                <a:cs typeface="Times New Roman" panose="02020603050405020304" pitchFamily="18" charset="0"/>
              </a:rPr>
              <a:t>dôn</a:t>
            </a:r>
            <a:endParaRPr lang="en-US" altLang="zh-CN" dirty="0">
              <a:latin typeface="Times New Roman" panose="02020603050405020304" pitchFamily="18" charset="0"/>
              <a:cs typeface="Times New Roman" panose="02020603050405020304" pitchFamily="18" charset="0"/>
            </a:endParaRPr>
          </a:p>
        </p:txBody>
      </p:sp>
      <p:sp>
        <p:nvSpPr>
          <p:cNvPr id="3" name="内容占位符 2"/>
          <p:cNvSpPr>
            <a:spLocks noGrp="1"/>
          </p:cNvSpPr>
          <p:nvPr>
            <p:ph idx="1"/>
          </p:nvPr>
        </p:nvSpPr>
        <p:spPr/>
        <p:txBody>
          <a:bodyPr>
            <a:normAutofit fontScale="92500" lnSpcReduction="20000"/>
          </a:bodyPr>
          <a:lstStyle/>
          <a:p>
            <a:pPr marL="0" indent="0">
              <a:buNone/>
            </a:pPr>
            <a:r>
              <a:rPr lang="en-US" altLang="zh-CN" dirty="0">
                <a:latin typeface="Times New Roman" panose="02020603050405020304" pitchFamily="18" charset="0"/>
                <a:cs typeface="Times New Roman" panose="02020603050405020304" pitchFamily="18" charset="0"/>
              </a:rPr>
              <a:t>a, </a:t>
            </a:r>
            <a:r>
              <a:rPr lang="en-US" altLang="zh-CN" dirty="0" err="1">
                <a:latin typeface="Times New Roman" panose="02020603050405020304" pitchFamily="18" charset="0"/>
                <a:cs typeface="Times New Roman" panose="02020603050405020304" pitchFamily="18" charset="0"/>
              </a:rPr>
              <a:t>Các</a:t>
            </a:r>
            <a:r>
              <a:rPr lang="en-US" altLang="zh-CN" dirty="0">
                <a:latin typeface="Times New Roman" panose="02020603050405020304" pitchFamily="18" charset="0"/>
                <a:cs typeface="Times New Roman" panose="02020603050405020304" pitchFamily="18" charset="0"/>
              </a:rPr>
              <a:t> </a:t>
            </a:r>
            <a:r>
              <a:rPr lang="en-US" altLang="zh-CN" dirty="0" err="1">
                <a:latin typeface="Times New Roman" panose="02020603050405020304" pitchFamily="18" charset="0"/>
                <a:cs typeface="Times New Roman" panose="02020603050405020304" pitchFamily="18" charset="0"/>
              </a:rPr>
              <a:t>hoạt</a:t>
            </a:r>
            <a:r>
              <a:rPr lang="en-US" altLang="zh-CN" dirty="0">
                <a:latin typeface="Times New Roman" panose="02020603050405020304" pitchFamily="18" charset="0"/>
                <a:cs typeface="Times New Roman" panose="02020603050405020304" pitchFamily="18" charset="0"/>
              </a:rPr>
              <a:t> </a:t>
            </a:r>
            <a:r>
              <a:rPr lang="en-US" altLang="zh-CN" dirty="0" err="1">
                <a:latin typeface="Times New Roman" panose="02020603050405020304" pitchFamily="18" charset="0"/>
                <a:cs typeface="Times New Roman" panose="02020603050405020304" pitchFamily="18" charset="0"/>
              </a:rPr>
              <a:t>động</a:t>
            </a:r>
            <a:r>
              <a:rPr lang="en-US" altLang="zh-CN" dirty="0">
                <a:latin typeface="Times New Roman" panose="02020603050405020304" pitchFamily="18" charset="0"/>
                <a:cs typeface="Times New Roman" panose="02020603050405020304" pitchFamily="18" charset="0"/>
              </a:rPr>
              <a:t> </a:t>
            </a:r>
            <a:r>
              <a:rPr lang="en-US" altLang="zh-CN" dirty="0" err="1">
                <a:latin typeface="Times New Roman" panose="02020603050405020304" pitchFamily="18" charset="0"/>
                <a:cs typeface="Times New Roman" panose="02020603050405020304" pitchFamily="18" charset="0"/>
              </a:rPr>
              <a:t>khai</a:t>
            </a:r>
            <a:r>
              <a:rPr lang="en-US" altLang="zh-CN" dirty="0">
                <a:latin typeface="Times New Roman" panose="02020603050405020304" pitchFamily="18" charset="0"/>
                <a:cs typeface="Times New Roman" panose="02020603050405020304" pitchFamily="18" charset="0"/>
              </a:rPr>
              <a:t> </a:t>
            </a:r>
            <a:r>
              <a:rPr lang="en-US" altLang="zh-CN" dirty="0" err="1">
                <a:latin typeface="Times New Roman" panose="02020603050405020304" pitchFamily="18" charset="0"/>
                <a:cs typeface="Times New Roman" panose="02020603050405020304" pitchFamily="18" charset="0"/>
              </a:rPr>
              <a:t>thác</a:t>
            </a:r>
            <a:r>
              <a:rPr lang="en-US" altLang="zh-CN" dirty="0">
                <a:latin typeface="Times New Roman" panose="02020603050405020304" pitchFamily="18" charset="0"/>
                <a:cs typeface="Times New Roman" panose="02020603050405020304" pitchFamily="18" charset="0"/>
              </a:rPr>
              <a:t>, </a:t>
            </a:r>
            <a:r>
              <a:rPr lang="en-US" altLang="zh-CN" dirty="0" err="1">
                <a:latin typeface="Times New Roman" panose="02020603050405020304" pitchFamily="18" charset="0"/>
                <a:cs typeface="Times New Roman" panose="02020603050405020304" pitchFamily="18" charset="0"/>
              </a:rPr>
              <a:t>sử</a:t>
            </a:r>
            <a:r>
              <a:rPr lang="en-US" altLang="zh-CN" dirty="0">
                <a:latin typeface="Times New Roman" panose="02020603050405020304" pitchFamily="18" charset="0"/>
                <a:cs typeface="Times New Roman" panose="02020603050405020304" pitchFamily="18" charset="0"/>
              </a:rPr>
              <a:t> </a:t>
            </a:r>
            <a:r>
              <a:rPr lang="en-US" altLang="zh-CN" dirty="0" err="1">
                <a:latin typeface="Times New Roman" panose="02020603050405020304" pitchFamily="18" charset="0"/>
                <a:cs typeface="Times New Roman" panose="02020603050405020304" pitchFamily="18" charset="0"/>
              </a:rPr>
              <a:t>dụng</a:t>
            </a:r>
            <a:r>
              <a:rPr lang="en-US" altLang="zh-CN" dirty="0">
                <a:latin typeface="Times New Roman" panose="02020603050405020304" pitchFamily="18" charset="0"/>
                <a:cs typeface="Times New Roman" panose="02020603050405020304" pitchFamily="18" charset="0"/>
              </a:rPr>
              <a:t> </a:t>
            </a:r>
            <a:r>
              <a:rPr lang="en-US" altLang="zh-CN" dirty="0" err="1">
                <a:latin typeface="Times New Roman" panose="02020603050405020304" pitchFamily="18" charset="0"/>
                <a:cs typeface="Times New Roman" panose="02020603050405020304" pitchFamily="18" charset="0"/>
              </a:rPr>
              <a:t>thiên</a:t>
            </a:r>
            <a:r>
              <a:rPr lang="en-US" altLang="zh-CN" dirty="0">
                <a:latin typeface="Times New Roman" panose="02020603050405020304" pitchFamily="18" charset="0"/>
                <a:cs typeface="Times New Roman" panose="02020603050405020304" pitchFamily="18" charset="0"/>
              </a:rPr>
              <a:t> </a:t>
            </a:r>
            <a:r>
              <a:rPr lang="en-US" altLang="zh-CN" dirty="0" err="1">
                <a:latin typeface="Times New Roman" panose="02020603050405020304" pitchFamily="18" charset="0"/>
                <a:cs typeface="Times New Roman" panose="02020603050405020304" pitchFamily="18" charset="0"/>
              </a:rPr>
              <a:t>nhiên</a:t>
            </a:r>
            <a:r>
              <a:rPr lang="en-US" altLang="zh-CN" dirty="0">
                <a:latin typeface="Times New Roman" panose="02020603050405020304" pitchFamily="18" charset="0"/>
                <a:cs typeface="Times New Roman" panose="02020603050405020304" pitchFamily="18" charset="0"/>
              </a:rPr>
              <a:t> ở </a:t>
            </a:r>
            <a:r>
              <a:rPr lang="en-US" altLang="zh-CN" dirty="0" err="1">
                <a:latin typeface="Times New Roman" panose="02020603050405020304" pitchFamily="18" charset="0"/>
                <a:cs typeface="Times New Roman" panose="02020603050405020304" pitchFamily="18" charset="0"/>
              </a:rPr>
              <a:t>rừng</a:t>
            </a:r>
            <a:r>
              <a:rPr lang="en-US" altLang="zh-CN" dirty="0">
                <a:latin typeface="Times New Roman" panose="02020603050405020304" pitchFamily="18" charset="0"/>
                <a:cs typeface="Times New Roman" panose="02020603050405020304" pitchFamily="18" charset="0"/>
              </a:rPr>
              <a:t> </a:t>
            </a:r>
            <a:r>
              <a:rPr lang="en-US" altLang="zh-CN" dirty="0" smtClean="0">
                <a:latin typeface="Times New Roman" panose="02020603050405020304" pitchFamily="18" charset="0"/>
                <a:cs typeface="Times New Roman" panose="02020603050405020304" pitchFamily="18" charset="0"/>
              </a:rPr>
              <a:t>A-ma-</a:t>
            </a:r>
            <a:r>
              <a:rPr lang="en-US" altLang="zh-CN" dirty="0" err="1" smtClean="0">
                <a:latin typeface="Times New Roman" panose="02020603050405020304" pitchFamily="18" charset="0"/>
                <a:cs typeface="Times New Roman" panose="02020603050405020304" pitchFamily="18" charset="0"/>
              </a:rPr>
              <a:t>dôn</a:t>
            </a:r>
            <a:endParaRPr lang="en-US" altLang="zh-CN" dirty="0" smtClean="0">
              <a:latin typeface="Times New Roman" panose="02020603050405020304" pitchFamily="18" charset="0"/>
              <a:cs typeface="Times New Roman" panose="02020603050405020304" pitchFamily="18" charset="0"/>
            </a:endParaRPr>
          </a:p>
          <a:p>
            <a:pPr marL="0" indent="0">
              <a:buNone/>
            </a:pPr>
            <a:r>
              <a:rPr lang="en-US" altLang="zh-CN" dirty="0" smtClean="0">
                <a:latin typeface="Times New Roman" panose="02020603050405020304" pitchFamily="18" charset="0"/>
                <a:cs typeface="Times New Roman" panose="02020603050405020304" pitchFamily="18" charset="0"/>
              </a:rPr>
              <a:t>- </a:t>
            </a:r>
            <a:r>
              <a:rPr lang="vi-VN" altLang="zh-CN" dirty="0" smtClean="0">
                <a:latin typeface="Times New Roman" panose="02020603050405020304" pitchFamily="18" charset="0"/>
                <a:cs typeface="Times New Roman" panose="02020603050405020304" pitchFamily="18" charset="0"/>
              </a:rPr>
              <a:t>Khai </a:t>
            </a:r>
            <a:r>
              <a:rPr lang="vi-VN" altLang="zh-CN" dirty="0">
                <a:latin typeface="Times New Roman" panose="02020603050405020304" pitchFamily="18" charset="0"/>
                <a:cs typeface="Times New Roman" panose="02020603050405020304" pitchFamily="18" charset="0"/>
              </a:rPr>
              <a:t>thác khoáng sản: Trong khu vực rừng A-ma-dôn rất giàu tài nguyên khoáng sản, đặc biệt là vàng, đồng</a:t>
            </a:r>
            <a:r>
              <a:rPr lang="vi-VN" altLang="zh-CN" dirty="0" smtClean="0">
                <a:latin typeface="Times New Roman" panose="02020603050405020304" pitchFamily="18" charset="0"/>
                <a:cs typeface="Times New Roman" panose="02020603050405020304" pitchFamily="18" charset="0"/>
              </a:rPr>
              <a:t>,...</a:t>
            </a:r>
            <a:r>
              <a:rPr lang="en-US" altLang="zh-CN" dirty="0" smtClean="0">
                <a:latin typeface="Times New Roman" panose="02020603050405020304" pitchFamily="18" charset="0"/>
                <a:cs typeface="Times New Roman" panose="02020603050405020304" pitchFamily="18" charset="0"/>
              </a:rPr>
              <a:t> </a:t>
            </a:r>
          </a:p>
          <a:p>
            <a:pPr marL="0" indent="0">
              <a:buNone/>
            </a:pPr>
            <a:r>
              <a:rPr lang="vi-VN" altLang="zh-CN" dirty="0" smtClean="0">
                <a:latin typeface="Times New Roman" panose="02020603050405020304" pitchFamily="18" charset="0"/>
                <a:cs typeface="Times New Roman" panose="02020603050405020304" pitchFamily="18" charset="0"/>
              </a:rPr>
              <a:t>=&gt; </a:t>
            </a:r>
            <a:r>
              <a:rPr lang="vi-VN" altLang="zh-CN" dirty="0">
                <a:latin typeface="Times New Roman" panose="02020603050405020304" pitchFamily="18" charset="0"/>
                <a:cs typeface="Times New Roman" panose="02020603050405020304" pitchFamily="18" charset="0"/>
              </a:rPr>
              <a:t>Ngành khai thác mỏ phát triển</a:t>
            </a:r>
            <a:r>
              <a:rPr lang="vi-VN" altLang="zh-CN" dirty="0" smtClean="0">
                <a:latin typeface="Times New Roman" panose="02020603050405020304" pitchFamily="18" charset="0"/>
                <a:cs typeface="Times New Roman" panose="02020603050405020304" pitchFamily="18" charset="0"/>
              </a:rPr>
              <a:t>.</a:t>
            </a:r>
            <a:endParaRPr lang="en-US" altLang="zh-CN" dirty="0" smtClean="0">
              <a:latin typeface="Times New Roman" panose="02020603050405020304" pitchFamily="18" charset="0"/>
              <a:cs typeface="Times New Roman" panose="02020603050405020304" pitchFamily="18" charset="0"/>
            </a:endParaRPr>
          </a:p>
          <a:p>
            <a:pPr marL="0" indent="0">
              <a:buNone/>
            </a:pPr>
            <a:r>
              <a:rPr lang="vi-VN" altLang="zh-CN" dirty="0" smtClean="0">
                <a:latin typeface="Times New Roman" panose="02020603050405020304" pitchFamily="18" charset="0"/>
                <a:cs typeface="Times New Roman" panose="02020603050405020304" pitchFamily="18" charset="0"/>
              </a:rPr>
              <a:t>- </a:t>
            </a:r>
            <a:r>
              <a:rPr lang="vi-VN" altLang="zh-CN" dirty="0">
                <a:latin typeface="Times New Roman" panose="02020603050405020304" pitchFamily="18" charset="0"/>
                <a:cs typeface="Times New Roman" panose="02020603050405020304" pitchFamily="18" charset="0"/>
              </a:rPr>
              <a:t>Sản xuất nông nghiệp: Với diện tích rộng, đất đai màu mỡ, mạng lưới sông ngòi rộng lớn và dày đặc thuận lợi cho phát triển nông nghiệp</a:t>
            </a:r>
            <a:r>
              <a:rPr lang="vi-VN" altLang="zh-CN" dirty="0" smtClean="0">
                <a:latin typeface="Times New Roman" panose="02020603050405020304" pitchFamily="18" charset="0"/>
                <a:cs typeface="Times New Roman" panose="02020603050405020304" pitchFamily="18" charset="0"/>
              </a:rPr>
              <a:t>.</a:t>
            </a:r>
            <a:endParaRPr lang="en-US" altLang="zh-CN" dirty="0" smtClean="0">
              <a:latin typeface="Times New Roman" panose="02020603050405020304" pitchFamily="18" charset="0"/>
              <a:cs typeface="Times New Roman" panose="02020603050405020304" pitchFamily="18" charset="0"/>
            </a:endParaRPr>
          </a:p>
          <a:p>
            <a:pPr marL="0" indent="0">
              <a:buNone/>
            </a:pPr>
            <a:r>
              <a:rPr lang="en-US" altLang="zh-CN" dirty="0" smtClean="0">
                <a:latin typeface="Times New Roman" panose="02020603050405020304" pitchFamily="18" charset="0"/>
                <a:cs typeface="Times New Roman" panose="02020603050405020304" pitchFamily="18" charset="0"/>
              </a:rPr>
              <a:t>-</a:t>
            </a:r>
            <a:r>
              <a:rPr lang="vi-VN" altLang="zh-CN" dirty="0" smtClean="0">
                <a:latin typeface="Times New Roman" panose="02020603050405020304" pitchFamily="18" charset="0"/>
                <a:cs typeface="Times New Roman" panose="02020603050405020304" pitchFamily="18" charset="0"/>
              </a:rPr>
              <a:t>Xây </a:t>
            </a:r>
            <a:r>
              <a:rPr lang="vi-VN" altLang="zh-CN" dirty="0">
                <a:latin typeface="Times New Roman" panose="02020603050405020304" pitchFamily="18" charset="0"/>
                <a:cs typeface="Times New Roman" panose="02020603050405020304" pitchFamily="18" charset="0"/>
              </a:rPr>
              <a:t>dựng thủy điện: do có các con sông lớn (sông A-ma-dôn, sông A-ra-goay-a,...) bắt nguồn từ các dãy núi và sơn nguyên cao đổ về phía Đại Tây </a:t>
            </a:r>
            <a:r>
              <a:rPr lang="vi-VN" altLang="zh-CN" dirty="0" smtClean="0">
                <a:latin typeface="Times New Roman" panose="02020603050405020304" pitchFamily="18" charset="0"/>
                <a:cs typeface="Times New Roman" panose="02020603050405020304" pitchFamily="18" charset="0"/>
              </a:rPr>
              <a:t>Dương </a:t>
            </a:r>
            <a:endParaRPr lang="en-US" altLang="zh-CN" dirty="0" smtClean="0">
              <a:latin typeface="Times New Roman" panose="02020603050405020304" pitchFamily="18" charset="0"/>
              <a:cs typeface="Times New Roman" panose="02020603050405020304" pitchFamily="18" charset="0"/>
            </a:endParaRPr>
          </a:p>
          <a:p>
            <a:pPr marL="0" indent="0">
              <a:buNone/>
            </a:pPr>
            <a:r>
              <a:rPr lang="vi-VN" altLang="zh-CN" dirty="0" smtClean="0">
                <a:latin typeface="Times New Roman" panose="02020603050405020304" pitchFamily="18" charset="0"/>
                <a:cs typeface="Times New Roman" panose="02020603050405020304" pitchFamily="18" charset="0"/>
              </a:rPr>
              <a:t>=&gt; </a:t>
            </a:r>
            <a:r>
              <a:rPr lang="vi-VN" altLang="zh-CN" dirty="0">
                <a:latin typeface="Times New Roman" panose="02020603050405020304" pitchFamily="18" charset="0"/>
                <a:cs typeface="Times New Roman" panose="02020603050405020304" pitchFamily="18" charset="0"/>
              </a:rPr>
              <a:t>thuận lợi để xây dựng các đập thủy </a:t>
            </a:r>
            <a:r>
              <a:rPr lang="vi-VN" altLang="zh-CN" dirty="0" smtClean="0">
                <a:latin typeface="Times New Roman" panose="02020603050405020304" pitchFamily="18" charset="0"/>
                <a:cs typeface="Times New Roman" panose="02020603050405020304" pitchFamily="18" charset="0"/>
              </a:rPr>
              <a:t>điện</a:t>
            </a:r>
            <a:endParaRPr lang="zh-CN" alt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062741927"/>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arn(inVertic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barn(inVertical)">
                                      <p:cBhvr>
                                        <p:cTn id="17" dur="5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barn(inVertical)">
                                      <p:cBhvr>
                                        <p:cTn id="22" dur="500"/>
                                        <p:tgtEl>
                                          <p:spTgt spid="3">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Effect transition="in" filter="barn(inVertical)">
                                      <p:cBhvr>
                                        <p:cTn id="27" dur="500"/>
                                        <p:tgtEl>
                                          <p:spTgt spid="3">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3">
                                            <p:txEl>
                                              <p:pRg st="4" end="4"/>
                                            </p:txEl>
                                          </p:spTgt>
                                        </p:tgtEl>
                                        <p:attrNameLst>
                                          <p:attrName>style.visibility</p:attrName>
                                        </p:attrNameLst>
                                      </p:cBhvr>
                                      <p:to>
                                        <p:strVal val="visible"/>
                                      </p:to>
                                    </p:set>
                                    <p:animEffect transition="in" filter="barn(inVertical)">
                                      <p:cBhvr>
                                        <p:cTn id="32" dur="500"/>
                                        <p:tgtEl>
                                          <p:spTgt spid="3">
                                            <p:txEl>
                                              <p:pRg st="4" end="4"/>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Effect transition="in" filter="barn(inVertical)">
                                      <p:cBhvr>
                                        <p:cTn id="37"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931984" y="1107829"/>
            <a:ext cx="10392507" cy="4785622"/>
          </a:xfrm>
        </p:spPr>
        <p:txBody>
          <a:bodyPr>
            <a:normAutofit/>
          </a:bodyPr>
          <a:lstStyle/>
          <a:p>
            <a:pPr marL="0" indent="0">
              <a:buNone/>
            </a:pPr>
            <a:r>
              <a:rPr lang="en-US" altLang="zh-CN" dirty="0">
                <a:latin typeface="Times New Roman" panose="02020603050405020304" pitchFamily="18" charset="0"/>
                <a:cs typeface="Times New Roman" panose="02020603050405020304" pitchFamily="18" charset="0"/>
              </a:rPr>
              <a:t>b,</a:t>
            </a:r>
            <a:r>
              <a:rPr lang="vi-VN" altLang="zh-CN" dirty="0">
                <a:cs typeface="Times New Roman" panose="02020603050405020304" pitchFamily="18" charset="0"/>
              </a:rPr>
              <a:t> Ảnh hưởng của các hoạt động khai thác, sử dụng thiên nhiên đến rừng</a:t>
            </a:r>
            <a:r>
              <a:rPr lang="en-US" altLang="zh-CN" dirty="0">
                <a:latin typeface="Times New Roman" panose="02020603050405020304" pitchFamily="18" charset="0"/>
                <a:cs typeface="Times New Roman" panose="02020603050405020304" pitchFamily="18" charset="0"/>
              </a:rPr>
              <a:t/>
            </a:r>
            <a:br>
              <a:rPr lang="en-US" altLang="zh-CN" dirty="0">
                <a:latin typeface="Times New Roman" panose="02020603050405020304" pitchFamily="18" charset="0"/>
                <a:cs typeface="Times New Roman" panose="02020603050405020304" pitchFamily="18" charset="0"/>
              </a:rPr>
            </a:br>
            <a:r>
              <a:rPr lang="vi-VN" altLang="zh-CN" dirty="0">
                <a:cs typeface="Times New Roman" panose="02020603050405020304" pitchFamily="18" charset="0"/>
              </a:rPr>
              <a:t> A-ma-d</a:t>
            </a:r>
            <a:r>
              <a:rPr lang="en-US" altLang="zh-CN" dirty="0" err="1">
                <a:latin typeface="Times New Roman" panose="02020603050405020304" pitchFamily="18" charset="0"/>
                <a:cs typeface="Times New Roman" panose="02020603050405020304" pitchFamily="18" charset="0"/>
              </a:rPr>
              <a:t>ôn</a:t>
            </a:r>
            <a:endParaRPr lang="en-US" altLang="zh-CN" dirty="0" smtClean="0"/>
          </a:p>
          <a:p>
            <a:pPr marL="0" indent="0">
              <a:buNone/>
            </a:pPr>
            <a:r>
              <a:rPr lang="en-US" altLang="zh-CN" dirty="0" smtClean="0"/>
              <a:t>-</a:t>
            </a:r>
            <a:r>
              <a:rPr lang="vi-VN" altLang="zh-CN" dirty="0" smtClean="0"/>
              <a:t>Việc </a:t>
            </a:r>
            <a:r>
              <a:rPr lang="vi-VN" altLang="zh-CN" dirty="0"/>
              <a:t>khai thác </a:t>
            </a:r>
            <a:r>
              <a:rPr lang="vi-VN" altLang="zh-CN" dirty="0" smtClean="0"/>
              <a:t>mỏ </a:t>
            </a:r>
            <a:r>
              <a:rPr lang="vi-VN" altLang="zh-CN" dirty="0"/>
              <a:t>bất hợp pháp cũng đã kéo theo nạn phá rừng, làm ô nhiễm sông ngòi, đe dọa cuộc sống của hàng trăm cộng đồng bản địa. Bên cạnh đó, việc sử dụng thủy ngân trong sản xuất, khai thác khoáng sản cũng đang làm ô nhiễm nặng nề nguồn nước</a:t>
            </a:r>
            <a:r>
              <a:rPr lang="vi-VN" altLang="zh-CN" dirty="0" smtClean="0"/>
              <a:t>.</a:t>
            </a:r>
            <a:r>
              <a:rPr lang="en-US" altLang="zh-CN" dirty="0" smtClean="0"/>
              <a:t> </a:t>
            </a:r>
          </a:p>
          <a:p>
            <a:pPr marL="0" indent="0">
              <a:buNone/>
            </a:pPr>
            <a:r>
              <a:rPr lang="vi-VN" altLang="zh-CN" dirty="0" smtClean="0"/>
              <a:t>- </a:t>
            </a:r>
            <a:r>
              <a:rPr lang="vi-VN" altLang="zh-CN" dirty="0"/>
              <a:t>Rừng đang bị tàn phá với tốc độ khủng khiếp do việc chuyển đổi thành đồng cỏ chăn nuôi và đất trồng thức ăn cho gia súc</a:t>
            </a:r>
            <a:r>
              <a:rPr lang="vi-VN" altLang="zh-CN" dirty="0" smtClean="0"/>
              <a:t>.</a:t>
            </a:r>
            <a:endParaRPr lang="en-US" altLang="zh-CN" dirty="0" smtClean="0"/>
          </a:p>
          <a:p>
            <a:pPr marL="0" indent="0">
              <a:buNone/>
            </a:pPr>
            <a:r>
              <a:rPr lang="vi-VN" altLang="zh-CN" dirty="0" smtClean="0"/>
              <a:t>- </a:t>
            </a:r>
            <a:r>
              <a:rPr lang="vi-VN" altLang="zh-CN" dirty="0"/>
              <a:t>Chặt phá rừng khiến hơn 10 000 loài động và thực vật có nguy cơ tuyệt chủng cao</a:t>
            </a:r>
            <a:r>
              <a:rPr lang="vi-VN" altLang="zh-CN" dirty="0" smtClean="0"/>
              <a:t>.</a:t>
            </a:r>
            <a:endParaRPr lang="en-US" altLang="zh-CN" dirty="0" smtClean="0"/>
          </a:p>
          <a:p>
            <a:pPr marL="0" indent="0">
              <a:buNone/>
            </a:pPr>
            <a:r>
              <a:rPr lang="vi-VN" altLang="zh-CN" dirty="0" smtClean="0"/>
              <a:t>- </a:t>
            </a:r>
            <a:r>
              <a:rPr lang="vi-VN" altLang="zh-CN" dirty="0"/>
              <a:t>Việc xây dựng các đập thủy điện khiến môi trường sinh thái rừng </a:t>
            </a:r>
            <a:r>
              <a:rPr lang="en-US" altLang="zh-CN" dirty="0" smtClean="0">
                <a:latin typeface="Times New Roman" panose="02020603050405020304" pitchFamily="18" charset="0"/>
                <a:cs typeface="Times New Roman" panose="02020603050405020304" pitchFamily="18" charset="0"/>
              </a:rPr>
              <a:t>A-ma-</a:t>
            </a:r>
            <a:r>
              <a:rPr lang="en-US" altLang="zh-CN" dirty="0" err="1" smtClean="0">
                <a:latin typeface="Times New Roman" panose="02020603050405020304" pitchFamily="18" charset="0"/>
                <a:cs typeface="Times New Roman" panose="02020603050405020304" pitchFamily="18" charset="0"/>
              </a:rPr>
              <a:t>dôn</a:t>
            </a:r>
            <a:r>
              <a:rPr lang="vi-VN" altLang="zh-CN" dirty="0" smtClean="0"/>
              <a:t> </a:t>
            </a:r>
            <a:r>
              <a:rPr lang="vi-VN" altLang="zh-CN" dirty="0"/>
              <a:t>bị phá hủy và nhiều người dân địa phương bị mất nhà cửa</a:t>
            </a:r>
            <a:r>
              <a:rPr lang="vi-VN" altLang="zh-CN" dirty="0" smtClean="0"/>
              <a:t>.</a:t>
            </a:r>
            <a:endParaRPr lang="zh-CN" altLang="en-US" dirty="0"/>
          </a:p>
        </p:txBody>
      </p:sp>
    </p:spTree>
    <p:extLst>
      <p:ext uri="{BB962C8B-B14F-4D97-AF65-F5344CB8AC3E}">
        <p14:creationId xmlns:p14="http://schemas.microsoft.com/office/powerpoint/2010/main" val="70585930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par>
                                <p:cTn id="13" presetID="22" presetClass="entr" presetSubtype="4"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wipe(down)">
                                      <p:cBhvr>
                                        <p:cTn id="15" dur="500"/>
                                        <p:tgtEl>
                                          <p:spTgt spid="3">
                                            <p:txEl>
                                              <p:pRg st="2" end="2"/>
                                            </p:txEl>
                                          </p:spTgt>
                                        </p:tgtEl>
                                      </p:cBhvr>
                                    </p:animEffect>
                                  </p:childTnLst>
                                </p:cTn>
                              </p:par>
                              <p:par>
                                <p:cTn id="16" presetID="22" presetClass="entr" presetSubtype="4" fill="hold" nodeType="with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wipe(down)">
                                      <p:cBhvr>
                                        <p:cTn id="18" dur="500"/>
                                        <p:tgtEl>
                                          <p:spTgt spid="3">
                                            <p:txEl>
                                              <p:pRg st="3" end="3"/>
                                            </p:txEl>
                                          </p:spTgt>
                                        </p:tgtEl>
                                      </p:cBhvr>
                                    </p:animEffect>
                                  </p:childTnLst>
                                </p:cTn>
                              </p:par>
                              <p:par>
                                <p:cTn id="19" presetID="22" presetClass="entr" presetSubtype="4" fill="hold" nodeType="with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wipe(down)">
                                      <p:cBhvr>
                                        <p:cTn id="21"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idx="1"/>
          </p:nvPr>
        </p:nvSpPr>
        <p:spPr>
          <a:xfrm>
            <a:off x="668214" y="4489286"/>
            <a:ext cx="4624755" cy="904183"/>
          </a:xfrm>
        </p:spPr>
        <p:txBody>
          <a:bodyPr/>
          <a:lstStyle/>
          <a:p>
            <a:endParaRPr lang="en-US" altLang="zh-CN" dirty="0"/>
          </a:p>
          <a:p>
            <a:r>
              <a:rPr lang="en-US" altLang="zh-CN" dirty="0"/>
              <a:t/>
            </a:r>
            <a:br>
              <a:rPr lang="en-US" altLang="zh-CN" dirty="0"/>
            </a:br>
            <a:r>
              <a:rPr lang="en-US" altLang="zh-CN" sz="2400" dirty="0" err="1" smtClean="0">
                <a:solidFill>
                  <a:schemeClr val="tx1"/>
                </a:solidFill>
                <a:latin typeface="Times New Roman" panose="02020603050405020304" pitchFamily="18" charset="0"/>
                <a:cs typeface="Times New Roman" panose="02020603050405020304" pitchFamily="18" charset="0"/>
              </a:rPr>
              <a:t>cháy</a:t>
            </a:r>
            <a:r>
              <a:rPr lang="en-US" altLang="zh-CN" sz="2400" dirty="0" smtClean="0">
                <a:solidFill>
                  <a:schemeClr val="tx1"/>
                </a:solidFill>
                <a:latin typeface="Times New Roman" panose="02020603050405020304" pitchFamily="18" charset="0"/>
                <a:cs typeface="Times New Roman" panose="02020603050405020304" pitchFamily="18" charset="0"/>
              </a:rPr>
              <a:t> </a:t>
            </a:r>
            <a:r>
              <a:rPr lang="en-US" altLang="zh-CN" sz="2400" dirty="0" err="1" smtClean="0">
                <a:solidFill>
                  <a:schemeClr val="tx1"/>
                </a:solidFill>
                <a:latin typeface="Times New Roman" panose="02020603050405020304" pitchFamily="18" charset="0"/>
                <a:cs typeface="Times New Roman" panose="02020603050405020304" pitchFamily="18" charset="0"/>
              </a:rPr>
              <a:t>rừng</a:t>
            </a:r>
            <a:r>
              <a:rPr lang="en-US" altLang="zh-CN" sz="2400" dirty="0" smtClean="0">
                <a:solidFill>
                  <a:schemeClr val="tx1"/>
                </a:solidFill>
                <a:latin typeface="Times New Roman" panose="02020603050405020304" pitchFamily="18" charset="0"/>
                <a:cs typeface="Times New Roman" panose="02020603050405020304" pitchFamily="18" charset="0"/>
              </a:rPr>
              <a:t> A-ma-</a:t>
            </a:r>
            <a:r>
              <a:rPr lang="en-US" altLang="zh-CN" sz="2400" dirty="0" err="1" smtClean="0">
                <a:solidFill>
                  <a:schemeClr val="tx1"/>
                </a:solidFill>
                <a:latin typeface="Times New Roman" panose="02020603050405020304" pitchFamily="18" charset="0"/>
                <a:cs typeface="Times New Roman" panose="02020603050405020304" pitchFamily="18" charset="0"/>
              </a:rPr>
              <a:t>dôn</a:t>
            </a:r>
            <a:r>
              <a:rPr lang="en-US" altLang="zh-CN" sz="2400" dirty="0" smtClean="0">
                <a:solidFill>
                  <a:schemeClr val="tx1"/>
                </a:solidFill>
                <a:latin typeface="Times New Roman" panose="02020603050405020304" pitchFamily="18" charset="0"/>
                <a:cs typeface="Times New Roman" panose="02020603050405020304" pitchFamily="18" charset="0"/>
              </a:rPr>
              <a:t> ở Bra-</a:t>
            </a:r>
            <a:r>
              <a:rPr lang="en-US" altLang="zh-CN" sz="2400" dirty="0" err="1" smtClean="0">
                <a:solidFill>
                  <a:schemeClr val="tx1"/>
                </a:solidFill>
                <a:latin typeface="Times New Roman" panose="02020603050405020304" pitchFamily="18" charset="0"/>
                <a:cs typeface="Times New Roman" panose="02020603050405020304" pitchFamily="18" charset="0"/>
              </a:rPr>
              <a:t>xin</a:t>
            </a:r>
            <a:r>
              <a:rPr lang="en-US" altLang="zh-CN" sz="2400" dirty="0" smtClean="0">
                <a:solidFill>
                  <a:schemeClr val="tx1"/>
                </a:solidFill>
                <a:latin typeface="Times New Roman" panose="02020603050405020304" pitchFamily="18" charset="0"/>
                <a:cs typeface="Times New Roman" panose="02020603050405020304" pitchFamily="18" charset="0"/>
              </a:rPr>
              <a:t> </a:t>
            </a:r>
            <a:r>
              <a:rPr lang="en-US" altLang="zh-CN" sz="2400" dirty="0" err="1" smtClean="0">
                <a:solidFill>
                  <a:schemeClr val="tx1"/>
                </a:solidFill>
                <a:latin typeface="Times New Roman" panose="02020603050405020304" pitchFamily="18" charset="0"/>
                <a:cs typeface="Times New Roman" panose="02020603050405020304" pitchFamily="18" charset="0"/>
              </a:rPr>
              <a:t>năm</a:t>
            </a:r>
            <a:r>
              <a:rPr lang="en-US" altLang="zh-CN" sz="2400" dirty="0" smtClean="0">
                <a:solidFill>
                  <a:schemeClr val="tx1"/>
                </a:solidFill>
                <a:latin typeface="Times New Roman" panose="02020603050405020304" pitchFamily="18" charset="0"/>
                <a:cs typeface="Times New Roman" panose="02020603050405020304" pitchFamily="18" charset="0"/>
              </a:rPr>
              <a:t> 2020</a:t>
            </a:r>
            <a:endParaRPr lang="zh-CN" altLang="en-US" sz="2400" dirty="0">
              <a:solidFill>
                <a:schemeClr val="tx1"/>
              </a:solidFill>
              <a:latin typeface="Times New Roman" panose="02020603050405020304" pitchFamily="18" charset="0"/>
              <a:cs typeface="Times New Roman" panose="02020603050405020304" pitchFamily="18" charset="0"/>
            </a:endParaRPr>
          </a:p>
        </p:txBody>
      </p:sp>
      <p:pic>
        <p:nvPicPr>
          <p:cNvPr id="2" name="内容占位符 1"/>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589083" y="637054"/>
            <a:ext cx="5164521" cy="3854390"/>
          </a:xfrm>
        </p:spPr>
      </p:pic>
      <p:sp>
        <p:nvSpPr>
          <p:cNvPr id="5" name="文本占位符 4"/>
          <p:cNvSpPr>
            <a:spLocks noGrp="1"/>
          </p:cNvSpPr>
          <p:nvPr>
            <p:ph type="body" sz="quarter" idx="3"/>
          </p:nvPr>
        </p:nvSpPr>
        <p:spPr>
          <a:xfrm>
            <a:off x="6462346" y="4422531"/>
            <a:ext cx="4710525" cy="864250"/>
          </a:xfrm>
        </p:spPr>
        <p:txBody>
          <a:bodyPr/>
          <a:lstStyle/>
          <a:p>
            <a:r>
              <a:rPr lang="en-US" altLang="zh-CN" sz="2400" dirty="0" err="1">
                <a:solidFill>
                  <a:schemeClr val="tx1"/>
                </a:solidFill>
                <a:latin typeface="Times New Roman" panose="02020603050405020304" pitchFamily="18" charset="0"/>
                <a:cs typeface="Times New Roman" panose="02020603050405020304" pitchFamily="18" charset="0"/>
              </a:rPr>
              <a:t>rừng</a:t>
            </a:r>
            <a:r>
              <a:rPr lang="en-US" altLang="zh-CN" sz="2400" dirty="0">
                <a:solidFill>
                  <a:schemeClr val="tx1"/>
                </a:solidFill>
                <a:latin typeface="Times New Roman" panose="02020603050405020304" pitchFamily="18" charset="0"/>
                <a:cs typeface="Times New Roman" panose="02020603050405020304" pitchFamily="18" charset="0"/>
              </a:rPr>
              <a:t> A-ma-</a:t>
            </a:r>
            <a:r>
              <a:rPr lang="en-US" altLang="zh-CN" sz="2400" dirty="0" err="1">
                <a:solidFill>
                  <a:schemeClr val="tx1"/>
                </a:solidFill>
                <a:latin typeface="Times New Roman" panose="02020603050405020304" pitchFamily="18" charset="0"/>
                <a:cs typeface="Times New Roman" panose="02020603050405020304" pitchFamily="18" charset="0"/>
              </a:rPr>
              <a:t>dôn</a:t>
            </a:r>
            <a:r>
              <a:rPr lang="en-US" altLang="zh-CN" sz="2400" dirty="0">
                <a:solidFill>
                  <a:schemeClr val="tx1"/>
                </a:solidFill>
                <a:latin typeface="Times New Roman" panose="02020603050405020304" pitchFamily="18" charset="0"/>
                <a:cs typeface="Times New Roman" panose="02020603050405020304" pitchFamily="18" charset="0"/>
              </a:rPr>
              <a:t> </a:t>
            </a:r>
            <a:r>
              <a:rPr lang="en-US" altLang="zh-CN" sz="2400" dirty="0" err="1">
                <a:solidFill>
                  <a:schemeClr val="tx1"/>
                </a:solidFill>
                <a:latin typeface="Times New Roman" panose="02020603050405020304" pitchFamily="18" charset="0"/>
                <a:cs typeface="Times New Roman" panose="02020603050405020304" pitchFamily="18" charset="0"/>
              </a:rPr>
              <a:t>bị</a:t>
            </a:r>
            <a:r>
              <a:rPr lang="en-US" altLang="zh-CN" sz="2400" dirty="0">
                <a:solidFill>
                  <a:schemeClr val="tx1"/>
                </a:solidFill>
                <a:latin typeface="Times New Roman" panose="02020603050405020304" pitchFamily="18" charset="0"/>
                <a:cs typeface="Times New Roman" panose="02020603050405020304" pitchFamily="18" charset="0"/>
              </a:rPr>
              <a:t> </a:t>
            </a:r>
            <a:r>
              <a:rPr lang="en-US" altLang="zh-CN" sz="2400" dirty="0" err="1">
                <a:solidFill>
                  <a:schemeClr val="tx1"/>
                </a:solidFill>
                <a:latin typeface="Times New Roman" panose="02020603050405020304" pitchFamily="18" charset="0"/>
                <a:cs typeface="Times New Roman" panose="02020603050405020304" pitchFamily="18" charset="0"/>
              </a:rPr>
              <a:t>tàn</a:t>
            </a:r>
            <a:r>
              <a:rPr lang="en-US" altLang="zh-CN" sz="2400" dirty="0">
                <a:solidFill>
                  <a:schemeClr val="tx1"/>
                </a:solidFill>
                <a:latin typeface="Times New Roman" panose="02020603050405020304" pitchFamily="18" charset="0"/>
                <a:cs typeface="Times New Roman" panose="02020603050405020304" pitchFamily="18" charset="0"/>
              </a:rPr>
              <a:t> </a:t>
            </a:r>
            <a:r>
              <a:rPr lang="en-US" altLang="zh-CN" sz="2400" dirty="0" err="1">
                <a:solidFill>
                  <a:schemeClr val="tx1"/>
                </a:solidFill>
                <a:latin typeface="Times New Roman" panose="02020603050405020304" pitchFamily="18" charset="0"/>
                <a:cs typeface="Times New Roman" panose="02020603050405020304" pitchFamily="18" charset="0"/>
              </a:rPr>
              <a:t>phá</a:t>
            </a:r>
            <a:r>
              <a:rPr lang="en-US" altLang="zh-CN" sz="2400" dirty="0">
                <a:solidFill>
                  <a:schemeClr val="tx1"/>
                </a:solidFill>
                <a:latin typeface="Times New Roman" panose="02020603050405020304" pitchFamily="18" charset="0"/>
                <a:cs typeface="Times New Roman" panose="02020603050405020304" pitchFamily="18" charset="0"/>
              </a:rPr>
              <a:t> </a:t>
            </a:r>
            <a:r>
              <a:rPr lang="en-US" altLang="zh-CN" sz="2400" dirty="0" err="1">
                <a:solidFill>
                  <a:schemeClr val="tx1"/>
                </a:solidFill>
                <a:latin typeface="Times New Roman" panose="02020603050405020304" pitchFamily="18" charset="0"/>
                <a:cs typeface="Times New Roman" panose="02020603050405020304" pitchFamily="18" charset="0"/>
              </a:rPr>
              <a:t>để</a:t>
            </a:r>
            <a:r>
              <a:rPr lang="en-US" altLang="zh-CN" sz="2400" dirty="0">
                <a:solidFill>
                  <a:schemeClr val="tx1"/>
                </a:solidFill>
                <a:latin typeface="Times New Roman" panose="02020603050405020304" pitchFamily="18" charset="0"/>
                <a:cs typeface="Times New Roman" panose="02020603050405020304" pitchFamily="18" charset="0"/>
              </a:rPr>
              <a:t> </a:t>
            </a:r>
            <a:r>
              <a:rPr lang="en-US" altLang="zh-CN" sz="2400" dirty="0" err="1">
                <a:solidFill>
                  <a:schemeClr val="tx1"/>
                </a:solidFill>
                <a:latin typeface="Times New Roman" panose="02020603050405020304" pitchFamily="18" charset="0"/>
                <a:cs typeface="Times New Roman" panose="02020603050405020304" pitchFamily="18" charset="0"/>
              </a:rPr>
              <a:t>lấy</a:t>
            </a:r>
            <a:r>
              <a:rPr lang="en-US" altLang="zh-CN" sz="2400" dirty="0">
                <a:solidFill>
                  <a:schemeClr val="tx1"/>
                </a:solidFill>
                <a:latin typeface="Times New Roman" panose="02020603050405020304" pitchFamily="18" charset="0"/>
                <a:cs typeface="Times New Roman" panose="02020603050405020304" pitchFamily="18" charset="0"/>
              </a:rPr>
              <a:t> </a:t>
            </a:r>
            <a:r>
              <a:rPr lang="en-US" altLang="zh-CN" sz="2400" dirty="0" err="1">
                <a:solidFill>
                  <a:schemeClr val="tx1"/>
                </a:solidFill>
                <a:latin typeface="Times New Roman" panose="02020603050405020304" pitchFamily="18" charset="0"/>
                <a:cs typeface="Times New Roman" panose="02020603050405020304" pitchFamily="18" charset="0"/>
              </a:rPr>
              <a:t>đất</a:t>
            </a:r>
            <a:r>
              <a:rPr lang="en-US" altLang="zh-CN" sz="2400" dirty="0">
                <a:solidFill>
                  <a:schemeClr val="tx1"/>
                </a:solidFill>
                <a:latin typeface="Times New Roman" panose="02020603050405020304" pitchFamily="18" charset="0"/>
                <a:cs typeface="Times New Roman" panose="02020603050405020304" pitchFamily="18" charset="0"/>
              </a:rPr>
              <a:t> </a:t>
            </a:r>
            <a:r>
              <a:rPr lang="en-US" altLang="zh-CN" sz="2400" dirty="0" err="1">
                <a:solidFill>
                  <a:schemeClr val="tx1"/>
                </a:solidFill>
                <a:latin typeface="Times New Roman" panose="02020603050405020304" pitchFamily="18" charset="0"/>
                <a:cs typeface="Times New Roman" panose="02020603050405020304" pitchFamily="18" charset="0"/>
              </a:rPr>
              <a:t>canh</a:t>
            </a:r>
            <a:r>
              <a:rPr lang="en-US" altLang="zh-CN" sz="2400" dirty="0">
                <a:solidFill>
                  <a:schemeClr val="tx1"/>
                </a:solidFill>
                <a:latin typeface="Times New Roman" panose="02020603050405020304" pitchFamily="18" charset="0"/>
                <a:cs typeface="Times New Roman" panose="02020603050405020304" pitchFamily="18" charset="0"/>
              </a:rPr>
              <a:t> </a:t>
            </a:r>
            <a:r>
              <a:rPr lang="en-US" altLang="zh-CN" sz="2400" dirty="0" err="1">
                <a:solidFill>
                  <a:schemeClr val="tx1"/>
                </a:solidFill>
                <a:latin typeface="Times New Roman" panose="02020603050405020304" pitchFamily="18" charset="0"/>
                <a:cs typeface="Times New Roman" panose="02020603050405020304" pitchFamily="18" charset="0"/>
              </a:rPr>
              <a:t>tác</a:t>
            </a:r>
            <a:endParaRPr lang="zh-CN" altLang="en-US" sz="2400" dirty="0">
              <a:solidFill>
                <a:schemeClr val="tx1"/>
              </a:solidFill>
              <a:latin typeface="Times New Roman" panose="02020603050405020304" pitchFamily="18" charset="0"/>
              <a:cs typeface="Times New Roman" panose="02020603050405020304" pitchFamily="18" charset="0"/>
            </a:endParaRPr>
          </a:p>
        </p:txBody>
      </p:sp>
      <p:pic>
        <p:nvPicPr>
          <p:cNvPr id="9" name="内容占位符 8"/>
          <p:cNvPicPr>
            <a:picLocks noGrp="1" noChangeAspect="1"/>
          </p:cNvPicPr>
          <p:nvPr>
            <p:ph sz="quarter" idx="4"/>
          </p:nvPr>
        </p:nvPicPr>
        <p:blipFill>
          <a:blip r:embed="rId3">
            <a:extLst>
              <a:ext uri="{28A0092B-C50C-407E-A947-70E740481C1C}">
                <a14:useLocalDpi xmlns:a14="http://schemas.microsoft.com/office/drawing/2010/main" val="0"/>
              </a:ext>
            </a:extLst>
          </a:blip>
          <a:stretch>
            <a:fillRect/>
          </a:stretch>
        </p:blipFill>
        <p:spPr>
          <a:xfrm>
            <a:off x="5999097" y="542966"/>
            <a:ext cx="5492450" cy="3946320"/>
          </a:xfrm>
        </p:spPr>
      </p:pic>
    </p:spTree>
    <p:extLst>
      <p:ext uri="{BB962C8B-B14F-4D97-AF65-F5344CB8AC3E}">
        <p14:creationId xmlns:p14="http://schemas.microsoft.com/office/powerpoint/2010/main" val="3918672677"/>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1000"/>
                                        <p:tgtEl>
                                          <p:spTgt spid="3">
                                            <p:txEl>
                                              <p:pRg st="1" end="1"/>
                                            </p:txEl>
                                          </p:spTgt>
                                        </p:tgtEl>
                                      </p:cBhvr>
                                    </p:animEffect>
                                    <p:anim calcmode="lin" valueType="num">
                                      <p:cBhvr>
                                        <p:cTn id="13"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1" presetClass="entr" presetSubtype="1"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heel(1)">
                                      <p:cBhvr>
                                        <p:cTn id="19" dur="2000"/>
                                        <p:tgtEl>
                                          <p:spTgt spid="9"/>
                                        </p:tgtEl>
                                      </p:cBhvr>
                                    </p:animEffect>
                                  </p:childTnLst>
                                </p:cTn>
                              </p:par>
                            </p:childTnLst>
                          </p:cTn>
                        </p:par>
                      </p:childTnLst>
                    </p:cTn>
                  </p:par>
                  <p:par>
                    <p:cTn id="20" fill="hold">
                      <p:stCondLst>
                        <p:cond delay="indefinite"/>
                      </p:stCondLst>
                      <p:childTnLst>
                        <p:par>
                          <p:cTn id="21" fill="hold">
                            <p:stCondLst>
                              <p:cond delay="0"/>
                            </p:stCondLst>
                            <p:childTnLst>
                              <p:par>
                                <p:cTn id="22" presetID="14" presetClass="entr" presetSubtype="10" fill="hold" grpId="0" nodeType="clickEffect">
                                  <p:stCondLst>
                                    <p:cond delay="0"/>
                                  </p:stCondLst>
                                  <p:childTnLst>
                                    <p:set>
                                      <p:cBhvr>
                                        <p:cTn id="23" dur="1" fill="hold">
                                          <p:stCondLst>
                                            <p:cond delay="0"/>
                                          </p:stCondLst>
                                        </p:cTn>
                                        <p:tgtEl>
                                          <p:spTgt spid="5">
                                            <p:txEl>
                                              <p:pRg st="0" end="0"/>
                                            </p:txEl>
                                          </p:spTgt>
                                        </p:tgtEl>
                                        <p:attrNameLst>
                                          <p:attrName>style.visibility</p:attrName>
                                        </p:attrNameLst>
                                      </p:cBhvr>
                                      <p:to>
                                        <p:strVal val="visible"/>
                                      </p:to>
                                    </p:set>
                                    <p:animEffect transition="in" filter="randombar(horizontal)">
                                      <p:cBhvr>
                                        <p:cTn id="24"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295402" y="982133"/>
            <a:ext cx="9601196" cy="802706"/>
          </a:xfrm>
        </p:spPr>
        <p:txBody>
          <a:bodyPr/>
          <a:lstStyle/>
          <a:p>
            <a:pPr marL="0" indent="0"/>
            <a:r>
              <a:rPr lang="en-US" altLang="zh-CN" dirty="0">
                <a:latin typeface="Times New Roman" panose="02020603050405020304" pitchFamily="18" charset="0"/>
                <a:cs typeface="Times New Roman" panose="02020603050405020304" pitchFamily="18" charset="0"/>
              </a:rPr>
              <a:t>III. </a:t>
            </a:r>
            <a:r>
              <a:rPr lang="en-US" altLang="zh-CN" dirty="0" err="1">
                <a:latin typeface="Times New Roman" panose="02020603050405020304" pitchFamily="18" charset="0"/>
                <a:cs typeface="Times New Roman" panose="02020603050405020304" pitchFamily="18" charset="0"/>
              </a:rPr>
              <a:t>Vấn</a:t>
            </a:r>
            <a:r>
              <a:rPr lang="en-US" altLang="zh-CN" dirty="0">
                <a:latin typeface="Times New Roman" panose="02020603050405020304" pitchFamily="18" charset="0"/>
                <a:cs typeface="Times New Roman" panose="02020603050405020304" pitchFamily="18" charset="0"/>
              </a:rPr>
              <a:t> </a:t>
            </a:r>
            <a:r>
              <a:rPr lang="en-US" altLang="zh-CN" dirty="0" err="1">
                <a:latin typeface="Times New Roman" panose="02020603050405020304" pitchFamily="18" charset="0"/>
                <a:cs typeface="Times New Roman" panose="02020603050405020304" pitchFamily="18" charset="0"/>
              </a:rPr>
              <a:t>đề</a:t>
            </a:r>
            <a:r>
              <a:rPr lang="en-US" altLang="zh-CN" dirty="0">
                <a:latin typeface="Times New Roman" panose="02020603050405020304" pitchFamily="18" charset="0"/>
                <a:cs typeface="Times New Roman" panose="02020603050405020304" pitchFamily="18" charset="0"/>
              </a:rPr>
              <a:t> </a:t>
            </a:r>
            <a:r>
              <a:rPr lang="en-US" altLang="zh-CN" dirty="0" err="1">
                <a:latin typeface="Times New Roman" panose="02020603050405020304" pitchFamily="18" charset="0"/>
                <a:cs typeface="Times New Roman" panose="02020603050405020304" pitchFamily="18" charset="0"/>
              </a:rPr>
              <a:t>bảo</a:t>
            </a:r>
            <a:r>
              <a:rPr lang="en-US" altLang="zh-CN" dirty="0">
                <a:latin typeface="Times New Roman" panose="02020603050405020304" pitchFamily="18" charset="0"/>
                <a:cs typeface="Times New Roman" panose="02020603050405020304" pitchFamily="18" charset="0"/>
              </a:rPr>
              <a:t> </a:t>
            </a:r>
            <a:r>
              <a:rPr lang="en-US" altLang="zh-CN" dirty="0" err="1">
                <a:latin typeface="Times New Roman" panose="02020603050405020304" pitchFamily="18" charset="0"/>
                <a:cs typeface="Times New Roman" panose="02020603050405020304" pitchFamily="18" charset="0"/>
              </a:rPr>
              <a:t>vệ</a:t>
            </a:r>
            <a:r>
              <a:rPr lang="en-US" altLang="zh-CN" dirty="0">
                <a:latin typeface="Times New Roman" panose="02020603050405020304" pitchFamily="18" charset="0"/>
                <a:cs typeface="Times New Roman" panose="02020603050405020304" pitchFamily="18" charset="0"/>
              </a:rPr>
              <a:t> </a:t>
            </a:r>
            <a:r>
              <a:rPr lang="en-US" altLang="zh-CN" dirty="0" err="1">
                <a:latin typeface="Times New Roman" panose="02020603050405020304" pitchFamily="18" charset="0"/>
                <a:cs typeface="Times New Roman" panose="02020603050405020304" pitchFamily="18" charset="0"/>
              </a:rPr>
              <a:t>rừng</a:t>
            </a:r>
            <a:r>
              <a:rPr lang="en-US" altLang="zh-CN" dirty="0">
                <a:latin typeface="Times New Roman" panose="02020603050405020304" pitchFamily="18" charset="0"/>
                <a:cs typeface="Times New Roman" panose="02020603050405020304" pitchFamily="18" charset="0"/>
              </a:rPr>
              <a:t> A- ma- </a:t>
            </a:r>
            <a:r>
              <a:rPr lang="en-US" altLang="zh-CN" dirty="0" err="1">
                <a:latin typeface="Times New Roman" panose="02020603050405020304" pitchFamily="18" charset="0"/>
                <a:cs typeface="Times New Roman" panose="02020603050405020304" pitchFamily="18" charset="0"/>
              </a:rPr>
              <a:t>dôn</a:t>
            </a:r>
            <a:endParaRPr lang="zh-CN" altLang="en-US" dirty="0">
              <a:latin typeface="Times New Roman" panose="02020603050405020304" pitchFamily="18" charset="0"/>
              <a:cs typeface="Times New Roman" panose="02020603050405020304" pitchFamily="18" charset="0"/>
            </a:endParaRPr>
          </a:p>
        </p:txBody>
      </p:sp>
      <p:sp>
        <p:nvSpPr>
          <p:cNvPr id="3" name="内容占位符 2"/>
          <p:cNvSpPr>
            <a:spLocks noGrp="1"/>
          </p:cNvSpPr>
          <p:nvPr>
            <p:ph idx="1"/>
          </p:nvPr>
        </p:nvSpPr>
        <p:spPr>
          <a:xfrm>
            <a:off x="1295402" y="2725616"/>
            <a:ext cx="9601196" cy="2963007"/>
          </a:xfrm>
        </p:spPr>
        <p:txBody>
          <a:bodyPr/>
          <a:lstStyle/>
          <a:p>
            <a:pPr marL="0" indent="0">
              <a:buNone/>
            </a:pPr>
            <a:r>
              <a:rPr lang="en-US" altLang="zh-CN" dirty="0"/>
              <a:t>*</a:t>
            </a:r>
            <a:r>
              <a:rPr lang="vi-VN" altLang="zh-CN" dirty="0" smtClean="0"/>
              <a:t> </a:t>
            </a:r>
            <a:r>
              <a:rPr lang="vi-VN" altLang="zh-CN" dirty="0"/>
              <a:t>Các biện pháp bảo vệ thiên nhiên trong rừng </a:t>
            </a:r>
            <a:r>
              <a:rPr lang="vi-VN" altLang="zh-CN" dirty="0" smtClean="0"/>
              <a:t>A-ma-dôn</a:t>
            </a:r>
            <a:endParaRPr lang="en-US" altLang="zh-CN" dirty="0" smtClean="0"/>
          </a:p>
          <a:p>
            <a:pPr marL="0" indent="0">
              <a:buNone/>
            </a:pPr>
            <a:r>
              <a:rPr lang="vi-VN" altLang="zh-CN" dirty="0" smtClean="0"/>
              <a:t>- </a:t>
            </a:r>
            <a:r>
              <a:rPr lang="vi-VN" altLang="zh-CN" dirty="0"/>
              <a:t>Thiết lập các cơ sở để lực lượng chức năng có mặt thường trực quản lí hoạt động khai thác khoáng sản, tịch thu hàng hóa bất hợp pháp, kiểm soát các tuyến đường và bảo vệ rừng</a:t>
            </a:r>
            <a:r>
              <a:rPr lang="vi-VN" altLang="zh-CN" dirty="0" smtClean="0"/>
              <a:t>.</a:t>
            </a:r>
            <a:endParaRPr lang="en-US" altLang="zh-CN" dirty="0" smtClean="0"/>
          </a:p>
          <a:p>
            <a:pPr marL="0" indent="0">
              <a:buNone/>
            </a:pPr>
            <a:r>
              <a:rPr lang="vi-VN" altLang="zh-CN" dirty="0" smtClean="0"/>
              <a:t>- </a:t>
            </a:r>
            <a:r>
              <a:rPr lang="vi-VN" altLang="zh-CN" dirty="0"/>
              <a:t>Xây dựng các khu bảo tồn thiên nhiên</a:t>
            </a:r>
            <a:r>
              <a:rPr lang="vi-VN" altLang="zh-CN" dirty="0" smtClean="0"/>
              <a:t>.</a:t>
            </a:r>
            <a:endParaRPr lang="en-US" altLang="zh-CN" dirty="0" smtClean="0"/>
          </a:p>
          <a:p>
            <a:pPr marL="0" indent="0">
              <a:buNone/>
            </a:pPr>
            <a:r>
              <a:rPr lang="vi-VN" altLang="zh-CN" dirty="0" smtClean="0"/>
              <a:t>- </a:t>
            </a:r>
            <a:r>
              <a:rPr lang="vi-VN" altLang="zh-CN" dirty="0"/>
              <a:t>Giáo dục người dân cách làm nông và chăn nuôi bền </a:t>
            </a:r>
            <a:endParaRPr lang="en-US" altLang="zh-CN" dirty="0" smtClean="0"/>
          </a:p>
          <a:p>
            <a:endParaRPr lang="zh-CN" altLang="en-US" dirty="0"/>
          </a:p>
        </p:txBody>
      </p:sp>
      <p:sp>
        <p:nvSpPr>
          <p:cNvPr id="4" name="五角星 3"/>
          <p:cNvSpPr/>
          <p:nvPr/>
        </p:nvSpPr>
        <p:spPr>
          <a:xfrm>
            <a:off x="905608" y="5688623"/>
            <a:ext cx="1037492" cy="817685"/>
          </a:xfrm>
          <a:prstGeom prst="star5">
            <a:avLst/>
          </a:prstGeom>
        </p:spPr>
        <p:style>
          <a:lnRef idx="1">
            <a:schemeClr val="dk1"/>
          </a:lnRef>
          <a:fillRef idx="2">
            <a:schemeClr val="dk1"/>
          </a:fillRef>
          <a:effectRef idx="1">
            <a:schemeClr val="dk1"/>
          </a:effectRef>
          <a:fontRef idx="minor">
            <a:schemeClr val="dk1"/>
          </a:fontRef>
        </p:style>
        <p:txBody>
          <a:bodyPr rtlCol="0" anchor="ctr"/>
          <a:lstStyle/>
          <a:p>
            <a:pPr algn="ctr"/>
            <a:endParaRPr lang="zh-CN" altLang="en-US"/>
          </a:p>
        </p:txBody>
      </p:sp>
      <p:sp>
        <p:nvSpPr>
          <p:cNvPr id="5" name="五角星 4"/>
          <p:cNvSpPr/>
          <p:nvPr/>
        </p:nvSpPr>
        <p:spPr>
          <a:xfrm>
            <a:off x="10330962" y="606669"/>
            <a:ext cx="1046284" cy="808893"/>
          </a:xfrm>
          <a:prstGeom prst="star5">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3041643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4" presetClass="entr" presetSubtype="10"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randombar(horizontal)">
                                      <p:cBhvr>
                                        <p:cTn id="13" dur="500"/>
                                        <p:tgtEl>
                                          <p:spTgt spid="3">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4" presetClass="entr" presetSubtype="10" fill="hold" grpId="0" nodeType="click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Effect transition="in" filter="randombar(horizontal)">
                                      <p:cBhvr>
                                        <p:cTn id="18" dur="500"/>
                                        <p:tgtEl>
                                          <p:spTgt spid="3">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4" presetClass="entr" presetSubtype="10" fill="hold" grpId="0" nodeType="click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animEffect transition="in" filter="randombar(horizontal)">
                                      <p:cBhvr>
                                        <p:cTn id="23" dur="500"/>
                                        <p:tgtEl>
                                          <p:spTgt spid="3">
                                            <p:txEl>
                                              <p:pRg st="2" end="2"/>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4" presetClass="entr" presetSubtype="1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randombar(horizontal)">
                                      <p:cBhvr>
                                        <p:cTn id="28"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环保">
  <a:themeElements>
    <a:clrScheme name="灰度">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环保">
      <a:majorFont>
        <a:latin typeface="Garamond" panose="02020404030301010803"/>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aramond" panose="02020404030301010803"/>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环保">
      <a:fillStyleLst>
        <a:solidFill>
          <a:schemeClr val="phClr"/>
        </a:solidFill>
        <a:gradFill rotWithShape="1">
          <a:gsLst>
            <a:gs pos="0">
              <a:schemeClr val="phClr">
                <a:tint val="60000"/>
                <a:lumMod val="110000"/>
              </a:schemeClr>
            </a:gs>
            <a:gs pos="100000">
              <a:schemeClr val="phClr">
                <a:tint val="82000"/>
              </a:schemeClr>
            </a:gs>
          </a:gsLst>
          <a:lin ang="5400000" scaled="0"/>
        </a:gradFill>
        <a:blipFill>
          <a:blip xmlns:r="http://schemas.openxmlformats.org/officeDocument/2006/relationships" r:embed="rId1">
            <a:duotone>
              <a:schemeClr val="phClr">
                <a:shade val="74000"/>
                <a:satMod val="130000"/>
                <a:lumMod val="90000"/>
              </a:schemeClr>
              <a:schemeClr val="phClr">
                <a:tint val="94000"/>
                <a:satMod val="120000"/>
                <a:lumMod val="104000"/>
              </a:schemeClr>
            </a:duotone>
          </a:blip>
          <a:tile tx="0" ty="0" sx="100000" sy="100000" flip="none" algn="tl"/>
        </a:blipFill>
      </a:fillStyleLst>
      <a:lnStyleLst>
        <a:ln w="9525"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38100" dist="25400" dir="5400000" rotWithShape="0">
              <a:srgbClr val="000000">
                <a:alpha val="60000"/>
              </a:srgbClr>
            </a:outerShdw>
          </a:effectLst>
        </a:effectStyle>
      </a:effectStyleLst>
      <a:bgFillStyleLst>
        <a:solidFill>
          <a:schemeClr val="phClr"/>
        </a:solidFill>
        <a:gradFill rotWithShape="1">
          <a:gsLst>
            <a:gs pos="0">
              <a:schemeClr val="phClr">
                <a:tint val="90000"/>
                <a:lumMod val="110000"/>
              </a:schemeClr>
            </a:gs>
            <a:gs pos="100000">
              <a:schemeClr val="phClr">
                <a:shade val="88000"/>
                <a:lumMod val="98000"/>
              </a:schemeClr>
            </a:gs>
          </a:gsLst>
          <a:lin ang="5400000" scaled="0"/>
        </a:gradFill>
        <a:blipFill>
          <a:blip xmlns:r="http://schemas.openxmlformats.org/officeDocument/2006/relationships" r:embed="rId2"/>
          <a:stretch/>
        </a:blipFill>
      </a:bgFillStyleLst>
    </a:fmtScheme>
  </a:themeElements>
  <a:objectDefaults/>
  <a:extraClrSchemeLst/>
  <a:extLst>
    <a:ext uri="{05A4C25C-085E-4340-85A3-A5531E510DB2}">
      <thm15:themeFamily xmlns:thm15="http://schemas.microsoft.com/office/thememl/2012/main" name="Organic" id="{28CDC826-8792-45C0-861B-85EB3ADEDA33}" vid="{E4E49EB0-FB00-41F5-9359-4843D783A23D}"/>
    </a:ext>
  </a:extLst>
</a:theme>
</file>

<file path=docProps/app.xml><?xml version="1.0" encoding="utf-8"?>
<Properties xmlns="http://schemas.openxmlformats.org/officeDocument/2006/extended-properties" xmlns:vt="http://schemas.openxmlformats.org/officeDocument/2006/docPropsVTypes">
  <Template>Organic</Template>
  <TotalTime>2552</TotalTime>
  <Words>423</Words>
  <Application>Microsoft Office PowerPoint</Application>
  <PresentationFormat>宽屏</PresentationFormat>
  <Paragraphs>35</Paragraphs>
  <Slides>11</Slides>
  <Notes>0</Notes>
  <HiddenSlides>0</HiddenSlides>
  <MMClips>2</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11</vt:i4>
      </vt:variant>
    </vt:vector>
  </HeadingPairs>
  <TitlesOfParts>
    <vt:vector size="16" baseType="lpstr">
      <vt:lpstr>方正舒体</vt:lpstr>
      <vt:lpstr>Arial</vt:lpstr>
      <vt:lpstr>Garamond</vt:lpstr>
      <vt:lpstr>Times New Roman</vt:lpstr>
      <vt:lpstr>环保</vt:lpstr>
      <vt:lpstr>PowerPoint 演示文稿</vt:lpstr>
      <vt:lpstr>XIN CHÀO THẦY CÔ VÀ CÁC BẠN</vt:lpstr>
      <vt:lpstr>Chủ đề </vt:lpstr>
      <vt:lpstr>I. Khái quát về rừng A-ma-dôn  II. Vấn đề khai thác, sử dụng rừng A- ma- dôn  III. Vấn đề bảo vệ rừng A- ma- dôn </vt:lpstr>
      <vt:lpstr>I. Khái quát về rừng A-ma-dôn</vt:lpstr>
      <vt:lpstr>II. Vấn đề khai thác, sử dụng rừng A- ma- dôn</vt:lpstr>
      <vt:lpstr>PowerPoint 演示文稿</vt:lpstr>
      <vt:lpstr>PowerPoint 演示文稿</vt:lpstr>
      <vt:lpstr>III. Vấn đề bảo vệ rừng A- ma- dôn</vt:lpstr>
      <vt:lpstr>PowerPoint 演示文稿</vt:lpstr>
      <vt:lpstr>THANK YOU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武氏银</dc:creator>
  <cp:lastModifiedBy>武氏银</cp:lastModifiedBy>
  <cp:revision>27</cp:revision>
  <dcterms:created xsi:type="dcterms:W3CDTF">2025-04-05T13:32:39Z</dcterms:created>
  <dcterms:modified xsi:type="dcterms:W3CDTF">2025-04-09T13:26:18Z</dcterms:modified>
</cp:coreProperties>
</file>