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wav" ContentType="audio/x-wav"/>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9"/>
  </p:notesMasterIdLst>
  <p:sldIdLst>
    <p:sldId id="256" r:id="rId3"/>
    <p:sldId id="257" r:id="rId4"/>
    <p:sldId id="258" r:id="rId5"/>
    <p:sldId id="260" r:id="rId6"/>
    <p:sldId id="454" r:id="rId7"/>
    <p:sldId id="259" r:id="rId8"/>
    <p:sldId id="261" r:id="rId9"/>
    <p:sldId id="262" r:id="rId10"/>
    <p:sldId id="264" r:id="rId11"/>
    <p:sldId id="265" r:id="rId12"/>
    <p:sldId id="266" r:id="rId13"/>
    <p:sldId id="268" r:id="rId14"/>
    <p:sldId id="269" r:id="rId15"/>
    <p:sldId id="270" r:id="rId16"/>
    <p:sldId id="271" r:id="rId17"/>
    <p:sldId id="272" r:id="rId18"/>
    <p:sldId id="273" r:id="rId19"/>
    <p:sldId id="274" r:id="rId20"/>
    <p:sldId id="275" r:id="rId21"/>
    <p:sldId id="276" r:id="rId22"/>
    <p:sldId id="277" r:id="rId23"/>
    <p:sldId id="453" r:id="rId24"/>
    <p:sldId id="433" r:id="rId25"/>
    <p:sldId id="434" r:id="rId26"/>
    <p:sldId id="435" r:id="rId27"/>
    <p:sldId id="436" r:id="rId28"/>
    <p:sldId id="437" r:id="rId29"/>
    <p:sldId id="438" r:id="rId30"/>
    <p:sldId id="439" r:id="rId31"/>
    <p:sldId id="440" r:id="rId32"/>
    <p:sldId id="441" r:id="rId33"/>
    <p:sldId id="442" r:id="rId34"/>
    <p:sldId id="443" r:id="rId35"/>
    <p:sldId id="444" r:id="rId36"/>
    <p:sldId id="445" r:id="rId37"/>
    <p:sldId id="446" r:id="rId38"/>
    <p:sldId id="447" r:id="rId39"/>
    <p:sldId id="448" r:id="rId40"/>
    <p:sldId id="449" r:id="rId41"/>
    <p:sldId id="450" r:id="rId42"/>
    <p:sldId id="451" r:id="rId43"/>
    <p:sldId id="452" r:id="rId44"/>
    <p:sldId id="412" r:id="rId45"/>
    <p:sldId id="429" r:id="rId46"/>
    <p:sldId id="430" r:id="rId47"/>
    <p:sldId id="432"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544" autoAdjust="0"/>
    <p:restoredTop sz="89530" autoAdjust="0"/>
  </p:normalViewPr>
  <p:slideViewPr>
    <p:cSldViewPr snapToGrid="0">
      <p:cViewPr varScale="1">
        <p:scale>
          <a:sx n="71" d="100"/>
          <a:sy n="71" d="100"/>
        </p:scale>
        <p:origin x="204"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206A97-EC02-464E-BB6A-282BE212F88D}" type="datetimeFigureOut">
              <a:rPr lang="en-US" smtClean="0"/>
              <a:t>2/13/2025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AE645E-08D9-4910-AF74-330FD9E01CEF}" type="slidenum">
              <a:rPr lang="en-US" smtClean="0"/>
              <a:t>‹#›</a:t>
            </a:fld>
            <a:endParaRPr lang="en-US"/>
          </a:p>
        </p:txBody>
      </p:sp>
    </p:spTree>
    <p:extLst>
      <p:ext uri="{BB962C8B-B14F-4D97-AF65-F5344CB8AC3E}">
        <p14:creationId xmlns:p14="http://schemas.microsoft.com/office/powerpoint/2010/main" val="4279890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AE645E-08D9-4910-AF74-330FD9E01CEF}" type="slidenum">
              <a:rPr lang="en-US" smtClean="0"/>
              <a:t>1</a:t>
            </a:fld>
            <a:endParaRPr lang="en-US"/>
          </a:p>
        </p:txBody>
      </p:sp>
    </p:spTree>
    <p:extLst>
      <p:ext uri="{BB962C8B-B14F-4D97-AF65-F5344CB8AC3E}">
        <p14:creationId xmlns:p14="http://schemas.microsoft.com/office/powerpoint/2010/main" val="15321729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64891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28963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48205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1381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21631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97369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95686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01982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32732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05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AE645E-08D9-4910-AF74-330FD9E01CEF}" type="slidenum">
              <a:rPr lang="en-US" smtClean="0"/>
              <a:t>3</a:t>
            </a:fld>
            <a:endParaRPr lang="en-US"/>
          </a:p>
        </p:txBody>
      </p:sp>
    </p:spTree>
    <p:extLst>
      <p:ext uri="{BB962C8B-B14F-4D97-AF65-F5344CB8AC3E}">
        <p14:creationId xmlns:p14="http://schemas.microsoft.com/office/powerpoint/2010/main" val="16490729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88629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40206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76860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8123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335651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23880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37633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1553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vi-VN" sz="1200" b="1"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4CAE645E-08D9-4910-AF74-330FD9E01CEF}" type="slidenum">
              <a:rPr lang="en-US" smtClean="0"/>
              <a:t>4</a:t>
            </a:fld>
            <a:endParaRPr lang="en-US"/>
          </a:p>
        </p:txBody>
      </p:sp>
    </p:spTree>
    <p:extLst>
      <p:ext uri="{BB962C8B-B14F-4D97-AF65-F5344CB8AC3E}">
        <p14:creationId xmlns:p14="http://schemas.microsoft.com/office/powerpoint/2010/main" val="12169938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AE645E-08D9-4910-AF74-330FD9E01CEF}" type="slidenum">
              <a:rPr lang="en-US" smtClean="0"/>
              <a:t>6</a:t>
            </a:fld>
            <a:endParaRPr lang="en-US"/>
          </a:p>
        </p:txBody>
      </p:sp>
    </p:spTree>
    <p:extLst>
      <p:ext uri="{BB962C8B-B14F-4D97-AF65-F5344CB8AC3E}">
        <p14:creationId xmlns:p14="http://schemas.microsoft.com/office/powerpoint/2010/main" val="35000674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2914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3997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0844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74141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AE645E-08D9-4910-AF74-330FD9E01CE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94572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09F06-6BB5-4F13-A06D-F7BEF994A3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6063F6D-457C-4FEB-B47B-E474E9139E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97A2897-8BBF-450A-AE86-E4A5726C2BE4}"/>
              </a:ext>
            </a:extLst>
          </p:cNvPr>
          <p:cNvSpPr>
            <a:spLocks noGrp="1"/>
          </p:cNvSpPr>
          <p:nvPr>
            <p:ph type="dt" sz="half" idx="10"/>
          </p:nvPr>
        </p:nvSpPr>
        <p:spPr/>
        <p:txBody>
          <a:bodyPr/>
          <a:lstStyle/>
          <a:p>
            <a:fld id="{2033FC4D-8C86-4D65-BFC0-CF7B0A92EAEE}" type="datetimeFigureOut">
              <a:rPr lang="en-US" smtClean="0"/>
              <a:t>2/13/2025</a:t>
            </a:fld>
            <a:endParaRPr lang="en-US"/>
          </a:p>
        </p:txBody>
      </p:sp>
      <p:sp>
        <p:nvSpPr>
          <p:cNvPr id="5" name="Footer Placeholder 4">
            <a:extLst>
              <a:ext uri="{FF2B5EF4-FFF2-40B4-BE49-F238E27FC236}">
                <a16:creationId xmlns:a16="http://schemas.microsoft.com/office/drawing/2014/main" id="{02DA99E9-D91B-4533-B725-E989B1CCF8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959C44-EDF6-4419-82DA-5DD749214D76}"/>
              </a:ext>
            </a:extLst>
          </p:cNvPr>
          <p:cNvSpPr>
            <a:spLocks noGrp="1"/>
          </p:cNvSpPr>
          <p:nvPr>
            <p:ph type="sldNum" sz="quarter" idx="12"/>
          </p:nvPr>
        </p:nvSpPr>
        <p:spPr/>
        <p:txBody>
          <a:bodyPr/>
          <a:lstStyle/>
          <a:p>
            <a:fld id="{889705FB-9798-41F7-BE04-8B6528837100}" type="slidenum">
              <a:rPr lang="en-US" smtClean="0"/>
              <a:t>‹#›</a:t>
            </a:fld>
            <a:endParaRPr lang="en-US"/>
          </a:p>
        </p:txBody>
      </p:sp>
    </p:spTree>
    <p:extLst>
      <p:ext uri="{BB962C8B-B14F-4D97-AF65-F5344CB8AC3E}">
        <p14:creationId xmlns:p14="http://schemas.microsoft.com/office/powerpoint/2010/main" val="3997637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E891B-827C-4DF7-80BC-8B0CFBDEBC6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7467BE5-D7DF-4549-BF42-7B578A64C68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510709-23AB-470C-9A13-2632F12C5DE5}"/>
              </a:ext>
            </a:extLst>
          </p:cNvPr>
          <p:cNvSpPr>
            <a:spLocks noGrp="1"/>
          </p:cNvSpPr>
          <p:nvPr>
            <p:ph type="dt" sz="half" idx="10"/>
          </p:nvPr>
        </p:nvSpPr>
        <p:spPr/>
        <p:txBody>
          <a:bodyPr/>
          <a:lstStyle/>
          <a:p>
            <a:fld id="{2033FC4D-8C86-4D65-BFC0-CF7B0A92EAEE}" type="datetimeFigureOut">
              <a:rPr lang="en-US" smtClean="0"/>
              <a:t>2/13/2025</a:t>
            </a:fld>
            <a:endParaRPr lang="en-US"/>
          </a:p>
        </p:txBody>
      </p:sp>
      <p:sp>
        <p:nvSpPr>
          <p:cNvPr id="5" name="Footer Placeholder 4">
            <a:extLst>
              <a:ext uri="{FF2B5EF4-FFF2-40B4-BE49-F238E27FC236}">
                <a16:creationId xmlns:a16="http://schemas.microsoft.com/office/drawing/2014/main" id="{48C789B7-1BC4-4F85-98D3-DF0B71DFCE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41BCFA-946B-49E3-A0C9-0F52A3402F74}"/>
              </a:ext>
            </a:extLst>
          </p:cNvPr>
          <p:cNvSpPr>
            <a:spLocks noGrp="1"/>
          </p:cNvSpPr>
          <p:nvPr>
            <p:ph type="sldNum" sz="quarter" idx="12"/>
          </p:nvPr>
        </p:nvSpPr>
        <p:spPr/>
        <p:txBody>
          <a:bodyPr/>
          <a:lstStyle/>
          <a:p>
            <a:fld id="{889705FB-9798-41F7-BE04-8B6528837100}" type="slidenum">
              <a:rPr lang="en-US" smtClean="0"/>
              <a:t>‹#›</a:t>
            </a:fld>
            <a:endParaRPr lang="en-US"/>
          </a:p>
        </p:txBody>
      </p:sp>
    </p:spTree>
    <p:extLst>
      <p:ext uri="{BB962C8B-B14F-4D97-AF65-F5344CB8AC3E}">
        <p14:creationId xmlns:p14="http://schemas.microsoft.com/office/powerpoint/2010/main" val="39515885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D7F1E0-8E0E-4847-BB07-266DB4C9AB8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71CC53B-082A-4C9A-AB37-4D94B14732C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B9097B-9E4F-45AF-A485-3A821E97DBEF}"/>
              </a:ext>
            </a:extLst>
          </p:cNvPr>
          <p:cNvSpPr>
            <a:spLocks noGrp="1"/>
          </p:cNvSpPr>
          <p:nvPr>
            <p:ph type="dt" sz="half" idx="10"/>
          </p:nvPr>
        </p:nvSpPr>
        <p:spPr/>
        <p:txBody>
          <a:bodyPr/>
          <a:lstStyle/>
          <a:p>
            <a:fld id="{2033FC4D-8C86-4D65-BFC0-CF7B0A92EAEE}" type="datetimeFigureOut">
              <a:rPr lang="en-US" smtClean="0"/>
              <a:t>2/13/2025</a:t>
            </a:fld>
            <a:endParaRPr lang="en-US"/>
          </a:p>
        </p:txBody>
      </p:sp>
      <p:sp>
        <p:nvSpPr>
          <p:cNvPr id="5" name="Footer Placeholder 4">
            <a:extLst>
              <a:ext uri="{FF2B5EF4-FFF2-40B4-BE49-F238E27FC236}">
                <a16:creationId xmlns:a16="http://schemas.microsoft.com/office/drawing/2014/main" id="{646EF1A2-5A38-48DD-89B1-03F9341ED8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232EEA-88EB-469C-B04F-58FB07CBAFE0}"/>
              </a:ext>
            </a:extLst>
          </p:cNvPr>
          <p:cNvSpPr>
            <a:spLocks noGrp="1"/>
          </p:cNvSpPr>
          <p:nvPr>
            <p:ph type="sldNum" sz="quarter" idx="12"/>
          </p:nvPr>
        </p:nvSpPr>
        <p:spPr/>
        <p:txBody>
          <a:bodyPr/>
          <a:lstStyle/>
          <a:p>
            <a:fld id="{889705FB-9798-41F7-BE04-8B6528837100}" type="slidenum">
              <a:rPr lang="en-US" smtClean="0"/>
              <a:t>‹#›</a:t>
            </a:fld>
            <a:endParaRPr lang="en-US"/>
          </a:p>
        </p:txBody>
      </p:sp>
    </p:spTree>
    <p:extLst>
      <p:ext uri="{BB962C8B-B14F-4D97-AF65-F5344CB8AC3E}">
        <p14:creationId xmlns:p14="http://schemas.microsoft.com/office/powerpoint/2010/main" val="30053627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554ED4C7-B329-4384-9907-D5B574C9943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22DA5C4-CA8F-47B7-B948-6B25617A16E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F81E26D-CB3B-45F1-A1C8-BFF0280A1CF1}"/>
              </a:ext>
            </a:extLst>
          </p:cNvPr>
          <p:cNvSpPr>
            <a:spLocks noGrp="1" noChangeArrowheads="1"/>
          </p:cNvSpPr>
          <p:nvPr>
            <p:ph type="sldNum" sz="quarter" idx="12"/>
          </p:nvPr>
        </p:nvSpPr>
        <p:spPr>
          <a:ln/>
        </p:spPr>
        <p:txBody>
          <a:bodyPr/>
          <a:lstStyle>
            <a:lvl1pPr>
              <a:defRPr/>
            </a:lvl1pPr>
          </a:lstStyle>
          <a:p>
            <a:fld id="{8EBE22D2-B28A-4D1C-98EF-CC7FE2334B12}" type="slidenum">
              <a:rPr lang="en-US" altLang="en-US"/>
              <a:pPr/>
              <a:t>‹#›</a:t>
            </a:fld>
            <a:endParaRPr lang="en-US" altLang="en-US"/>
          </a:p>
        </p:txBody>
      </p:sp>
    </p:spTree>
    <p:extLst>
      <p:ext uri="{BB962C8B-B14F-4D97-AF65-F5344CB8AC3E}">
        <p14:creationId xmlns:p14="http://schemas.microsoft.com/office/powerpoint/2010/main" val="295359237"/>
      </p:ext>
    </p:extLst>
  </p:cSld>
  <p:clrMapOvr>
    <a:masterClrMapping/>
  </p:clrMapOvr>
  <p:transition advTm="150500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7D89316-F53D-49DD-A85C-C3AB5566567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334EE22-6587-449B-9DD0-B716AA2113C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5AAF840-B094-4185-93C8-434B25A45A9B}"/>
              </a:ext>
            </a:extLst>
          </p:cNvPr>
          <p:cNvSpPr>
            <a:spLocks noGrp="1" noChangeArrowheads="1"/>
          </p:cNvSpPr>
          <p:nvPr>
            <p:ph type="sldNum" sz="quarter" idx="12"/>
          </p:nvPr>
        </p:nvSpPr>
        <p:spPr>
          <a:ln/>
        </p:spPr>
        <p:txBody>
          <a:bodyPr/>
          <a:lstStyle>
            <a:lvl1pPr>
              <a:defRPr/>
            </a:lvl1pPr>
          </a:lstStyle>
          <a:p>
            <a:fld id="{9293C2BA-7FC9-4307-AFFE-88DCF219AA75}" type="slidenum">
              <a:rPr lang="en-US" altLang="en-US"/>
              <a:pPr/>
              <a:t>‹#›</a:t>
            </a:fld>
            <a:endParaRPr lang="en-US" altLang="en-US"/>
          </a:p>
        </p:txBody>
      </p:sp>
    </p:spTree>
    <p:extLst>
      <p:ext uri="{BB962C8B-B14F-4D97-AF65-F5344CB8AC3E}">
        <p14:creationId xmlns:p14="http://schemas.microsoft.com/office/powerpoint/2010/main" val="3549258935"/>
      </p:ext>
    </p:extLst>
  </p:cSld>
  <p:clrMapOvr>
    <a:masterClrMapping/>
  </p:clrMapOvr>
  <p:transition advTm="150500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555FEA4E-6B1A-4A57-B3F1-28E7EAC575C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86759E62-4D1C-471F-AB35-FAF573D8E10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E25BCDC-3555-40E5-B6C2-489BC22F74A3}"/>
              </a:ext>
            </a:extLst>
          </p:cNvPr>
          <p:cNvSpPr>
            <a:spLocks noGrp="1" noChangeArrowheads="1"/>
          </p:cNvSpPr>
          <p:nvPr>
            <p:ph type="sldNum" sz="quarter" idx="12"/>
          </p:nvPr>
        </p:nvSpPr>
        <p:spPr>
          <a:ln/>
        </p:spPr>
        <p:txBody>
          <a:bodyPr/>
          <a:lstStyle>
            <a:lvl1pPr>
              <a:defRPr/>
            </a:lvl1pPr>
          </a:lstStyle>
          <a:p>
            <a:fld id="{FA02A2CD-F8BC-429E-B05B-1BFE86DBCB5C}" type="slidenum">
              <a:rPr lang="en-US" altLang="en-US"/>
              <a:pPr/>
              <a:t>‹#›</a:t>
            </a:fld>
            <a:endParaRPr lang="en-US" altLang="en-US"/>
          </a:p>
        </p:txBody>
      </p:sp>
    </p:spTree>
    <p:extLst>
      <p:ext uri="{BB962C8B-B14F-4D97-AF65-F5344CB8AC3E}">
        <p14:creationId xmlns:p14="http://schemas.microsoft.com/office/powerpoint/2010/main" val="2584398101"/>
      </p:ext>
    </p:extLst>
  </p:cSld>
  <p:clrMapOvr>
    <a:masterClrMapping/>
  </p:clrMapOvr>
  <p:transition advTm="150500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5EC720E-D88B-4FD3-A49E-230CE3EA146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E8050B24-5ECF-4C64-B7C1-7BFC2D81023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C34A170F-0B37-4160-8038-60C6032073AF}"/>
              </a:ext>
            </a:extLst>
          </p:cNvPr>
          <p:cNvSpPr>
            <a:spLocks noGrp="1" noChangeArrowheads="1"/>
          </p:cNvSpPr>
          <p:nvPr>
            <p:ph type="sldNum" sz="quarter" idx="12"/>
          </p:nvPr>
        </p:nvSpPr>
        <p:spPr>
          <a:ln/>
        </p:spPr>
        <p:txBody>
          <a:bodyPr/>
          <a:lstStyle>
            <a:lvl1pPr>
              <a:defRPr/>
            </a:lvl1pPr>
          </a:lstStyle>
          <a:p>
            <a:fld id="{C909AD5B-4B28-4E35-BF5F-E3BD2927DF7D}" type="slidenum">
              <a:rPr lang="en-US" altLang="en-US"/>
              <a:pPr/>
              <a:t>‹#›</a:t>
            </a:fld>
            <a:endParaRPr lang="en-US" altLang="en-US"/>
          </a:p>
        </p:txBody>
      </p:sp>
    </p:spTree>
    <p:extLst>
      <p:ext uri="{BB962C8B-B14F-4D97-AF65-F5344CB8AC3E}">
        <p14:creationId xmlns:p14="http://schemas.microsoft.com/office/powerpoint/2010/main" val="4071657054"/>
      </p:ext>
    </p:extLst>
  </p:cSld>
  <p:clrMapOvr>
    <a:masterClrMapping/>
  </p:clrMapOvr>
  <p:transition advTm="150500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00743E83-EF21-49F5-8EE3-23B3E3943122}"/>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7EBD9BBD-CCDA-4CA2-BA06-73C5BEA7F9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62801A35-850E-4FCE-97F8-D7E9CB6D21A7}"/>
              </a:ext>
            </a:extLst>
          </p:cNvPr>
          <p:cNvSpPr>
            <a:spLocks noGrp="1" noChangeArrowheads="1"/>
          </p:cNvSpPr>
          <p:nvPr>
            <p:ph type="sldNum" sz="quarter" idx="12"/>
          </p:nvPr>
        </p:nvSpPr>
        <p:spPr>
          <a:ln/>
        </p:spPr>
        <p:txBody>
          <a:bodyPr/>
          <a:lstStyle>
            <a:lvl1pPr>
              <a:defRPr/>
            </a:lvl1pPr>
          </a:lstStyle>
          <a:p>
            <a:fld id="{C0AA5E5C-12EB-47DE-A402-18B71D38F2D9}" type="slidenum">
              <a:rPr lang="en-US" altLang="en-US"/>
              <a:pPr/>
              <a:t>‹#›</a:t>
            </a:fld>
            <a:endParaRPr lang="en-US" altLang="en-US"/>
          </a:p>
        </p:txBody>
      </p:sp>
    </p:spTree>
    <p:extLst>
      <p:ext uri="{BB962C8B-B14F-4D97-AF65-F5344CB8AC3E}">
        <p14:creationId xmlns:p14="http://schemas.microsoft.com/office/powerpoint/2010/main" val="986808332"/>
      </p:ext>
    </p:extLst>
  </p:cSld>
  <p:clrMapOvr>
    <a:masterClrMapping/>
  </p:clrMapOvr>
  <p:transition advTm="150500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022229CE-37E4-46E7-8B57-2AF4B8990810}"/>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0B9D1533-5AF2-4E7A-8E05-49B6D1F7CFB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AE66D7F1-FEDD-4D47-BF7E-3DE8CABF6052}"/>
              </a:ext>
            </a:extLst>
          </p:cNvPr>
          <p:cNvSpPr>
            <a:spLocks noGrp="1" noChangeArrowheads="1"/>
          </p:cNvSpPr>
          <p:nvPr>
            <p:ph type="sldNum" sz="quarter" idx="12"/>
          </p:nvPr>
        </p:nvSpPr>
        <p:spPr>
          <a:ln/>
        </p:spPr>
        <p:txBody>
          <a:bodyPr/>
          <a:lstStyle>
            <a:lvl1pPr>
              <a:defRPr/>
            </a:lvl1pPr>
          </a:lstStyle>
          <a:p>
            <a:fld id="{2E9D74C9-9664-42D9-89D0-4347296AC1C9}" type="slidenum">
              <a:rPr lang="en-US" altLang="en-US"/>
              <a:pPr/>
              <a:t>‹#›</a:t>
            </a:fld>
            <a:endParaRPr lang="en-US" altLang="en-US"/>
          </a:p>
        </p:txBody>
      </p:sp>
    </p:spTree>
    <p:extLst>
      <p:ext uri="{BB962C8B-B14F-4D97-AF65-F5344CB8AC3E}">
        <p14:creationId xmlns:p14="http://schemas.microsoft.com/office/powerpoint/2010/main" val="1265325988"/>
      </p:ext>
    </p:extLst>
  </p:cSld>
  <p:clrMapOvr>
    <a:masterClrMapping/>
  </p:clrMapOvr>
  <p:transition advTm="150500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495EBBB-2EE0-4C74-B969-8AC42A98BD63}"/>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DA452A94-D77E-4301-ABCD-1D72C8AA96D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36C4EA84-1AFA-4EFD-888B-5494667CD76D}"/>
              </a:ext>
            </a:extLst>
          </p:cNvPr>
          <p:cNvSpPr>
            <a:spLocks noGrp="1" noChangeArrowheads="1"/>
          </p:cNvSpPr>
          <p:nvPr>
            <p:ph type="sldNum" sz="quarter" idx="12"/>
          </p:nvPr>
        </p:nvSpPr>
        <p:spPr>
          <a:ln/>
        </p:spPr>
        <p:txBody>
          <a:bodyPr/>
          <a:lstStyle>
            <a:lvl1pPr>
              <a:defRPr/>
            </a:lvl1pPr>
          </a:lstStyle>
          <a:p>
            <a:fld id="{CDF5919C-84FE-4583-A634-C64C64DA0450}" type="slidenum">
              <a:rPr lang="en-US" altLang="en-US"/>
              <a:pPr/>
              <a:t>‹#›</a:t>
            </a:fld>
            <a:endParaRPr lang="en-US" altLang="en-US"/>
          </a:p>
        </p:txBody>
      </p:sp>
    </p:spTree>
    <p:extLst>
      <p:ext uri="{BB962C8B-B14F-4D97-AF65-F5344CB8AC3E}">
        <p14:creationId xmlns:p14="http://schemas.microsoft.com/office/powerpoint/2010/main" val="2876307730"/>
      </p:ext>
    </p:extLst>
  </p:cSld>
  <p:clrMapOvr>
    <a:masterClrMapping/>
  </p:clrMapOvr>
  <p:transition advTm="150500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3734F87D-D19B-4382-B4F1-A5B6663217C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7963C0D-C5E7-4CB5-800F-23F1B5DF407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6C8EFC9F-27B1-4770-AE42-9EF0FC707152}"/>
              </a:ext>
            </a:extLst>
          </p:cNvPr>
          <p:cNvSpPr>
            <a:spLocks noGrp="1" noChangeArrowheads="1"/>
          </p:cNvSpPr>
          <p:nvPr>
            <p:ph type="sldNum" sz="quarter" idx="12"/>
          </p:nvPr>
        </p:nvSpPr>
        <p:spPr>
          <a:ln/>
        </p:spPr>
        <p:txBody>
          <a:bodyPr/>
          <a:lstStyle>
            <a:lvl1pPr>
              <a:defRPr/>
            </a:lvl1pPr>
          </a:lstStyle>
          <a:p>
            <a:fld id="{08990624-04B9-4513-AC86-9CDAF57884E8}" type="slidenum">
              <a:rPr lang="en-US" altLang="en-US"/>
              <a:pPr/>
              <a:t>‹#›</a:t>
            </a:fld>
            <a:endParaRPr lang="en-US" altLang="en-US"/>
          </a:p>
        </p:txBody>
      </p:sp>
    </p:spTree>
    <p:extLst>
      <p:ext uri="{BB962C8B-B14F-4D97-AF65-F5344CB8AC3E}">
        <p14:creationId xmlns:p14="http://schemas.microsoft.com/office/powerpoint/2010/main" val="3293264901"/>
      </p:ext>
    </p:extLst>
  </p:cSld>
  <p:clrMapOvr>
    <a:masterClrMapping/>
  </p:clrMapOvr>
  <p:transition advTm="1505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4A92E-CFAA-4127-BD9E-13F50C67A5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758F718-F7F9-41CA-B5EA-56591F69552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4E7559-1E0C-488F-856F-A7C70D997726}"/>
              </a:ext>
            </a:extLst>
          </p:cNvPr>
          <p:cNvSpPr>
            <a:spLocks noGrp="1"/>
          </p:cNvSpPr>
          <p:nvPr>
            <p:ph type="dt" sz="half" idx="10"/>
          </p:nvPr>
        </p:nvSpPr>
        <p:spPr/>
        <p:txBody>
          <a:bodyPr/>
          <a:lstStyle/>
          <a:p>
            <a:fld id="{2033FC4D-8C86-4D65-BFC0-CF7B0A92EAEE}" type="datetimeFigureOut">
              <a:rPr lang="en-US" smtClean="0"/>
              <a:t>2/13/2025</a:t>
            </a:fld>
            <a:endParaRPr lang="en-US"/>
          </a:p>
        </p:txBody>
      </p:sp>
      <p:sp>
        <p:nvSpPr>
          <p:cNvPr id="5" name="Footer Placeholder 4">
            <a:extLst>
              <a:ext uri="{FF2B5EF4-FFF2-40B4-BE49-F238E27FC236}">
                <a16:creationId xmlns:a16="http://schemas.microsoft.com/office/drawing/2014/main" id="{4D48D841-62DF-42DC-98A6-FF96050BA2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FA6EE6-8A8C-44A3-9A45-77A2F08811BC}"/>
              </a:ext>
            </a:extLst>
          </p:cNvPr>
          <p:cNvSpPr>
            <a:spLocks noGrp="1"/>
          </p:cNvSpPr>
          <p:nvPr>
            <p:ph type="sldNum" sz="quarter" idx="12"/>
          </p:nvPr>
        </p:nvSpPr>
        <p:spPr/>
        <p:txBody>
          <a:bodyPr/>
          <a:lstStyle/>
          <a:p>
            <a:fld id="{889705FB-9798-41F7-BE04-8B6528837100}" type="slidenum">
              <a:rPr lang="en-US" smtClean="0"/>
              <a:t>‹#›</a:t>
            </a:fld>
            <a:endParaRPr lang="en-US"/>
          </a:p>
        </p:txBody>
      </p:sp>
    </p:spTree>
    <p:extLst>
      <p:ext uri="{BB962C8B-B14F-4D97-AF65-F5344CB8AC3E}">
        <p14:creationId xmlns:p14="http://schemas.microsoft.com/office/powerpoint/2010/main" val="13292877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A0ED5A85-C8C8-4ACC-8FDB-29CA29B2F3C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DFDD9F53-E088-41D2-85AF-C754352CF0F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B03BFF5-078B-4100-86E0-DB301AE0F869}"/>
              </a:ext>
            </a:extLst>
          </p:cNvPr>
          <p:cNvSpPr>
            <a:spLocks noGrp="1" noChangeArrowheads="1"/>
          </p:cNvSpPr>
          <p:nvPr>
            <p:ph type="sldNum" sz="quarter" idx="12"/>
          </p:nvPr>
        </p:nvSpPr>
        <p:spPr>
          <a:ln/>
        </p:spPr>
        <p:txBody>
          <a:bodyPr/>
          <a:lstStyle>
            <a:lvl1pPr>
              <a:defRPr/>
            </a:lvl1pPr>
          </a:lstStyle>
          <a:p>
            <a:fld id="{465B9F93-8E95-4902-8E01-04FA4F861ECD}" type="slidenum">
              <a:rPr lang="en-US" altLang="en-US"/>
              <a:pPr/>
              <a:t>‹#›</a:t>
            </a:fld>
            <a:endParaRPr lang="en-US" altLang="en-US"/>
          </a:p>
        </p:txBody>
      </p:sp>
    </p:spTree>
    <p:extLst>
      <p:ext uri="{BB962C8B-B14F-4D97-AF65-F5344CB8AC3E}">
        <p14:creationId xmlns:p14="http://schemas.microsoft.com/office/powerpoint/2010/main" val="672306045"/>
      </p:ext>
    </p:extLst>
  </p:cSld>
  <p:clrMapOvr>
    <a:masterClrMapping/>
  </p:clrMapOvr>
  <p:transition advTm="150500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8C9157EA-AA68-4652-8624-7D30219344B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C08857FD-1230-4AD1-B3DD-DA4793752F2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0B7909AA-D79B-431D-9535-EC736918571C}"/>
              </a:ext>
            </a:extLst>
          </p:cNvPr>
          <p:cNvSpPr>
            <a:spLocks noGrp="1" noChangeArrowheads="1"/>
          </p:cNvSpPr>
          <p:nvPr>
            <p:ph type="sldNum" sz="quarter" idx="12"/>
          </p:nvPr>
        </p:nvSpPr>
        <p:spPr>
          <a:ln/>
        </p:spPr>
        <p:txBody>
          <a:bodyPr/>
          <a:lstStyle>
            <a:lvl1pPr>
              <a:defRPr/>
            </a:lvl1pPr>
          </a:lstStyle>
          <a:p>
            <a:fld id="{60558713-F5F5-4B1E-A9F3-83A80F73BB96}" type="slidenum">
              <a:rPr lang="en-US" altLang="en-US"/>
              <a:pPr/>
              <a:t>‹#›</a:t>
            </a:fld>
            <a:endParaRPr lang="en-US" altLang="en-US"/>
          </a:p>
        </p:txBody>
      </p:sp>
    </p:spTree>
    <p:extLst>
      <p:ext uri="{BB962C8B-B14F-4D97-AF65-F5344CB8AC3E}">
        <p14:creationId xmlns:p14="http://schemas.microsoft.com/office/powerpoint/2010/main" val="3646956511"/>
      </p:ext>
    </p:extLst>
  </p:cSld>
  <p:clrMapOvr>
    <a:masterClrMapping/>
  </p:clrMapOvr>
  <p:transition advTm="150500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A0838CF-C14E-4A3C-B07C-4774D7F046F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31B9D43-0E10-4762-9D84-1C3C5BC3EC2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52674FC-8621-490F-80E5-C17193904233}"/>
              </a:ext>
            </a:extLst>
          </p:cNvPr>
          <p:cNvSpPr>
            <a:spLocks noGrp="1" noChangeArrowheads="1"/>
          </p:cNvSpPr>
          <p:nvPr>
            <p:ph type="sldNum" sz="quarter" idx="12"/>
          </p:nvPr>
        </p:nvSpPr>
        <p:spPr>
          <a:ln/>
        </p:spPr>
        <p:txBody>
          <a:bodyPr/>
          <a:lstStyle>
            <a:lvl1pPr>
              <a:defRPr/>
            </a:lvl1pPr>
          </a:lstStyle>
          <a:p>
            <a:fld id="{47AF12BB-071A-483D-8302-6E3191B3289F}" type="slidenum">
              <a:rPr lang="en-US" altLang="en-US"/>
              <a:pPr/>
              <a:t>‹#›</a:t>
            </a:fld>
            <a:endParaRPr lang="en-US" altLang="en-US"/>
          </a:p>
        </p:txBody>
      </p:sp>
    </p:spTree>
    <p:extLst>
      <p:ext uri="{BB962C8B-B14F-4D97-AF65-F5344CB8AC3E}">
        <p14:creationId xmlns:p14="http://schemas.microsoft.com/office/powerpoint/2010/main" val="3433681320"/>
      </p:ext>
    </p:extLst>
  </p:cSld>
  <p:clrMapOvr>
    <a:masterClrMapping/>
  </p:clrMapOvr>
  <p:transition advTm="1505000"/>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able Placeholder 2"/>
          <p:cNvSpPr>
            <a:spLocks noGrp="1"/>
          </p:cNvSpPr>
          <p:nvPr>
            <p:ph type="tbl" idx="1"/>
          </p:nvPr>
        </p:nvSpPr>
        <p:spPr>
          <a:xfrm>
            <a:off x="609600" y="1600201"/>
            <a:ext cx="10972800" cy="4525963"/>
          </a:xfrm>
        </p:spPr>
        <p:txBody>
          <a:bodyPr/>
          <a:lstStyle/>
          <a:p>
            <a:pPr lvl="0"/>
            <a:endParaRPr lang="en-US" noProof="0"/>
          </a:p>
        </p:txBody>
      </p:sp>
      <p:sp>
        <p:nvSpPr>
          <p:cNvPr id="4" name="Rectangle 4">
            <a:extLst>
              <a:ext uri="{FF2B5EF4-FFF2-40B4-BE49-F238E27FC236}">
                <a16:creationId xmlns:a16="http://schemas.microsoft.com/office/drawing/2014/main" id="{9FC37B33-6C7D-4BD5-8E8C-6EA5ECD04E2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3567D33-E756-45F7-9A0C-4B3E73C89B5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271EA54-701F-4484-A798-DC0E5267A367}"/>
              </a:ext>
            </a:extLst>
          </p:cNvPr>
          <p:cNvSpPr>
            <a:spLocks noGrp="1" noChangeArrowheads="1"/>
          </p:cNvSpPr>
          <p:nvPr>
            <p:ph type="sldNum" sz="quarter" idx="12"/>
          </p:nvPr>
        </p:nvSpPr>
        <p:spPr>
          <a:ln/>
        </p:spPr>
        <p:txBody>
          <a:bodyPr/>
          <a:lstStyle>
            <a:lvl1pPr>
              <a:defRPr/>
            </a:lvl1pPr>
          </a:lstStyle>
          <a:p>
            <a:fld id="{7A7B95EF-5018-4D49-8AE5-D11906BB75EB}" type="slidenum">
              <a:rPr lang="en-US" altLang="en-US"/>
              <a:pPr/>
              <a:t>‹#›</a:t>
            </a:fld>
            <a:endParaRPr lang="en-US" altLang="en-US"/>
          </a:p>
        </p:txBody>
      </p:sp>
    </p:spTree>
    <p:extLst>
      <p:ext uri="{BB962C8B-B14F-4D97-AF65-F5344CB8AC3E}">
        <p14:creationId xmlns:p14="http://schemas.microsoft.com/office/powerpoint/2010/main" val="876479147"/>
      </p:ext>
    </p:extLst>
  </p:cSld>
  <p:clrMapOvr>
    <a:masterClrMapping/>
  </p:clrMapOvr>
  <p:transition advTm="1505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488B0-A99D-4CB7-B409-CA810DE48CD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5A08EAB-0A40-4FB7-874D-910ABB0192C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2CBD9A0-1EB2-4509-B24D-BA27F84D1E77}"/>
              </a:ext>
            </a:extLst>
          </p:cNvPr>
          <p:cNvSpPr>
            <a:spLocks noGrp="1"/>
          </p:cNvSpPr>
          <p:nvPr>
            <p:ph type="dt" sz="half" idx="10"/>
          </p:nvPr>
        </p:nvSpPr>
        <p:spPr/>
        <p:txBody>
          <a:bodyPr/>
          <a:lstStyle/>
          <a:p>
            <a:fld id="{2033FC4D-8C86-4D65-BFC0-CF7B0A92EAEE}" type="datetimeFigureOut">
              <a:rPr lang="en-US" smtClean="0"/>
              <a:t>2/13/2025</a:t>
            </a:fld>
            <a:endParaRPr lang="en-US"/>
          </a:p>
        </p:txBody>
      </p:sp>
      <p:sp>
        <p:nvSpPr>
          <p:cNvPr id="5" name="Footer Placeholder 4">
            <a:extLst>
              <a:ext uri="{FF2B5EF4-FFF2-40B4-BE49-F238E27FC236}">
                <a16:creationId xmlns:a16="http://schemas.microsoft.com/office/drawing/2014/main" id="{A4291477-E55F-46FE-8E6C-5F27421551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DA1B36-6B93-476E-A440-05A8D5103919}"/>
              </a:ext>
            </a:extLst>
          </p:cNvPr>
          <p:cNvSpPr>
            <a:spLocks noGrp="1"/>
          </p:cNvSpPr>
          <p:nvPr>
            <p:ph type="sldNum" sz="quarter" idx="12"/>
          </p:nvPr>
        </p:nvSpPr>
        <p:spPr/>
        <p:txBody>
          <a:bodyPr/>
          <a:lstStyle/>
          <a:p>
            <a:fld id="{889705FB-9798-41F7-BE04-8B6528837100}" type="slidenum">
              <a:rPr lang="en-US" smtClean="0"/>
              <a:t>‹#›</a:t>
            </a:fld>
            <a:endParaRPr lang="en-US"/>
          </a:p>
        </p:txBody>
      </p:sp>
    </p:spTree>
    <p:extLst>
      <p:ext uri="{BB962C8B-B14F-4D97-AF65-F5344CB8AC3E}">
        <p14:creationId xmlns:p14="http://schemas.microsoft.com/office/powerpoint/2010/main" val="3641761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A6032-BF31-4155-A762-7EEE98E3ED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E5B1D04-0A40-42E9-83CA-461983D928C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898CF6-81AB-4C8F-B87A-61703B37470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BB41A09-F6CD-4BA6-97BD-FA6A5C82EA7E}"/>
              </a:ext>
            </a:extLst>
          </p:cNvPr>
          <p:cNvSpPr>
            <a:spLocks noGrp="1"/>
          </p:cNvSpPr>
          <p:nvPr>
            <p:ph type="dt" sz="half" idx="10"/>
          </p:nvPr>
        </p:nvSpPr>
        <p:spPr/>
        <p:txBody>
          <a:bodyPr/>
          <a:lstStyle/>
          <a:p>
            <a:fld id="{2033FC4D-8C86-4D65-BFC0-CF7B0A92EAEE}" type="datetimeFigureOut">
              <a:rPr lang="en-US" smtClean="0"/>
              <a:t>2/13/2025</a:t>
            </a:fld>
            <a:endParaRPr lang="en-US"/>
          </a:p>
        </p:txBody>
      </p:sp>
      <p:sp>
        <p:nvSpPr>
          <p:cNvPr id="6" name="Footer Placeholder 5">
            <a:extLst>
              <a:ext uri="{FF2B5EF4-FFF2-40B4-BE49-F238E27FC236}">
                <a16:creationId xmlns:a16="http://schemas.microsoft.com/office/drawing/2014/main" id="{A78AA352-903F-4161-9267-78923BAFDE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B3E822-2AF5-4FD3-A097-5D6C2617DF3F}"/>
              </a:ext>
            </a:extLst>
          </p:cNvPr>
          <p:cNvSpPr>
            <a:spLocks noGrp="1"/>
          </p:cNvSpPr>
          <p:nvPr>
            <p:ph type="sldNum" sz="quarter" idx="12"/>
          </p:nvPr>
        </p:nvSpPr>
        <p:spPr/>
        <p:txBody>
          <a:bodyPr/>
          <a:lstStyle/>
          <a:p>
            <a:fld id="{889705FB-9798-41F7-BE04-8B6528837100}" type="slidenum">
              <a:rPr lang="en-US" smtClean="0"/>
              <a:t>‹#›</a:t>
            </a:fld>
            <a:endParaRPr lang="en-US"/>
          </a:p>
        </p:txBody>
      </p:sp>
    </p:spTree>
    <p:extLst>
      <p:ext uri="{BB962C8B-B14F-4D97-AF65-F5344CB8AC3E}">
        <p14:creationId xmlns:p14="http://schemas.microsoft.com/office/powerpoint/2010/main" val="1758625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D1FED-FA28-4621-90DD-1BA4E4F2046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A4BE4CC-43E3-48E4-9EE9-B2495EA7FD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1EEEA8F-4457-4F80-8FA1-D2A37812DDC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82CBCC7-3CF8-49F1-829E-CCF6DA996C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61C5132-80F6-498C-AC77-2F94F10F70B9}"/>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A266D45-46EB-460F-943E-C9A0CDE5390A}"/>
              </a:ext>
            </a:extLst>
          </p:cNvPr>
          <p:cNvSpPr>
            <a:spLocks noGrp="1"/>
          </p:cNvSpPr>
          <p:nvPr>
            <p:ph type="dt" sz="half" idx="10"/>
          </p:nvPr>
        </p:nvSpPr>
        <p:spPr/>
        <p:txBody>
          <a:bodyPr/>
          <a:lstStyle/>
          <a:p>
            <a:fld id="{2033FC4D-8C86-4D65-BFC0-CF7B0A92EAEE}" type="datetimeFigureOut">
              <a:rPr lang="en-US" smtClean="0"/>
              <a:t>2/13/2025</a:t>
            </a:fld>
            <a:endParaRPr lang="en-US"/>
          </a:p>
        </p:txBody>
      </p:sp>
      <p:sp>
        <p:nvSpPr>
          <p:cNvPr id="8" name="Footer Placeholder 7">
            <a:extLst>
              <a:ext uri="{FF2B5EF4-FFF2-40B4-BE49-F238E27FC236}">
                <a16:creationId xmlns:a16="http://schemas.microsoft.com/office/drawing/2014/main" id="{88D48C6B-7F26-408C-8C82-3EFD173C8AA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2B3ABCB-DC86-454D-BF96-B1C2A3388968}"/>
              </a:ext>
            </a:extLst>
          </p:cNvPr>
          <p:cNvSpPr>
            <a:spLocks noGrp="1"/>
          </p:cNvSpPr>
          <p:nvPr>
            <p:ph type="sldNum" sz="quarter" idx="12"/>
          </p:nvPr>
        </p:nvSpPr>
        <p:spPr/>
        <p:txBody>
          <a:bodyPr/>
          <a:lstStyle/>
          <a:p>
            <a:fld id="{889705FB-9798-41F7-BE04-8B6528837100}" type="slidenum">
              <a:rPr lang="en-US" smtClean="0"/>
              <a:t>‹#›</a:t>
            </a:fld>
            <a:endParaRPr lang="en-US"/>
          </a:p>
        </p:txBody>
      </p:sp>
    </p:spTree>
    <p:extLst>
      <p:ext uri="{BB962C8B-B14F-4D97-AF65-F5344CB8AC3E}">
        <p14:creationId xmlns:p14="http://schemas.microsoft.com/office/powerpoint/2010/main" val="3551886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D688F-CB3D-4E15-89C3-0FFF31E0B4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7D1E39C-A464-423F-8E4B-80E78F948FF5}"/>
              </a:ext>
            </a:extLst>
          </p:cNvPr>
          <p:cNvSpPr>
            <a:spLocks noGrp="1"/>
          </p:cNvSpPr>
          <p:nvPr>
            <p:ph type="dt" sz="half" idx="10"/>
          </p:nvPr>
        </p:nvSpPr>
        <p:spPr/>
        <p:txBody>
          <a:bodyPr/>
          <a:lstStyle/>
          <a:p>
            <a:fld id="{2033FC4D-8C86-4D65-BFC0-CF7B0A92EAEE}" type="datetimeFigureOut">
              <a:rPr lang="en-US" smtClean="0"/>
              <a:t>2/13/2025</a:t>
            </a:fld>
            <a:endParaRPr lang="en-US"/>
          </a:p>
        </p:txBody>
      </p:sp>
      <p:sp>
        <p:nvSpPr>
          <p:cNvPr id="4" name="Footer Placeholder 3">
            <a:extLst>
              <a:ext uri="{FF2B5EF4-FFF2-40B4-BE49-F238E27FC236}">
                <a16:creationId xmlns:a16="http://schemas.microsoft.com/office/drawing/2014/main" id="{44716F31-6AC4-479B-91D4-13EB6C97286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00CB921-3C85-4E84-9CF7-AFEC2FF8256D}"/>
              </a:ext>
            </a:extLst>
          </p:cNvPr>
          <p:cNvSpPr>
            <a:spLocks noGrp="1"/>
          </p:cNvSpPr>
          <p:nvPr>
            <p:ph type="sldNum" sz="quarter" idx="12"/>
          </p:nvPr>
        </p:nvSpPr>
        <p:spPr/>
        <p:txBody>
          <a:bodyPr/>
          <a:lstStyle/>
          <a:p>
            <a:fld id="{889705FB-9798-41F7-BE04-8B6528837100}" type="slidenum">
              <a:rPr lang="en-US" smtClean="0"/>
              <a:t>‹#›</a:t>
            </a:fld>
            <a:endParaRPr lang="en-US"/>
          </a:p>
        </p:txBody>
      </p:sp>
    </p:spTree>
    <p:extLst>
      <p:ext uri="{BB962C8B-B14F-4D97-AF65-F5344CB8AC3E}">
        <p14:creationId xmlns:p14="http://schemas.microsoft.com/office/powerpoint/2010/main" val="31644949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5634D04-E571-4227-9ECE-857AB8D34A7C}"/>
              </a:ext>
            </a:extLst>
          </p:cNvPr>
          <p:cNvSpPr>
            <a:spLocks noGrp="1"/>
          </p:cNvSpPr>
          <p:nvPr>
            <p:ph type="dt" sz="half" idx="10"/>
          </p:nvPr>
        </p:nvSpPr>
        <p:spPr/>
        <p:txBody>
          <a:bodyPr/>
          <a:lstStyle/>
          <a:p>
            <a:fld id="{2033FC4D-8C86-4D65-BFC0-CF7B0A92EAEE}" type="datetimeFigureOut">
              <a:rPr lang="en-US" smtClean="0"/>
              <a:t>2/13/2025</a:t>
            </a:fld>
            <a:endParaRPr lang="en-US"/>
          </a:p>
        </p:txBody>
      </p:sp>
      <p:sp>
        <p:nvSpPr>
          <p:cNvPr id="3" name="Footer Placeholder 2">
            <a:extLst>
              <a:ext uri="{FF2B5EF4-FFF2-40B4-BE49-F238E27FC236}">
                <a16:creationId xmlns:a16="http://schemas.microsoft.com/office/drawing/2014/main" id="{8B649890-1C26-4B6D-98C8-4892E7CF390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8E79C9-A924-4B71-B9C9-5F12201B503F}"/>
              </a:ext>
            </a:extLst>
          </p:cNvPr>
          <p:cNvSpPr>
            <a:spLocks noGrp="1"/>
          </p:cNvSpPr>
          <p:nvPr>
            <p:ph type="sldNum" sz="quarter" idx="12"/>
          </p:nvPr>
        </p:nvSpPr>
        <p:spPr/>
        <p:txBody>
          <a:bodyPr/>
          <a:lstStyle/>
          <a:p>
            <a:fld id="{889705FB-9798-41F7-BE04-8B6528837100}" type="slidenum">
              <a:rPr lang="en-US" smtClean="0"/>
              <a:t>‹#›</a:t>
            </a:fld>
            <a:endParaRPr lang="en-US"/>
          </a:p>
        </p:txBody>
      </p:sp>
    </p:spTree>
    <p:extLst>
      <p:ext uri="{BB962C8B-B14F-4D97-AF65-F5344CB8AC3E}">
        <p14:creationId xmlns:p14="http://schemas.microsoft.com/office/powerpoint/2010/main" val="343444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1A492-AC10-437D-BDF6-D24038B6D1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311F6B3-4DF3-4D13-A967-CA74B3FC89B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AA3F2B2-E20E-459F-8742-CDF53B07F4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1A3EC1E-06D8-40F8-8D9A-723835D1226B}"/>
              </a:ext>
            </a:extLst>
          </p:cNvPr>
          <p:cNvSpPr>
            <a:spLocks noGrp="1"/>
          </p:cNvSpPr>
          <p:nvPr>
            <p:ph type="dt" sz="half" idx="10"/>
          </p:nvPr>
        </p:nvSpPr>
        <p:spPr/>
        <p:txBody>
          <a:bodyPr/>
          <a:lstStyle/>
          <a:p>
            <a:fld id="{2033FC4D-8C86-4D65-BFC0-CF7B0A92EAEE}" type="datetimeFigureOut">
              <a:rPr lang="en-US" smtClean="0"/>
              <a:t>2/13/2025</a:t>
            </a:fld>
            <a:endParaRPr lang="en-US"/>
          </a:p>
        </p:txBody>
      </p:sp>
      <p:sp>
        <p:nvSpPr>
          <p:cNvPr id="6" name="Footer Placeholder 5">
            <a:extLst>
              <a:ext uri="{FF2B5EF4-FFF2-40B4-BE49-F238E27FC236}">
                <a16:creationId xmlns:a16="http://schemas.microsoft.com/office/drawing/2014/main" id="{424DC4F2-8D8C-4427-92A5-F183B48B53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DBC5E3-A944-4924-B278-A5378A6E5CB9}"/>
              </a:ext>
            </a:extLst>
          </p:cNvPr>
          <p:cNvSpPr>
            <a:spLocks noGrp="1"/>
          </p:cNvSpPr>
          <p:nvPr>
            <p:ph type="sldNum" sz="quarter" idx="12"/>
          </p:nvPr>
        </p:nvSpPr>
        <p:spPr/>
        <p:txBody>
          <a:bodyPr/>
          <a:lstStyle/>
          <a:p>
            <a:fld id="{889705FB-9798-41F7-BE04-8B6528837100}" type="slidenum">
              <a:rPr lang="en-US" smtClean="0"/>
              <a:t>‹#›</a:t>
            </a:fld>
            <a:endParaRPr lang="en-US"/>
          </a:p>
        </p:txBody>
      </p:sp>
    </p:spTree>
    <p:extLst>
      <p:ext uri="{BB962C8B-B14F-4D97-AF65-F5344CB8AC3E}">
        <p14:creationId xmlns:p14="http://schemas.microsoft.com/office/powerpoint/2010/main" val="2663875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81091-35B6-4C3D-A25F-4620298BDB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C4384BD-00E3-4698-9F2F-DAFF5E2E4F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13B520B-953B-48C9-B486-5A50150BD2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25E867-40E3-40EB-9802-B7AE4C481012}"/>
              </a:ext>
            </a:extLst>
          </p:cNvPr>
          <p:cNvSpPr>
            <a:spLocks noGrp="1"/>
          </p:cNvSpPr>
          <p:nvPr>
            <p:ph type="dt" sz="half" idx="10"/>
          </p:nvPr>
        </p:nvSpPr>
        <p:spPr/>
        <p:txBody>
          <a:bodyPr/>
          <a:lstStyle/>
          <a:p>
            <a:fld id="{2033FC4D-8C86-4D65-BFC0-CF7B0A92EAEE}" type="datetimeFigureOut">
              <a:rPr lang="en-US" smtClean="0"/>
              <a:t>2/13/2025</a:t>
            </a:fld>
            <a:endParaRPr lang="en-US"/>
          </a:p>
        </p:txBody>
      </p:sp>
      <p:sp>
        <p:nvSpPr>
          <p:cNvPr id="6" name="Footer Placeholder 5">
            <a:extLst>
              <a:ext uri="{FF2B5EF4-FFF2-40B4-BE49-F238E27FC236}">
                <a16:creationId xmlns:a16="http://schemas.microsoft.com/office/drawing/2014/main" id="{87BE7264-1AB7-4B66-A731-A6F0B8293A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0260378-BAF9-4E83-863B-C9FD5FF61504}"/>
              </a:ext>
            </a:extLst>
          </p:cNvPr>
          <p:cNvSpPr>
            <a:spLocks noGrp="1"/>
          </p:cNvSpPr>
          <p:nvPr>
            <p:ph type="sldNum" sz="quarter" idx="12"/>
          </p:nvPr>
        </p:nvSpPr>
        <p:spPr/>
        <p:txBody>
          <a:bodyPr/>
          <a:lstStyle/>
          <a:p>
            <a:fld id="{889705FB-9798-41F7-BE04-8B6528837100}" type="slidenum">
              <a:rPr lang="en-US" smtClean="0"/>
              <a:t>‹#›</a:t>
            </a:fld>
            <a:endParaRPr lang="en-US"/>
          </a:p>
        </p:txBody>
      </p:sp>
    </p:spTree>
    <p:extLst>
      <p:ext uri="{BB962C8B-B14F-4D97-AF65-F5344CB8AC3E}">
        <p14:creationId xmlns:p14="http://schemas.microsoft.com/office/powerpoint/2010/main" val="21013043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14077B-B677-4B46-BB59-81F0136258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FC6578E-63AF-4141-9901-20F200EA90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DF0678-5A71-4F5B-A90D-50A9F2383C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33FC4D-8C86-4D65-BFC0-CF7B0A92EAEE}" type="datetimeFigureOut">
              <a:rPr lang="en-US" smtClean="0"/>
              <a:t>2/13/2025</a:t>
            </a:fld>
            <a:endParaRPr lang="en-US"/>
          </a:p>
        </p:txBody>
      </p:sp>
      <p:sp>
        <p:nvSpPr>
          <p:cNvPr id="5" name="Footer Placeholder 4">
            <a:extLst>
              <a:ext uri="{FF2B5EF4-FFF2-40B4-BE49-F238E27FC236}">
                <a16:creationId xmlns:a16="http://schemas.microsoft.com/office/drawing/2014/main" id="{405A5131-DA1A-4A0B-9FAE-82F404EFF9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62EB0B9-AF09-438B-B747-6A647827B06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9705FB-9798-41F7-BE04-8B6528837100}" type="slidenum">
              <a:rPr lang="en-US" smtClean="0"/>
              <a:t>‹#›</a:t>
            </a:fld>
            <a:endParaRPr lang="en-US"/>
          </a:p>
        </p:txBody>
      </p:sp>
    </p:spTree>
    <p:extLst>
      <p:ext uri="{BB962C8B-B14F-4D97-AF65-F5344CB8AC3E}">
        <p14:creationId xmlns:p14="http://schemas.microsoft.com/office/powerpoint/2010/main" val="20039774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563BC8B9-8F82-4DC7-8B38-CD3501AC37A7}"/>
              </a:ext>
            </a:extLst>
          </p:cNvPr>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35FA70F3-C453-4398-ABFE-49923E5BE2F4}"/>
              </a:ext>
            </a:extLst>
          </p:cNvPr>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26660" name="Rectangle 4">
            <a:extLst>
              <a:ext uri="{FF2B5EF4-FFF2-40B4-BE49-F238E27FC236}">
                <a16:creationId xmlns:a16="http://schemas.microsoft.com/office/drawing/2014/main" id="{D7F1A45C-3E7F-452F-9E5C-EE5695B9EFB4}"/>
              </a:ext>
            </a:extLst>
          </p:cNvPr>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atin typeface="Arial" panose="020B0604020202020204" pitchFamily="34" charset="0"/>
              </a:defRPr>
            </a:lvl1pPr>
          </a:lstStyle>
          <a:p>
            <a:pPr>
              <a:defRPr/>
            </a:pPr>
            <a:endParaRPr lang="en-US"/>
          </a:p>
        </p:txBody>
      </p:sp>
      <p:sp>
        <p:nvSpPr>
          <p:cNvPr id="326661" name="Rectangle 5">
            <a:extLst>
              <a:ext uri="{FF2B5EF4-FFF2-40B4-BE49-F238E27FC236}">
                <a16:creationId xmlns:a16="http://schemas.microsoft.com/office/drawing/2014/main" id="{09209BF4-7BD4-47B7-B689-E422D097B5CF}"/>
              </a:ext>
            </a:extLst>
          </p:cNvPr>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atin typeface="Arial" panose="020B0604020202020204" pitchFamily="34" charset="0"/>
              </a:defRPr>
            </a:lvl1pPr>
          </a:lstStyle>
          <a:p>
            <a:pPr>
              <a:defRPr/>
            </a:pPr>
            <a:endParaRPr lang="en-US"/>
          </a:p>
        </p:txBody>
      </p:sp>
      <p:sp>
        <p:nvSpPr>
          <p:cNvPr id="326662" name="Rectangle 6">
            <a:extLst>
              <a:ext uri="{FF2B5EF4-FFF2-40B4-BE49-F238E27FC236}">
                <a16:creationId xmlns:a16="http://schemas.microsoft.com/office/drawing/2014/main" id="{1826074C-A9D5-4D3B-ADEC-424D09B154D0}"/>
              </a:ext>
            </a:extLst>
          </p:cNvPr>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46EAC695-F6E3-447E-94A1-8D38F0A63B08}" type="slidenum">
              <a:rPr lang="en-US" altLang="en-US"/>
              <a:pPr/>
              <a:t>‹#›</a:t>
            </a:fld>
            <a:endParaRPr lang="en-US" altLang="en-US"/>
          </a:p>
        </p:txBody>
      </p:sp>
    </p:spTree>
    <p:extLst>
      <p:ext uri="{BB962C8B-B14F-4D97-AF65-F5344CB8AC3E}">
        <p14:creationId xmlns:p14="http://schemas.microsoft.com/office/powerpoint/2010/main" val="4398559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advTm="150500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2.png"/><Relationship Id="rId5" Type="http://schemas.openxmlformats.org/officeDocument/2006/relationships/image" Target="../media/image5.jpg"/><Relationship Id="rId4"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f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audio" Target="../media/audio1.wav"/><Relationship Id="rId1" Type="http://schemas.openxmlformats.org/officeDocument/2006/relationships/slideLayout" Target="../slideLayouts/slideLayout13.xml"/><Relationship Id="rId5" Type="http://schemas.openxmlformats.org/officeDocument/2006/relationships/image" Target="../media/image36.png"/><Relationship Id="rId4" Type="http://schemas.openxmlformats.org/officeDocument/2006/relationships/image" Target="../media/image35.jpeg"/></Relationships>
</file>

<file path=ppt/slides/_rels/slide4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audio" Target="../media/audio1.wav"/><Relationship Id="rId1" Type="http://schemas.openxmlformats.org/officeDocument/2006/relationships/slideLayout" Target="../slideLayouts/slideLayout13.xml"/><Relationship Id="rId5" Type="http://schemas.openxmlformats.org/officeDocument/2006/relationships/image" Target="../media/image36.png"/><Relationship Id="rId4" Type="http://schemas.openxmlformats.org/officeDocument/2006/relationships/image" Target="../media/image35.jpeg"/></Relationships>
</file>

<file path=ppt/slides/_rels/slide4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audio" Target="../media/audio1.wav"/><Relationship Id="rId1" Type="http://schemas.openxmlformats.org/officeDocument/2006/relationships/slideLayout" Target="../slideLayouts/slideLayout13.xml"/><Relationship Id="rId5" Type="http://schemas.openxmlformats.org/officeDocument/2006/relationships/image" Target="../media/image36.png"/><Relationship Id="rId4" Type="http://schemas.openxmlformats.org/officeDocument/2006/relationships/image" Target="../media/image3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916EFA6E-733A-4AB2-B337-D941C18AA8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A004F0BB-EFED-4D4C-A715-ABEA5253034C}"/>
              </a:ext>
            </a:extLst>
          </p:cNvPr>
          <p:cNvSpPr>
            <a:spLocks noGrp="1"/>
          </p:cNvSpPr>
          <p:nvPr>
            <p:ph type="subTitle" idx="1"/>
          </p:nvPr>
        </p:nvSpPr>
        <p:spPr>
          <a:xfrm>
            <a:off x="1155851" y="160004"/>
            <a:ext cx="9144000" cy="925717"/>
          </a:xfrm>
          <a:solidFill>
            <a:schemeClr val="accent1">
              <a:lumMod val="60000"/>
              <a:lumOff val="40000"/>
            </a:schemeClr>
          </a:solidFill>
        </p:spPr>
        <p:txBody>
          <a:bodyPr>
            <a:noAutofit/>
          </a:bodyPr>
          <a:lstStyle/>
          <a:p>
            <a:r>
              <a:rPr lang="en-US" sz="3200" b="1" dirty="0">
                <a:latin typeface="Times New Roman" panose="02020603050405020304" pitchFamily="18" charset="0"/>
                <a:cs typeface="Times New Roman" panose="02020603050405020304" pitchFamily="18" charset="0"/>
              </a:rPr>
              <a:t>CHƯƠNG 5: ĐẠI VIỆT THỜI LÝ – TRẦN – HỒ (1009-1407)</a:t>
            </a:r>
          </a:p>
        </p:txBody>
      </p:sp>
      <p:pic>
        <p:nvPicPr>
          <p:cNvPr id="21" name="Picture 20">
            <a:extLst>
              <a:ext uri="{FF2B5EF4-FFF2-40B4-BE49-F238E27FC236}">
                <a16:creationId xmlns:a16="http://schemas.microsoft.com/office/drawing/2014/main" id="{0BCBE45A-AFFB-47F2-9E18-4BBA1EFDFD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7934" y="3097160"/>
            <a:ext cx="4744065" cy="3760839"/>
          </a:xfrm>
          <a:prstGeom prst="rect">
            <a:avLst/>
          </a:prstGeom>
        </p:spPr>
      </p:pic>
      <p:sp>
        <p:nvSpPr>
          <p:cNvPr id="5" name="Subtitle 2">
            <a:extLst>
              <a:ext uri="{FF2B5EF4-FFF2-40B4-BE49-F238E27FC236}">
                <a16:creationId xmlns:a16="http://schemas.microsoft.com/office/drawing/2014/main" id="{3E9513BA-1D9E-4513-A3B8-DE303587F5AC}"/>
              </a:ext>
            </a:extLst>
          </p:cNvPr>
          <p:cNvSpPr txBox="1">
            <a:spLocks/>
          </p:cNvSpPr>
          <p:nvPr/>
        </p:nvSpPr>
        <p:spPr>
          <a:xfrm>
            <a:off x="1155851" y="1085721"/>
            <a:ext cx="9144000" cy="925717"/>
          </a:xfrm>
          <a:prstGeom prst="rect">
            <a:avLst/>
          </a:prstGeom>
          <a:solidFill>
            <a:srgbClr val="FF0000"/>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3200" b="1" dirty="0">
                <a:solidFill>
                  <a:srgbClr val="FFFF00"/>
                </a:solidFill>
                <a:latin typeface="Times New Roman" panose="02020603050405020304" pitchFamily="18" charset="0"/>
                <a:cs typeface="Times New Roman" panose="02020603050405020304" pitchFamily="18" charset="0"/>
              </a:rPr>
              <a:t>BÀI 11: NHÀ LÝ XÂY DỰNG VÀ PHÁT TRIỂN ĐẤT NƯỚC (1009-1225)</a:t>
            </a:r>
          </a:p>
        </p:txBody>
      </p:sp>
    </p:spTree>
    <p:extLst>
      <p:ext uri="{BB962C8B-B14F-4D97-AF65-F5344CB8AC3E}">
        <p14:creationId xmlns:p14="http://schemas.microsoft.com/office/powerpoint/2010/main" val="3049505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arn(inVertic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arn(inVertical)">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5">
                                            <p:bg/>
                                          </p:spTgt>
                                        </p:tgtEl>
                                        <p:attrNameLst>
                                          <p:attrName>style.visibility</p:attrName>
                                        </p:attrNameLst>
                                      </p:cBhvr>
                                      <p:to>
                                        <p:strVal val="visible"/>
                                      </p:to>
                                    </p:set>
                                    <p:animEffect transition="in" filter="barn(inVertical)">
                                      <p:cBhvr>
                                        <p:cTn id="20" dur="500"/>
                                        <p:tgtEl>
                                          <p:spTgt spid="5">
                                            <p:bg/>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barn(inVertical)">
                                      <p:cBhvr>
                                        <p:cTn id="2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C4D783C-2FFF-46F2-A4ED-CEE04F36F3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 y="-14988"/>
            <a:ext cx="12192000" cy="6872988"/>
          </a:xfrm>
          <a:prstGeom prst="rect">
            <a:avLst/>
          </a:prstGeom>
        </p:spPr>
      </p:pic>
      <p:sp>
        <p:nvSpPr>
          <p:cNvPr id="3" name="Subtitle 2">
            <a:extLst>
              <a:ext uri="{FF2B5EF4-FFF2-40B4-BE49-F238E27FC236}">
                <a16:creationId xmlns:a16="http://schemas.microsoft.com/office/drawing/2014/main" id="{A004F0BB-EFED-4D4C-A715-ABEA5253034C}"/>
              </a:ext>
            </a:extLst>
          </p:cNvPr>
          <p:cNvSpPr>
            <a:spLocks noGrp="1"/>
          </p:cNvSpPr>
          <p:nvPr>
            <p:ph type="subTitle" idx="1"/>
          </p:nvPr>
        </p:nvSpPr>
        <p:spPr>
          <a:xfrm>
            <a:off x="0" y="0"/>
            <a:ext cx="12191999" cy="840658"/>
          </a:xfrm>
          <a:solidFill>
            <a:schemeClr val="accent1">
              <a:lumMod val="60000"/>
              <a:lumOff val="40000"/>
            </a:schemeClr>
          </a:solidFill>
        </p:spPr>
        <p:txBody>
          <a:bodyPr>
            <a:normAutofit/>
          </a:bodyPr>
          <a:lstStyle/>
          <a:p>
            <a:r>
              <a:rPr lang="en-US" b="1" dirty="0">
                <a:latin typeface="Times New Roman" panose="02020603050405020304" pitchFamily="18" charset="0"/>
                <a:cs typeface="Times New Roman" panose="02020603050405020304" pitchFamily="18" charset="0"/>
              </a:rPr>
              <a:t>CHƯƠNG 5: ĐẠI VIỆT THỜI LÝ – TRẦN – HỒ (1009-1407)</a:t>
            </a:r>
          </a:p>
        </p:txBody>
      </p:sp>
      <p:sp>
        <p:nvSpPr>
          <p:cNvPr id="6" name="Subtitle 2">
            <a:extLst>
              <a:ext uri="{FF2B5EF4-FFF2-40B4-BE49-F238E27FC236}">
                <a16:creationId xmlns:a16="http://schemas.microsoft.com/office/drawing/2014/main" id="{B747C225-14EC-4DF3-AB34-25E0C048C8A7}"/>
              </a:ext>
            </a:extLst>
          </p:cNvPr>
          <p:cNvSpPr txBox="1">
            <a:spLocks/>
          </p:cNvSpPr>
          <p:nvPr/>
        </p:nvSpPr>
        <p:spPr>
          <a:xfrm>
            <a:off x="-1" y="958644"/>
            <a:ext cx="12191999" cy="1091381"/>
          </a:xfrm>
          <a:prstGeom prst="rect">
            <a:avLst/>
          </a:prstGeom>
          <a:solidFill>
            <a:schemeClr val="accent1">
              <a:lumMod val="60000"/>
              <a:lumOff val="40000"/>
            </a:schemeClr>
          </a:solidFill>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NHÀ LÝ XÂY DỰNG VÀ PHÁT TRIỂN ĐẤT N</a:t>
            </a:r>
            <a:r>
              <a:rPr kumimoji="0" lang="vi-VN"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(03 </a:t>
            </a:r>
            <a:r>
              <a:rPr kumimoji="0" lang="en-US" sz="24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tiết</a:t>
            </a:r>
            <a:r>
              <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12" name="Subtitle 2">
            <a:extLst>
              <a:ext uri="{FF2B5EF4-FFF2-40B4-BE49-F238E27FC236}">
                <a16:creationId xmlns:a16="http://schemas.microsoft.com/office/drawing/2014/main" id="{567F3D65-3FD8-422C-A129-E8337B1D2B0C}"/>
              </a:ext>
            </a:extLst>
          </p:cNvPr>
          <p:cNvSpPr txBox="1">
            <a:spLocks/>
          </p:cNvSpPr>
          <p:nvPr/>
        </p:nvSpPr>
        <p:spPr>
          <a:xfrm>
            <a:off x="1" y="958644"/>
            <a:ext cx="12191999" cy="1091381"/>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9" name="Subtitle 2">
            <a:extLst>
              <a:ext uri="{FF2B5EF4-FFF2-40B4-BE49-F238E27FC236}">
                <a16:creationId xmlns:a16="http://schemas.microsoft.com/office/drawing/2014/main" id="{3B4A93F7-D9A9-4F0E-A09C-5131C1D2DBDB}"/>
              </a:ext>
            </a:extLst>
          </p:cNvPr>
          <p:cNvSpPr txBox="1">
            <a:spLocks/>
          </p:cNvSpPr>
          <p:nvPr/>
        </p:nvSpPr>
        <p:spPr>
          <a:xfrm>
            <a:off x="-2" y="2337620"/>
            <a:ext cx="7020729" cy="545066"/>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Nhà</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Lý</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thành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lập</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đô</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ở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Thăng</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Long</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4" name="Cloud Callout 10">
            <a:extLst>
              <a:ext uri="{FF2B5EF4-FFF2-40B4-BE49-F238E27FC236}">
                <a16:creationId xmlns:a16="http://schemas.microsoft.com/office/drawing/2014/main" id="{C03323C6-8F51-47F4-9703-7B5F9F280E4E}"/>
              </a:ext>
            </a:extLst>
          </p:cNvPr>
          <p:cNvSpPr/>
          <p:nvPr/>
        </p:nvSpPr>
        <p:spPr>
          <a:xfrm>
            <a:off x="7020732" y="1675166"/>
            <a:ext cx="4675533" cy="3049346"/>
          </a:xfrm>
          <a:prstGeom prst="cloudCallout">
            <a:avLst>
              <a:gd name="adj1" fmla="val 29971"/>
              <a:gd name="adj2" fmla="val 61834"/>
            </a:avLst>
          </a:prstGeom>
          <a:solidFill>
            <a:schemeClr val="accent4"/>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Tại</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sao</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Lý</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Công</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Uẩn</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lại</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dời</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kinh</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đô</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từ</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Hoa</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Lư</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về</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Đại</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La</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endParaRPr kumimoji="0" lang="en-VN"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16" name="Picture 15">
            <a:extLst>
              <a:ext uri="{FF2B5EF4-FFF2-40B4-BE49-F238E27FC236}">
                <a16:creationId xmlns:a16="http://schemas.microsoft.com/office/drawing/2014/main" id="{C19B3159-82EB-4353-97CA-E87CF4CD682E}"/>
              </a:ext>
            </a:extLst>
          </p:cNvPr>
          <p:cNvPicPr>
            <a:picLocks noChangeAspect="1"/>
          </p:cNvPicPr>
          <p:nvPr/>
        </p:nvPicPr>
        <p:blipFill>
          <a:blip r:embed="rId4"/>
          <a:stretch>
            <a:fillRect/>
          </a:stretch>
        </p:blipFill>
        <p:spPr>
          <a:xfrm>
            <a:off x="10141795" y="3952452"/>
            <a:ext cx="2557220" cy="3049346"/>
          </a:xfrm>
          <a:prstGeom prst="rect">
            <a:avLst/>
          </a:prstGeom>
        </p:spPr>
      </p:pic>
    </p:spTree>
    <p:extLst>
      <p:ext uri="{BB962C8B-B14F-4D97-AF65-F5344CB8AC3E}">
        <p14:creationId xmlns:p14="http://schemas.microsoft.com/office/powerpoint/2010/main" val="265365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4A8929A-B6E5-4FB3-800D-070F4448C2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871"/>
            <a:ext cx="4660490" cy="6939116"/>
          </a:xfrm>
          <a:prstGeom prst="rect">
            <a:avLst/>
          </a:prstGeom>
        </p:spPr>
      </p:pic>
      <p:sp>
        <p:nvSpPr>
          <p:cNvPr id="18" name="Subtitle 2">
            <a:extLst>
              <a:ext uri="{FF2B5EF4-FFF2-40B4-BE49-F238E27FC236}">
                <a16:creationId xmlns:a16="http://schemas.microsoft.com/office/drawing/2014/main" id="{3294E0A9-A3BB-4F7D-A626-C3E023DC92B3}"/>
              </a:ext>
            </a:extLst>
          </p:cNvPr>
          <p:cNvSpPr txBox="1">
            <a:spLocks/>
          </p:cNvSpPr>
          <p:nvPr/>
        </p:nvSpPr>
        <p:spPr>
          <a:xfrm>
            <a:off x="4660490" y="36870"/>
            <a:ext cx="7531510" cy="6939115"/>
          </a:xfrm>
          <a:prstGeom prst="rect">
            <a:avLst/>
          </a:prstGeom>
          <a:solidFill>
            <a:schemeClr val="accent4"/>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0000"/>
              </a:lnSpc>
            </a:pPr>
            <a:r>
              <a:rPr lang="en-US" sz="2600" dirty="0">
                <a:latin typeface="Times New Roman" panose="02020603050405020304" pitchFamily="18" charset="0"/>
                <a:cs typeface="Times New Roman" panose="02020603050405020304" pitchFamily="18" charset="0"/>
              </a:rPr>
              <a:t>	</a:t>
            </a:r>
            <a:r>
              <a:rPr lang="vi-VN" sz="2700" b="1" i="1" dirty="0">
                <a:latin typeface="+mj-lt"/>
              </a:rPr>
              <a:t>"…Thành Đại La, đô cũ của Cao Vương (tức Cao Biền), ở giữa khu vực trời đất, được thế rồng cuộn hổ ngồi, chính giữa Nam Bắc Đông Tây, tiện nghi núi sông sau trước. Vùng này mặt đất rộng mà bằng phẳng, thế đất cao mà sáng sủa, dân cư không khổ thấp trũng tối tăm, muôn vật hết sức tươi tốt phồn thịnh. </a:t>
            </a:r>
            <a:endParaRPr lang="en-US" sz="2700" b="1" i="1" dirty="0">
              <a:latin typeface="+mj-lt"/>
            </a:endParaRPr>
          </a:p>
          <a:p>
            <a:pPr algn="l">
              <a:lnSpc>
                <a:spcPct val="120000"/>
              </a:lnSpc>
            </a:pPr>
            <a:r>
              <a:rPr lang="en-US" sz="2700" b="1" i="1" dirty="0">
                <a:latin typeface="+mj-lt"/>
              </a:rPr>
              <a:t>	</a:t>
            </a:r>
            <a:r>
              <a:rPr lang="vi-VN" sz="2700" b="1" i="1" dirty="0">
                <a:latin typeface="+mj-lt"/>
              </a:rPr>
              <a:t>Xem khắp đất Việt đó là nơi thắng địa, thực là chỗ tụ hội quan yếu của bốn phương. Đúng là nơi thượng đô kinh sư mãi muôn đời</a:t>
            </a:r>
            <a:r>
              <a:rPr lang="en-US" sz="2700" b="1" i="1" dirty="0">
                <a:latin typeface="+mj-lt"/>
              </a:rPr>
              <a:t>..</a:t>
            </a:r>
            <a:r>
              <a:rPr lang="vi-VN" sz="2700" b="1" i="1" dirty="0">
                <a:latin typeface="+mj-lt"/>
              </a:rPr>
              <a:t>"</a:t>
            </a:r>
            <a:endParaRPr kumimoji="0" lang="en-US" sz="2700" b="1" i="1" u="none" strike="noStrike" kern="1200" cap="none" spc="0" normalizeH="0" baseline="0" noProof="0" dirty="0">
              <a:ln>
                <a:noFill/>
              </a:ln>
              <a:solidFill>
                <a:prstClr val="black"/>
              </a:solidFill>
              <a:effectLst/>
              <a:uLnTx/>
              <a:uFillTx/>
              <a:latin typeface="+mj-lt"/>
              <a:cs typeface="Times New Roman" panose="02020603050405020304" pitchFamily="18" charset="0"/>
            </a:endParaRPr>
          </a:p>
        </p:txBody>
      </p:sp>
    </p:spTree>
    <p:extLst>
      <p:ext uri="{BB962C8B-B14F-4D97-AF65-F5344CB8AC3E}">
        <p14:creationId xmlns:p14="http://schemas.microsoft.com/office/powerpoint/2010/main" val="2081781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C4D783C-2FFF-46F2-A4ED-CEE04F36F3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 y="-14988"/>
            <a:ext cx="12192000" cy="6872988"/>
          </a:xfrm>
          <a:prstGeom prst="rect">
            <a:avLst/>
          </a:prstGeom>
        </p:spPr>
      </p:pic>
      <p:sp>
        <p:nvSpPr>
          <p:cNvPr id="3" name="Subtitle 2">
            <a:extLst>
              <a:ext uri="{FF2B5EF4-FFF2-40B4-BE49-F238E27FC236}">
                <a16:creationId xmlns:a16="http://schemas.microsoft.com/office/drawing/2014/main" id="{A004F0BB-EFED-4D4C-A715-ABEA5253034C}"/>
              </a:ext>
            </a:extLst>
          </p:cNvPr>
          <p:cNvSpPr>
            <a:spLocks noGrp="1"/>
          </p:cNvSpPr>
          <p:nvPr>
            <p:ph type="subTitle" idx="1"/>
          </p:nvPr>
        </p:nvSpPr>
        <p:spPr>
          <a:xfrm>
            <a:off x="0" y="0"/>
            <a:ext cx="12191999" cy="840658"/>
          </a:xfrm>
          <a:solidFill>
            <a:schemeClr val="accent1">
              <a:lumMod val="60000"/>
              <a:lumOff val="40000"/>
            </a:schemeClr>
          </a:solidFill>
        </p:spPr>
        <p:txBody>
          <a:bodyPr>
            <a:normAutofit/>
          </a:bodyPr>
          <a:lstStyle/>
          <a:p>
            <a:r>
              <a:rPr lang="en-US" b="1" dirty="0">
                <a:latin typeface="Times New Roman" panose="02020603050405020304" pitchFamily="18" charset="0"/>
                <a:cs typeface="Times New Roman" panose="02020603050405020304" pitchFamily="18" charset="0"/>
              </a:rPr>
              <a:t>CHƯƠNG 5: ĐẠI VIỆT THỜI LÝ – TRẦN – HỒ (1009-1407)</a:t>
            </a:r>
          </a:p>
        </p:txBody>
      </p:sp>
      <p:sp>
        <p:nvSpPr>
          <p:cNvPr id="6" name="Subtitle 2">
            <a:extLst>
              <a:ext uri="{FF2B5EF4-FFF2-40B4-BE49-F238E27FC236}">
                <a16:creationId xmlns:a16="http://schemas.microsoft.com/office/drawing/2014/main" id="{B747C225-14EC-4DF3-AB34-25E0C048C8A7}"/>
              </a:ext>
            </a:extLst>
          </p:cNvPr>
          <p:cNvSpPr txBox="1">
            <a:spLocks/>
          </p:cNvSpPr>
          <p:nvPr/>
        </p:nvSpPr>
        <p:spPr>
          <a:xfrm>
            <a:off x="-1" y="958644"/>
            <a:ext cx="12191999" cy="1091381"/>
          </a:xfrm>
          <a:prstGeom prst="rect">
            <a:avLst/>
          </a:prstGeom>
          <a:solidFill>
            <a:schemeClr val="accent1">
              <a:lumMod val="60000"/>
              <a:lumOff val="40000"/>
            </a:schemeClr>
          </a:solidFill>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NHÀ LÝ XÂY DỰNG VÀ PHÁT TRIỂN ĐẤT N</a:t>
            </a:r>
            <a:r>
              <a:rPr kumimoji="0" lang="vi-VN"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(03 </a:t>
            </a:r>
            <a:r>
              <a:rPr kumimoji="0" lang="en-US" sz="24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tiết</a:t>
            </a:r>
            <a:r>
              <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12" name="Subtitle 2">
            <a:extLst>
              <a:ext uri="{FF2B5EF4-FFF2-40B4-BE49-F238E27FC236}">
                <a16:creationId xmlns:a16="http://schemas.microsoft.com/office/drawing/2014/main" id="{567F3D65-3FD8-422C-A129-E8337B1D2B0C}"/>
              </a:ext>
            </a:extLst>
          </p:cNvPr>
          <p:cNvSpPr txBox="1">
            <a:spLocks/>
          </p:cNvSpPr>
          <p:nvPr/>
        </p:nvSpPr>
        <p:spPr>
          <a:xfrm>
            <a:off x="1" y="958644"/>
            <a:ext cx="12191999" cy="1091381"/>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9" name="Subtitle 2">
            <a:extLst>
              <a:ext uri="{FF2B5EF4-FFF2-40B4-BE49-F238E27FC236}">
                <a16:creationId xmlns:a16="http://schemas.microsoft.com/office/drawing/2014/main" id="{3B4A93F7-D9A9-4F0E-A09C-5131C1D2DBDB}"/>
              </a:ext>
            </a:extLst>
          </p:cNvPr>
          <p:cNvSpPr txBox="1">
            <a:spLocks/>
          </p:cNvSpPr>
          <p:nvPr/>
        </p:nvSpPr>
        <p:spPr>
          <a:xfrm>
            <a:off x="0" y="2168011"/>
            <a:ext cx="6215605" cy="545066"/>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Nhà</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Lý</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thành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lập</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đô</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ở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Thăng</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Long</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4" name="Cloud Callout 10">
            <a:extLst>
              <a:ext uri="{FF2B5EF4-FFF2-40B4-BE49-F238E27FC236}">
                <a16:creationId xmlns:a16="http://schemas.microsoft.com/office/drawing/2014/main" id="{C03323C6-8F51-47F4-9703-7B5F9F280E4E}"/>
              </a:ext>
            </a:extLst>
          </p:cNvPr>
          <p:cNvSpPr/>
          <p:nvPr/>
        </p:nvSpPr>
        <p:spPr>
          <a:xfrm>
            <a:off x="7020732" y="1675166"/>
            <a:ext cx="4675533" cy="3049346"/>
          </a:xfrm>
          <a:prstGeom prst="cloudCallout">
            <a:avLst>
              <a:gd name="adj1" fmla="val 29971"/>
              <a:gd name="adj2" fmla="val 61834"/>
            </a:avLst>
          </a:prstGeom>
          <a:solidFill>
            <a:schemeClr val="accent4"/>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Việc</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dời</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đô</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ra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Thăng</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Long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có</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ý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nghĩa</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gì</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endParaRPr kumimoji="0" lang="en-VN"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16" name="Picture 15">
            <a:extLst>
              <a:ext uri="{FF2B5EF4-FFF2-40B4-BE49-F238E27FC236}">
                <a16:creationId xmlns:a16="http://schemas.microsoft.com/office/drawing/2014/main" id="{C19B3159-82EB-4353-97CA-E87CF4CD682E}"/>
              </a:ext>
            </a:extLst>
          </p:cNvPr>
          <p:cNvPicPr>
            <a:picLocks noChangeAspect="1"/>
          </p:cNvPicPr>
          <p:nvPr/>
        </p:nvPicPr>
        <p:blipFill>
          <a:blip r:embed="rId4"/>
          <a:stretch>
            <a:fillRect/>
          </a:stretch>
        </p:blipFill>
        <p:spPr>
          <a:xfrm>
            <a:off x="10141795" y="3952452"/>
            <a:ext cx="2557220" cy="3049346"/>
          </a:xfrm>
          <a:prstGeom prst="rect">
            <a:avLst/>
          </a:prstGeom>
        </p:spPr>
      </p:pic>
      <p:sp>
        <p:nvSpPr>
          <p:cNvPr id="11" name="Subtitle 2">
            <a:extLst>
              <a:ext uri="{FF2B5EF4-FFF2-40B4-BE49-F238E27FC236}">
                <a16:creationId xmlns:a16="http://schemas.microsoft.com/office/drawing/2014/main" id="{35306CD1-C4CF-4BE0-B4C5-B1CE162C44B6}"/>
              </a:ext>
            </a:extLst>
          </p:cNvPr>
          <p:cNvSpPr txBox="1">
            <a:spLocks/>
          </p:cNvSpPr>
          <p:nvPr/>
        </p:nvSpPr>
        <p:spPr>
          <a:xfrm>
            <a:off x="0" y="2877822"/>
            <a:ext cx="7020729" cy="3995165"/>
          </a:xfrm>
          <a:prstGeom prst="rect">
            <a:avLst/>
          </a:prstGeom>
          <a:solidFill>
            <a:schemeClr val="accent4"/>
          </a:solidFill>
        </p:spPr>
        <p:txBody>
          <a:bodyPr vert="horz" lIns="91440" tIns="45720" rIns="91440" bIns="45720" rtlCol="0">
            <a:normAutofit fontScale="2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spcBef>
                <a:spcPts val="0"/>
              </a:spcBef>
            </a:pPr>
            <a:r>
              <a:rPr lang="en-US" sz="8000" b="1" dirty="0">
                <a:latin typeface="+mj-lt"/>
              </a:rPr>
              <a:t>	</a:t>
            </a:r>
            <a:r>
              <a:rPr lang="vi-VN" sz="8000" b="1" i="1" dirty="0">
                <a:latin typeface="+mj-lt"/>
              </a:rPr>
              <a:t>- Địa thế của Thăng Long rất thuận lợi về giao thông và phát triển đất nước lâu dài.</a:t>
            </a:r>
          </a:p>
          <a:p>
            <a:pPr algn="just">
              <a:lnSpc>
                <a:spcPct val="120000"/>
              </a:lnSpc>
              <a:spcBef>
                <a:spcPts val="0"/>
              </a:spcBef>
            </a:pPr>
            <a:r>
              <a:rPr lang="en-US" sz="8000" b="1" i="1" dirty="0">
                <a:latin typeface="+mj-lt"/>
              </a:rPr>
              <a:t>	</a:t>
            </a:r>
            <a:r>
              <a:rPr lang="vi-VN" sz="8000" b="1" i="1" dirty="0">
                <a:latin typeface="+mj-lt"/>
              </a:rPr>
              <a:t>- Hoa Lư là vùng đất hẹp, nhiều núi đá, hạn chế sự phát triển lâu dài của đất nước.</a:t>
            </a:r>
          </a:p>
          <a:p>
            <a:pPr algn="just">
              <a:lnSpc>
                <a:spcPct val="120000"/>
              </a:lnSpc>
              <a:spcBef>
                <a:spcPts val="0"/>
              </a:spcBef>
            </a:pPr>
            <a:r>
              <a:rPr lang="en-US" sz="8000" b="1" i="1" dirty="0">
                <a:latin typeface="+mj-lt"/>
              </a:rPr>
              <a:t>	</a:t>
            </a:r>
            <a:r>
              <a:rPr lang="vi-VN" sz="8000" b="1" i="1" dirty="0">
                <a:latin typeface="+mj-lt"/>
              </a:rPr>
              <a:t>- Việc dời đô từ Hoa Lư về Đại La (Thăng Long) thể hiện quyết định sáng suốt của vua Lý Công uẩn, tạo đà cho sự phát triển đất nước.</a:t>
            </a:r>
          </a:p>
          <a:p>
            <a:pPr algn="just">
              <a:lnSpc>
                <a:spcPct val="120000"/>
              </a:lnSpc>
              <a:spcBef>
                <a:spcPts val="0"/>
              </a:spcBef>
            </a:pPr>
            <a:r>
              <a:rPr lang="en-US" sz="8000" b="1" i="1" dirty="0">
                <a:latin typeface="+mj-lt"/>
              </a:rPr>
              <a:t>	=&gt;</a:t>
            </a:r>
            <a:r>
              <a:rPr lang="vi-VN" sz="8000" b="1" i="1" dirty="0">
                <a:latin typeface="+mj-lt"/>
              </a:rPr>
              <a:t> Dời đô ra Thăng Long là một bước ngoặc rất lớn. Nó đánh dấu sự trường thành của dân tộc Đại Việt. Chúng ta không cần phải sống phòng thủ, phải dựa vào thế hiểm trở như ở Hoa Lư để đối phó với quân thù. Chúng ta đã đủ lớn mạnh để lập đô ở nơi có thể đưa nước phát triển đi lên, đưa đất nước trở thành quốc gia độc lập sánh vai với phương Bắc.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409800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C4D783C-2FFF-46F2-A4ED-CEE04F36F3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 y="0"/>
            <a:ext cx="12192000" cy="6872988"/>
          </a:xfrm>
          <a:prstGeom prst="rect">
            <a:avLst/>
          </a:prstGeom>
        </p:spPr>
      </p:pic>
      <p:sp>
        <p:nvSpPr>
          <p:cNvPr id="9" name="Subtitle 2">
            <a:extLst>
              <a:ext uri="{FF2B5EF4-FFF2-40B4-BE49-F238E27FC236}">
                <a16:creationId xmlns:a16="http://schemas.microsoft.com/office/drawing/2014/main" id="{3B4A93F7-D9A9-4F0E-A09C-5131C1D2DBDB}"/>
              </a:ext>
            </a:extLst>
          </p:cNvPr>
          <p:cNvSpPr txBox="1">
            <a:spLocks/>
          </p:cNvSpPr>
          <p:nvPr/>
        </p:nvSpPr>
        <p:spPr>
          <a:xfrm>
            <a:off x="6602385" y="44182"/>
            <a:ext cx="3838733" cy="381964"/>
          </a:xfrm>
          <a:prstGeom prst="rect">
            <a:avLst/>
          </a:prstGeom>
          <a:solidFill>
            <a:schemeClr val="accent1">
              <a:lumMod val="60000"/>
              <a:lumOff val="40000"/>
            </a:schemeClr>
          </a:solidFill>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Hoàng</a:t>
            </a:r>
            <a:r>
              <a:rPr kumimoji="0" lang="en-US" sz="24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Thành</a:t>
            </a:r>
            <a:r>
              <a:rPr kumimoji="0" lang="en-US" sz="24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Thăn</a:t>
            </a:r>
            <a:r>
              <a:rPr lang="en-US" b="1" dirty="0">
                <a:solidFill>
                  <a:prstClr val="black"/>
                </a:solidFill>
                <a:latin typeface="Times New Roman" panose="02020603050405020304" pitchFamily="18" charset="0"/>
                <a:cs typeface="Times New Roman" panose="02020603050405020304" pitchFamily="18" charset="0"/>
              </a:rPr>
              <a:t>g Long</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5" name="Subtitle 2">
            <a:extLst>
              <a:ext uri="{FF2B5EF4-FFF2-40B4-BE49-F238E27FC236}">
                <a16:creationId xmlns:a16="http://schemas.microsoft.com/office/drawing/2014/main" id="{278F1F4E-39C6-4DED-9DDF-35BD68D9211C}"/>
              </a:ext>
            </a:extLst>
          </p:cNvPr>
          <p:cNvSpPr txBox="1">
            <a:spLocks/>
          </p:cNvSpPr>
          <p:nvPr/>
        </p:nvSpPr>
        <p:spPr>
          <a:xfrm>
            <a:off x="-2" y="44183"/>
            <a:ext cx="4295556" cy="6828806"/>
          </a:xfrm>
          <a:prstGeom prst="rect">
            <a:avLst/>
          </a:prstGeom>
          <a:solidFill>
            <a:schemeClr val="bg1"/>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vi-VN" sz="2800" b="1" dirty="0">
                <a:latin typeface="+mj-lt"/>
              </a:rPr>
              <a:t>Theo sách sử và tài liệu khảo cổ, Kinh thành Thăng Long được xây dựng theo mô hình tam trùng thành quách, bao gồm: vòng ngoài cùng là La thành hay Kinh thành – nơi sinh sống của cư dân, vòng ở giữa là Hoàng thành – khu triều chính, nơi ở và làm việc của các quan lại trong triều, và vòng trong cùng là Tử Cấm thành hay Long Phượng thành – nơi dành cho vua, hoàng hậu, và các thành viên hoàng tộc khác.</a:t>
            </a:r>
            <a:endParaRPr lang="en-US" sz="2800" b="1" dirty="0">
              <a:latin typeface="+mj-lt"/>
            </a:endParaRPr>
          </a:p>
        </p:txBody>
      </p:sp>
      <p:pic>
        <p:nvPicPr>
          <p:cNvPr id="2" name="Hoàng Thành Thăng Long">
            <a:hlinkClick r:id="" action="ppaction://media"/>
            <a:extLst>
              <a:ext uri="{FF2B5EF4-FFF2-40B4-BE49-F238E27FC236}">
                <a16:creationId xmlns:a16="http://schemas.microsoft.com/office/drawing/2014/main" id="{F57210DB-43C6-484E-9C7B-49E9BD81B7EA}"/>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295554" y="426147"/>
            <a:ext cx="7896443" cy="6431854"/>
          </a:xfrm>
          <a:prstGeom prst="rect">
            <a:avLst/>
          </a:prstGeom>
        </p:spPr>
      </p:pic>
    </p:spTree>
    <p:extLst>
      <p:ext uri="{BB962C8B-B14F-4D97-AF65-F5344CB8AC3E}">
        <p14:creationId xmlns:p14="http://schemas.microsoft.com/office/powerpoint/2010/main" val="2505452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352"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2"/>
                </p:tgtEl>
              </p:cMediaNode>
            </p:video>
            <p:seq concurrent="1" nextAc="seek">
              <p:cTn id="13" restart="whenNotActive" fill="hold" evtFilter="cancelBubble" nodeType="interactiveSeq">
                <p:stCondLst>
                  <p:cond evt="onClick" delay="0">
                    <p:tgtEl>
                      <p:spTgt spid="2"/>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2"/>
                                        </p:tgtEl>
                                      </p:cBhvr>
                                    </p:cmd>
                                  </p:childTnLst>
                                </p:cTn>
                              </p:par>
                            </p:childTnLst>
                          </p:cTn>
                        </p:par>
                      </p:childTnLst>
                    </p:cTn>
                  </p:par>
                </p:childTnLst>
              </p:cTn>
              <p:nextCondLst>
                <p:cond evt="onClick" delay="0">
                  <p:tgtEl>
                    <p:spTgt spid="2"/>
                  </p:tgtEl>
                </p:cond>
              </p:nextCondLst>
            </p:seq>
          </p:childTnLst>
        </p:cTn>
      </p:par>
    </p:tnLst>
    <p:bldLst>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C4D783C-2FFF-46F2-A4ED-CEE04F36F3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 y="-14988"/>
            <a:ext cx="12192000" cy="6872988"/>
          </a:xfrm>
          <a:prstGeom prst="rect">
            <a:avLst/>
          </a:prstGeom>
        </p:spPr>
      </p:pic>
      <p:sp>
        <p:nvSpPr>
          <p:cNvPr id="3" name="Subtitle 2">
            <a:extLst>
              <a:ext uri="{FF2B5EF4-FFF2-40B4-BE49-F238E27FC236}">
                <a16:creationId xmlns:a16="http://schemas.microsoft.com/office/drawing/2014/main" id="{A004F0BB-EFED-4D4C-A715-ABEA5253034C}"/>
              </a:ext>
            </a:extLst>
          </p:cNvPr>
          <p:cNvSpPr>
            <a:spLocks noGrp="1"/>
          </p:cNvSpPr>
          <p:nvPr>
            <p:ph type="subTitle" idx="1"/>
          </p:nvPr>
        </p:nvSpPr>
        <p:spPr>
          <a:xfrm>
            <a:off x="0" y="0"/>
            <a:ext cx="12191999" cy="840658"/>
          </a:xfrm>
          <a:solidFill>
            <a:schemeClr val="accent1">
              <a:lumMod val="60000"/>
              <a:lumOff val="40000"/>
            </a:schemeClr>
          </a:solidFill>
        </p:spPr>
        <p:txBody>
          <a:bodyPr>
            <a:normAutofit/>
          </a:bodyPr>
          <a:lstStyle/>
          <a:p>
            <a:r>
              <a:rPr lang="en-US" b="1" dirty="0">
                <a:latin typeface="Times New Roman" panose="02020603050405020304" pitchFamily="18" charset="0"/>
                <a:cs typeface="Times New Roman" panose="02020603050405020304" pitchFamily="18" charset="0"/>
              </a:rPr>
              <a:t>CHƯƠNG 5: ĐẠI VIỆT THỜI LÝ – TRẦN – HỒ (1009-1407)</a:t>
            </a:r>
          </a:p>
        </p:txBody>
      </p:sp>
      <p:sp>
        <p:nvSpPr>
          <p:cNvPr id="6" name="Subtitle 2">
            <a:extLst>
              <a:ext uri="{FF2B5EF4-FFF2-40B4-BE49-F238E27FC236}">
                <a16:creationId xmlns:a16="http://schemas.microsoft.com/office/drawing/2014/main" id="{B747C225-14EC-4DF3-AB34-25E0C048C8A7}"/>
              </a:ext>
            </a:extLst>
          </p:cNvPr>
          <p:cNvSpPr txBox="1">
            <a:spLocks/>
          </p:cNvSpPr>
          <p:nvPr/>
        </p:nvSpPr>
        <p:spPr>
          <a:xfrm>
            <a:off x="-1" y="958644"/>
            <a:ext cx="12191999" cy="1091381"/>
          </a:xfrm>
          <a:prstGeom prst="rect">
            <a:avLst/>
          </a:prstGeom>
          <a:solidFill>
            <a:schemeClr val="accent1">
              <a:lumMod val="60000"/>
              <a:lumOff val="40000"/>
            </a:schemeClr>
          </a:solidFill>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NHÀ LÝ XÂY DỰNG VÀ PHÁT TRIỂN ĐẤT N</a:t>
            </a:r>
            <a:r>
              <a:rPr kumimoji="0" lang="vi-VN"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(03 </a:t>
            </a:r>
            <a:r>
              <a:rPr kumimoji="0" lang="en-US" sz="24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tiết</a:t>
            </a:r>
            <a:r>
              <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12" name="Subtitle 2">
            <a:extLst>
              <a:ext uri="{FF2B5EF4-FFF2-40B4-BE49-F238E27FC236}">
                <a16:creationId xmlns:a16="http://schemas.microsoft.com/office/drawing/2014/main" id="{567F3D65-3FD8-422C-A129-E8337B1D2B0C}"/>
              </a:ext>
            </a:extLst>
          </p:cNvPr>
          <p:cNvSpPr txBox="1">
            <a:spLocks/>
          </p:cNvSpPr>
          <p:nvPr/>
        </p:nvSpPr>
        <p:spPr>
          <a:xfrm>
            <a:off x="1" y="846350"/>
            <a:ext cx="12191999" cy="1091381"/>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9" name="Subtitle 2">
            <a:extLst>
              <a:ext uri="{FF2B5EF4-FFF2-40B4-BE49-F238E27FC236}">
                <a16:creationId xmlns:a16="http://schemas.microsoft.com/office/drawing/2014/main" id="{3B4A93F7-D9A9-4F0E-A09C-5131C1D2DBDB}"/>
              </a:ext>
            </a:extLst>
          </p:cNvPr>
          <p:cNvSpPr txBox="1">
            <a:spLocks/>
          </p:cNvSpPr>
          <p:nvPr/>
        </p:nvSpPr>
        <p:spPr>
          <a:xfrm>
            <a:off x="-2" y="2177200"/>
            <a:ext cx="7020729" cy="545066"/>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Nhà</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Lý</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thành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lập</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đô</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ở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Thăng</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Long</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8" name="Subtitle 2">
            <a:extLst>
              <a:ext uri="{FF2B5EF4-FFF2-40B4-BE49-F238E27FC236}">
                <a16:creationId xmlns:a16="http://schemas.microsoft.com/office/drawing/2014/main" id="{CA12D780-177F-4E20-B21D-2CE3E666145D}"/>
              </a:ext>
            </a:extLst>
          </p:cNvPr>
          <p:cNvSpPr txBox="1">
            <a:spLocks/>
          </p:cNvSpPr>
          <p:nvPr/>
        </p:nvSpPr>
        <p:spPr>
          <a:xfrm>
            <a:off x="-8" y="2850603"/>
            <a:ext cx="7020735" cy="840658"/>
          </a:xfrm>
          <a:prstGeom prst="rect">
            <a:avLst/>
          </a:prstGeom>
          <a:solidFill>
            <a:schemeClr val="accent1">
              <a:lumMod val="60000"/>
              <a:lumOff val="40000"/>
            </a:schemeClr>
          </a:solidFill>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Sau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khi</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Lê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Hoàn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mất</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(1005), Lê Long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Đĩnh</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Lên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ngôi</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vua</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nhưng</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tàn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bạo</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làm</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cho</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triều</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thần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chán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ghét</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nhà</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Tiền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Lê</a:t>
            </a:r>
            <a:endParaRPr kumimoji="0" lang="en-US" sz="24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9" name="Subtitle 2">
            <a:extLst>
              <a:ext uri="{FF2B5EF4-FFF2-40B4-BE49-F238E27FC236}">
                <a16:creationId xmlns:a16="http://schemas.microsoft.com/office/drawing/2014/main" id="{7FEA7412-25CD-4036-A144-1346206A95C8}"/>
              </a:ext>
            </a:extLst>
          </p:cNvPr>
          <p:cNvSpPr txBox="1">
            <a:spLocks/>
          </p:cNvSpPr>
          <p:nvPr/>
        </p:nvSpPr>
        <p:spPr>
          <a:xfrm>
            <a:off x="-8" y="3807070"/>
            <a:ext cx="7020735" cy="840658"/>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Năm</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1009 Lê Long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Đĩnh</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mất</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triều</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thần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suy</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tôn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Lý</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Uẩn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lên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làm</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vua</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lập</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ra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nhà</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Lý</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24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1" name="Subtitle 2">
            <a:extLst>
              <a:ext uri="{FF2B5EF4-FFF2-40B4-BE49-F238E27FC236}">
                <a16:creationId xmlns:a16="http://schemas.microsoft.com/office/drawing/2014/main" id="{FFC0CA60-16FD-4EED-ACCE-C0D3C2C8BF81}"/>
              </a:ext>
            </a:extLst>
          </p:cNvPr>
          <p:cNvSpPr txBox="1">
            <a:spLocks/>
          </p:cNvSpPr>
          <p:nvPr/>
        </p:nvSpPr>
        <p:spPr>
          <a:xfrm>
            <a:off x="-9" y="4767828"/>
            <a:ext cx="7020735" cy="840658"/>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Năm</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1010,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Lý</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Uẩn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đặt</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niên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hệu</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Thuận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Thiên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dời</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đô</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từ</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Hoa</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Lư</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về</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Đại</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La,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đổi</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tên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Thăng</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Long</a:t>
            </a:r>
            <a:endParaRPr kumimoji="0" lang="en-US" sz="24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3" name="Subtitle 2">
            <a:extLst>
              <a:ext uri="{FF2B5EF4-FFF2-40B4-BE49-F238E27FC236}">
                <a16:creationId xmlns:a16="http://schemas.microsoft.com/office/drawing/2014/main" id="{9E60B2C2-6F1B-4E41-A52A-BCE5C06BB103}"/>
              </a:ext>
            </a:extLst>
          </p:cNvPr>
          <p:cNvSpPr txBox="1">
            <a:spLocks/>
          </p:cNvSpPr>
          <p:nvPr/>
        </p:nvSpPr>
        <p:spPr>
          <a:xfrm>
            <a:off x="0" y="5764319"/>
            <a:ext cx="7020735" cy="545066"/>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Năm</a:t>
            </a:r>
            <a:r>
              <a:rPr kumimoji="0" lang="en-US" sz="3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1054</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nhà</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Lý</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đổi</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tên</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Đại</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Việt</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30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791499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C4D783C-2FFF-46F2-A4ED-CEE04F36F3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 y="-14988"/>
            <a:ext cx="12192000" cy="6872988"/>
          </a:xfrm>
          <a:prstGeom prst="rect">
            <a:avLst/>
          </a:prstGeom>
        </p:spPr>
      </p:pic>
      <p:sp>
        <p:nvSpPr>
          <p:cNvPr id="3" name="Subtitle 2">
            <a:extLst>
              <a:ext uri="{FF2B5EF4-FFF2-40B4-BE49-F238E27FC236}">
                <a16:creationId xmlns:a16="http://schemas.microsoft.com/office/drawing/2014/main" id="{A004F0BB-EFED-4D4C-A715-ABEA5253034C}"/>
              </a:ext>
            </a:extLst>
          </p:cNvPr>
          <p:cNvSpPr>
            <a:spLocks noGrp="1"/>
          </p:cNvSpPr>
          <p:nvPr>
            <p:ph type="subTitle" idx="1"/>
          </p:nvPr>
        </p:nvSpPr>
        <p:spPr>
          <a:xfrm>
            <a:off x="0" y="0"/>
            <a:ext cx="12191999" cy="840658"/>
          </a:xfrm>
          <a:solidFill>
            <a:schemeClr val="accent1">
              <a:lumMod val="60000"/>
              <a:lumOff val="40000"/>
            </a:schemeClr>
          </a:solidFill>
        </p:spPr>
        <p:txBody>
          <a:bodyPr>
            <a:normAutofit/>
          </a:bodyPr>
          <a:lstStyle/>
          <a:p>
            <a:r>
              <a:rPr lang="en-US" b="1" dirty="0">
                <a:latin typeface="Times New Roman" panose="02020603050405020304" pitchFamily="18" charset="0"/>
                <a:cs typeface="Times New Roman" panose="02020603050405020304" pitchFamily="18" charset="0"/>
              </a:rPr>
              <a:t>CHƯƠNG 5: ĐẠI VIỆT THỜI LÝ – TRẦN – HỒ (1009-1407)</a:t>
            </a:r>
          </a:p>
        </p:txBody>
      </p:sp>
      <p:sp>
        <p:nvSpPr>
          <p:cNvPr id="6" name="Subtitle 2">
            <a:extLst>
              <a:ext uri="{FF2B5EF4-FFF2-40B4-BE49-F238E27FC236}">
                <a16:creationId xmlns:a16="http://schemas.microsoft.com/office/drawing/2014/main" id="{B747C225-14EC-4DF3-AB34-25E0C048C8A7}"/>
              </a:ext>
            </a:extLst>
          </p:cNvPr>
          <p:cNvSpPr txBox="1">
            <a:spLocks/>
          </p:cNvSpPr>
          <p:nvPr/>
        </p:nvSpPr>
        <p:spPr>
          <a:xfrm>
            <a:off x="-1" y="958644"/>
            <a:ext cx="12191999" cy="1091381"/>
          </a:xfrm>
          <a:prstGeom prst="rect">
            <a:avLst/>
          </a:prstGeom>
          <a:solidFill>
            <a:schemeClr val="accent1">
              <a:lumMod val="60000"/>
              <a:lumOff val="40000"/>
            </a:schemeClr>
          </a:solidFill>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NHÀ LÝ XÂY DỰNG VÀ PHÁT TRIỂN ĐẤT N</a:t>
            </a:r>
            <a:r>
              <a:rPr kumimoji="0" lang="vi-VN"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(03 </a:t>
            </a:r>
            <a:r>
              <a:rPr kumimoji="0" lang="en-US" sz="24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tiết</a:t>
            </a:r>
            <a:r>
              <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12" name="Subtitle 2">
            <a:extLst>
              <a:ext uri="{FF2B5EF4-FFF2-40B4-BE49-F238E27FC236}">
                <a16:creationId xmlns:a16="http://schemas.microsoft.com/office/drawing/2014/main" id="{567F3D65-3FD8-422C-A129-E8337B1D2B0C}"/>
              </a:ext>
            </a:extLst>
          </p:cNvPr>
          <p:cNvSpPr txBox="1">
            <a:spLocks/>
          </p:cNvSpPr>
          <p:nvPr/>
        </p:nvSpPr>
        <p:spPr>
          <a:xfrm>
            <a:off x="1" y="958644"/>
            <a:ext cx="12191999" cy="1091381"/>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9" name="Subtitle 2">
            <a:extLst>
              <a:ext uri="{FF2B5EF4-FFF2-40B4-BE49-F238E27FC236}">
                <a16:creationId xmlns:a16="http://schemas.microsoft.com/office/drawing/2014/main" id="{3B4A93F7-D9A9-4F0E-A09C-5131C1D2DBDB}"/>
              </a:ext>
            </a:extLst>
          </p:cNvPr>
          <p:cNvSpPr txBox="1">
            <a:spLocks/>
          </p:cNvSpPr>
          <p:nvPr/>
        </p:nvSpPr>
        <p:spPr>
          <a:xfrm>
            <a:off x="-2" y="2337620"/>
            <a:ext cx="6285055" cy="545066"/>
          </a:xfrm>
          <a:prstGeom prst="rect">
            <a:avLst/>
          </a:prstGeom>
          <a:solidFill>
            <a:schemeClr val="bg1"/>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Nhà</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Lý</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thành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lập</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đô</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ở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Thăng</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Long.</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4" name="Cloud Callout 10">
            <a:extLst>
              <a:ext uri="{FF2B5EF4-FFF2-40B4-BE49-F238E27FC236}">
                <a16:creationId xmlns:a16="http://schemas.microsoft.com/office/drawing/2014/main" id="{C03323C6-8F51-47F4-9703-7B5F9F280E4E}"/>
              </a:ext>
            </a:extLst>
          </p:cNvPr>
          <p:cNvSpPr/>
          <p:nvPr/>
        </p:nvSpPr>
        <p:spPr>
          <a:xfrm>
            <a:off x="7020727" y="1783227"/>
            <a:ext cx="4583576" cy="3086895"/>
          </a:xfrm>
          <a:prstGeom prst="cloudCallout">
            <a:avLst>
              <a:gd name="adj1" fmla="val 29971"/>
              <a:gd name="adj2" fmla="val 61834"/>
            </a:avLst>
          </a:prstGeom>
          <a:solidFill>
            <a:schemeClr val="accent4"/>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Bằng</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các</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dữ</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liệu</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lịch</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sử</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trong</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SGK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em</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hãy</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vẽ</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sơ</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đồ</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tổ</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chức</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bộ</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máy</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nhà</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nước</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thời</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Lý</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a:t>
            </a:r>
            <a:endParaRPr kumimoji="0" lang="en-VN"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16" name="Picture 15">
            <a:extLst>
              <a:ext uri="{FF2B5EF4-FFF2-40B4-BE49-F238E27FC236}">
                <a16:creationId xmlns:a16="http://schemas.microsoft.com/office/drawing/2014/main" id="{C19B3159-82EB-4353-97CA-E87CF4CD682E}"/>
              </a:ext>
            </a:extLst>
          </p:cNvPr>
          <p:cNvPicPr>
            <a:picLocks noChangeAspect="1"/>
          </p:cNvPicPr>
          <p:nvPr/>
        </p:nvPicPr>
        <p:blipFill>
          <a:blip r:embed="rId4"/>
          <a:stretch>
            <a:fillRect/>
          </a:stretch>
        </p:blipFill>
        <p:spPr>
          <a:xfrm>
            <a:off x="10141795" y="3952452"/>
            <a:ext cx="2557220" cy="3049346"/>
          </a:xfrm>
          <a:prstGeom prst="rect">
            <a:avLst/>
          </a:prstGeom>
        </p:spPr>
      </p:pic>
      <p:sp>
        <p:nvSpPr>
          <p:cNvPr id="11" name="Subtitle 2">
            <a:extLst>
              <a:ext uri="{FF2B5EF4-FFF2-40B4-BE49-F238E27FC236}">
                <a16:creationId xmlns:a16="http://schemas.microsoft.com/office/drawing/2014/main" id="{F1429C0A-658D-47CC-9933-89129FC263D9}"/>
              </a:ext>
            </a:extLst>
          </p:cNvPr>
          <p:cNvSpPr txBox="1">
            <a:spLocks/>
          </p:cNvSpPr>
          <p:nvPr/>
        </p:nvSpPr>
        <p:spPr>
          <a:xfrm>
            <a:off x="-5" y="3054142"/>
            <a:ext cx="3136744" cy="545066"/>
          </a:xfrm>
          <a:prstGeom prst="rect">
            <a:avLst/>
          </a:prstGeom>
          <a:solidFill>
            <a:schemeClr val="bg1"/>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chính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trị</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5" name="Subtitle 2">
            <a:extLst>
              <a:ext uri="{FF2B5EF4-FFF2-40B4-BE49-F238E27FC236}">
                <a16:creationId xmlns:a16="http://schemas.microsoft.com/office/drawing/2014/main" id="{038514BE-C9F5-46CD-B62D-C067CFD202FC}"/>
              </a:ext>
            </a:extLst>
          </p:cNvPr>
          <p:cNvSpPr txBox="1">
            <a:spLocks/>
          </p:cNvSpPr>
          <p:nvPr/>
        </p:nvSpPr>
        <p:spPr>
          <a:xfrm>
            <a:off x="-6" y="3834582"/>
            <a:ext cx="3379814" cy="545066"/>
          </a:xfrm>
          <a:prstGeom prst="rect">
            <a:avLst/>
          </a:prstGeom>
          <a:solidFill>
            <a:schemeClr val="bg1"/>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Tổ</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a:t>
            </a:r>
            <a:r>
              <a:rPr lang="en-US" b="1" dirty="0" err="1">
                <a:solidFill>
                  <a:prstClr val="black"/>
                </a:solidFill>
                <a:latin typeface="Times New Roman" panose="02020603050405020304" pitchFamily="18" charset="0"/>
                <a:cs typeface="Times New Roman" panose="02020603050405020304" pitchFamily="18" charset="0"/>
              </a:rPr>
              <a:t>ức</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chính</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quyền</a:t>
            </a:r>
            <a:r>
              <a:rPr lang="en-US" b="1" dirty="0">
                <a:solidFill>
                  <a:prstClr val="black"/>
                </a:solidFill>
                <a:latin typeface="Times New Roman" panose="02020603050405020304" pitchFamily="18" charset="0"/>
                <a:cs typeface="Times New Roman" panose="02020603050405020304" pitchFamily="18" charset="0"/>
              </a:rPr>
              <a:t>.</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070871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9"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par>
                                <p:cTn id="19" presetID="22" presetClass="entr" presetSubtype="4"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1"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7329CCC-5C50-4F6F-A759-D66E1FEC44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089" y="15498"/>
            <a:ext cx="12192000" cy="6858000"/>
          </a:xfrm>
          <a:prstGeom prst="rect">
            <a:avLst/>
          </a:prstGeom>
        </p:spPr>
      </p:pic>
      <p:sp>
        <p:nvSpPr>
          <p:cNvPr id="2" name="Title 1">
            <a:extLst>
              <a:ext uri="{FF2B5EF4-FFF2-40B4-BE49-F238E27FC236}">
                <a16:creationId xmlns:a16="http://schemas.microsoft.com/office/drawing/2014/main" id="{376B5F76-222E-4449-9803-77F023B1DC16}"/>
              </a:ext>
            </a:extLst>
          </p:cNvPr>
          <p:cNvSpPr>
            <a:spLocks noGrp="1"/>
          </p:cNvSpPr>
          <p:nvPr>
            <p:ph type="title"/>
          </p:nvPr>
        </p:nvSpPr>
        <p:spPr>
          <a:xfrm>
            <a:off x="74087" y="0"/>
            <a:ext cx="12191999" cy="931333"/>
          </a:xfrm>
          <a:solidFill>
            <a:schemeClr val="accent4">
              <a:lumMod val="20000"/>
              <a:lumOff val="80000"/>
            </a:schemeClr>
          </a:solidFill>
        </p:spPr>
        <p:txBody>
          <a:bodyPr/>
          <a:lstStyle/>
          <a:p>
            <a:pPr algn="ctr"/>
            <a:r>
              <a:rPr lang="en-US" b="1" dirty="0" err="1">
                <a:latin typeface="Times New Roman" panose="02020603050405020304" pitchFamily="18" charset="0"/>
                <a:cs typeface="Times New Roman" panose="02020603050405020304" pitchFamily="18" charset="0"/>
              </a:rPr>
              <a:t>Sơ</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đồ</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tổ</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chức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bộ</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máy</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Nhà</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nước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thời</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Lý</a:t>
            </a:r>
            <a:endParaRPr lang="en-US" b="1" dirty="0">
              <a:latin typeface="Times New Roman" panose="020206030504050203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id="{4D58753F-4F65-436C-BC99-1AD6A4E6AF74}"/>
              </a:ext>
            </a:extLst>
          </p:cNvPr>
          <p:cNvSpPr/>
          <p:nvPr/>
        </p:nvSpPr>
        <p:spPr>
          <a:xfrm>
            <a:off x="4648199" y="941952"/>
            <a:ext cx="28956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VUA</a:t>
            </a:r>
          </a:p>
        </p:txBody>
      </p:sp>
      <p:cxnSp>
        <p:nvCxnSpPr>
          <p:cNvPr id="8" name="Straight Arrow Connector 7">
            <a:extLst>
              <a:ext uri="{FF2B5EF4-FFF2-40B4-BE49-F238E27FC236}">
                <a16:creationId xmlns:a16="http://schemas.microsoft.com/office/drawing/2014/main" id="{A68BDC69-7B25-4D04-AF1C-48619347C9E3}"/>
              </a:ext>
            </a:extLst>
          </p:cNvPr>
          <p:cNvCxnSpPr>
            <a:cxnSpLocks/>
          </p:cNvCxnSpPr>
          <p:nvPr/>
        </p:nvCxnSpPr>
        <p:spPr>
          <a:xfrm>
            <a:off x="6095999" y="1703952"/>
            <a:ext cx="0" cy="47413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9" name="Left Brace 8">
            <a:extLst>
              <a:ext uri="{FF2B5EF4-FFF2-40B4-BE49-F238E27FC236}">
                <a16:creationId xmlns:a16="http://schemas.microsoft.com/office/drawing/2014/main" id="{DF8F7018-5844-42B4-A858-AD8CE1E152F6}"/>
              </a:ext>
            </a:extLst>
          </p:cNvPr>
          <p:cNvSpPr/>
          <p:nvPr/>
        </p:nvSpPr>
        <p:spPr>
          <a:xfrm>
            <a:off x="2469122" y="954581"/>
            <a:ext cx="664620" cy="2150533"/>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ectangle 10">
            <a:extLst>
              <a:ext uri="{FF2B5EF4-FFF2-40B4-BE49-F238E27FC236}">
                <a16:creationId xmlns:a16="http://schemas.microsoft.com/office/drawing/2014/main" id="{6D6AA235-44C4-4DA5-9332-9E5E2BFD8FBF}"/>
              </a:ext>
            </a:extLst>
          </p:cNvPr>
          <p:cNvSpPr/>
          <p:nvPr/>
        </p:nvSpPr>
        <p:spPr>
          <a:xfrm>
            <a:off x="3683004" y="2173781"/>
            <a:ext cx="4825991" cy="9313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Times New Roman" panose="02020603050405020304" pitchFamily="18" charset="0"/>
                <a:cs typeface="Times New Roman" panose="02020603050405020304" pitchFamily="18" charset="0"/>
              </a:rPr>
              <a:t>QUAN ĐẠI THẦN</a:t>
            </a:r>
          </a:p>
          <a:p>
            <a:pPr algn="ctr"/>
            <a:r>
              <a:rPr lang="en-US" sz="3000" b="1" dirty="0">
                <a:latin typeface="Times New Roman" panose="02020603050405020304" pitchFamily="18" charset="0"/>
                <a:cs typeface="Times New Roman" panose="02020603050405020304" pitchFamily="18" charset="0"/>
              </a:rPr>
              <a:t>Quan </a:t>
            </a:r>
            <a:r>
              <a:rPr lang="en-US" sz="3000" b="1" dirty="0" err="1">
                <a:latin typeface="Times New Roman" panose="02020603050405020304" pitchFamily="18" charset="0"/>
                <a:cs typeface="Times New Roman" panose="02020603050405020304" pitchFamily="18" charset="0"/>
              </a:rPr>
              <a:t>Văn</a:t>
            </a:r>
            <a:r>
              <a:rPr lang="en-US" sz="3000" b="1" dirty="0">
                <a:latin typeface="Times New Roman" panose="02020603050405020304" pitchFamily="18" charset="0"/>
                <a:cs typeface="Times New Roman" panose="02020603050405020304" pitchFamily="18" charset="0"/>
              </a:rPr>
              <a:t> – Quan </a:t>
            </a:r>
            <a:r>
              <a:rPr lang="en-US" sz="3000" b="1" dirty="0" err="1">
                <a:latin typeface="Times New Roman" panose="02020603050405020304" pitchFamily="18" charset="0"/>
                <a:cs typeface="Times New Roman" panose="02020603050405020304" pitchFamily="18" charset="0"/>
              </a:rPr>
              <a:t>Võ</a:t>
            </a:r>
            <a:endParaRPr lang="en-US" sz="3000" b="1" dirty="0">
              <a:latin typeface="Times New Roman" panose="02020603050405020304" pitchFamily="18" charset="0"/>
              <a:cs typeface="Times New Roman" panose="02020603050405020304" pitchFamily="18" charset="0"/>
            </a:endParaRPr>
          </a:p>
        </p:txBody>
      </p:sp>
      <p:sp>
        <p:nvSpPr>
          <p:cNvPr id="12" name="Rectangle 11">
            <a:extLst>
              <a:ext uri="{FF2B5EF4-FFF2-40B4-BE49-F238E27FC236}">
                <a16:creationId xmlns:a16="http://schemas.microsoft.com/office/drawing/2014/main" id="{52E515F5-D72C-4DE7-BF09-4FF182004615}"/>
              </a:ext>
            </a:extLst>
          </p:cNvPr>
          <p:cNvSpPr/>
          <p:nvPr/>
        </p:nvSpPr>
        <p:spPr>
          <a:xfrm>
            <a:off x="405469" y="1322952"/>
            <a:ext cx="1955675" cy="15895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err="1">
                <a:latin typeface="Times New Roman" panose="02020603050405020304" pitchFamily="18" charset="0"/>
                <a:cs typeface="Times New Roman" panose="02020603050405020304" pitchFamily="18" charset="0"/>
              </a:rPr>
              <a:t>Trung</a:t>
            </a:r>
            <a:r>
              <a:rPr lang="en-US" sz="2500" b="1" dirty="0">
                <a:latin typeface="Times New Roman" panose="02020603050405020304" pitchFamily="18" charset="0"/>
                <a:cs typeface="Times New Roman" panose="02020603050405020304" pitchFamily="18" charset="0"/>
              </a:rPr>
              <a:t> </a:t>
            </a:r>
            <a:r>
              <a:rPr lang="en-US" sz="2500" b="1" dirty="0" err="1">
                <a:latin typeface="Times New Roman" panose="02020603050405020304" pitchFamily="18" charset="0"/>
                <a:cs typeface="Times New Roman" panose="02020603050405020304" pitchFamily="18" charset="0"/>
              </a:rPr>
              <a:t>ương</a:t>
            </a:r>
            <a:endParaRPr lang="en-US" sz="2500" b="1" dirty="0">
              <a:latin typeface="Times New Roman" panose="020206030504050203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id="{ED730CAF-2EC0-4F8D-97BA-5C1EB9E5C8A8}"/>
              </a:ext>
            </a:extLst>
          </p:cNvPr>
          <p:cNvSpPr/>
          <p:nvPr/>
        </p:nvSpPr>
        <p:spPr>
          <a:xfrm>
            <a:off x="3683004" y="3506490"/>
            <a:ext cx="4825991" cy="1168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a:latin typeface="Times New Roman" panose="02020603050405020304" pitchFamily="18" charset="0"/>
                <a:cs typeface="Times New Roman" panose="02020603050405020304" pitchFamily="18" charset="0"/>
              </a:rPr>
              <a:t>Lộ</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Phủ</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Châu</a:t>
            </a:r>
            <a:r>
              <a:rPr lang="en-US" sz="3600" b="1" dirty="0">
                <a:latin typeface="Times New Roman" panose="02020603050405020304" pitchFamily="18" charset="0"/>
                <a:cs typeface="Times New Roman" panose="02020603050405020304" pitchFamily="18" charset="0"/>
              </a:rPr>
              <a:t>)</a:t>
            </a:r>
          </a:p>
        </p:txBody>
      </p:sp>
      <p:sp>
        <p:nvSpPr>
          <p:cNvPr id="15" name="Rectangle 14">
            <a:extLst>
              <a:ext uri="{FF2B5EF4-FFF2-40B4-BE49-F238E27FC236}">
                <a16:creationId xmlns:a16="http://schemas.microsoft.com/office/drawing/2014/main" id="{E4BC3AED-69CF-4996-A190-FB7D22523178}"/>
              </a:ext>
            </a:extLst>
          </p:cNvPr>
          <p:cNvSpPr/>
          <p:nvPr/>
        </p:nvSpPr>
        <p:spPr>
          <a:xfrm>
            <a:off x="3757092" y="5137686"/>
            <a:ext cx="4825991" cy="6250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Times New Roman" panose="02020603050405020304" pitchFamily="18" charset="0"/>
                <a:cs typeface="Times New Roman" panose="02020603050405020304" pitchFamily="18" charset="0"/>
              </a:rPr>
              <a:t>H</a:t>
            </a:r>
            <a:r>
              <a:rPr lang="vi-VN" sz="3600" b="1" dirty="0">
                <a:latin typeface="Times New Roman" panose="02020603050405020304" pitchFamily="18" charset="0"/>
                <a:cs typeface="Times New Roman" panose="02020603050405020304" pitchFamily="18" charset="0"/>
              </a:rPr>
              <a:t>ư</a:t>
            </a:r>
            <a:r>
              <a:rPr lang="en-US" sz="3600" b="1" dirty="0" err="1">
                <a:latin typeface="Times New Roman" panose="02020603050405020304" pitchFamily="18" charset="0"/>
                <a:cs typeface="Times New Roman" panose="02020603050405020304" pitchFamily="18" charset="0"/>
              </a:rPr>
              <a:t>ơng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Huyện</a:t>
            </a:r>
            <a:r>
              <a:rPr lang="en-US" sz="3600" b="1" dirty="0">
                <a:latin typeface="Times New Roman" panose="02020603050405020304" pitchFamily="18" charset="0"/>
                <a:cs typeface="Times New Roman" panose="02020603050405020304" pitchFamily="18" charset="0"/>
              </a:rPr>
              <a:t>)</a:t>
            </a:r>
          </a:p>
        </p:txBody>
      </p:sp>
      <p:sp>
        <p:nvSpPr>
          <p:cNvPr id="16" name="Rectangle 15">
            <a:extLst>
              <a:ext uri="{FF2B5EF4-FFF2-40B4-BE49-F238E27FC236}">
                <a16:creationId xmlns:a16="http://schemas.microsoft.com/office/drawing/2014/main" id="{DAB3FDCA-E8C1-4B63-B8C3-FDEB0D2215C9}"/>
              </a:ext>
            </a:extLst>
          </p:cNvPr>
          <p:cNvSpPr/>
          <p:nvPr/>
        </p:nvSpPr>
        <p:spPr>
          <a:xfrm>
            <a:off x="3757092" y="6182103"/>
            <a:ext cx="4825991" cy="6250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a:latin typeface="Times New Roman" panose="02020603050405020304" pitchFamily="18" charset="0"/>
                <a:cs typeface="Times New Roman" panose="02020603050405020304" pitchFamily="18" charset="0"/>
              </a:rPr>
              <a:t>Xã</a:t>
            </a:r>
            <a:endParaRPr lang="en-US" sz="3600" b="1" dirty="0">
              <a:latin typeface="Times New Roman" panose="02020603050405020304" pitchFamily="18" charset="0"/>
              <a:cs typeface="Times New Roman" panose="02020603050405020304" pitchFamily="18" charset="0"/>
            </a:endParaRPr>
          </a:p>
        </p:txBody>
      </p:sp>
      <p:sp>
        <p:nvSpPr>
          <p:cNvPr id="17" name="Left Brace 16">
            <a:extLst>
              <a:ext uri="{FF2B5EF4-FFF2-40B4-BE49-F238E27FC236}">
                <a16:creationId xmlns:a16="http://schemas.microsoft.com/office/drawing/2014/main" id="{8956789B-D284-457C-982E-554DEF2BE691}"/>
              </a:ext>
            </a:extLst>
          </p:cNvPr>
          <p:cNvSpPr/>
          <p:nvPr/>
        </p:nvSpPr>
        <p:spPr>
          <a:xfrm>
            <a:off x="2403039" y="3506490"/>
            <a:ext cx="730680" cy="3300711"/>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Rectangle 17">
            <a:extLst>
              <a:ext uri="{FF2B5EF4-FFF2-40B4-BE49-F238E27FC236}">
                <a16:creationId xmlns:a16="http://schemas.microsoft.com/office/drawing/2014/main" id="{6C6BCCF6-2173-48D7-B896-F0EF8EB4AD97}"/>
              </a:ext>
            </a:extLst>
          </p:cNvPr>
          <p:cNvSpPr/>
          <p:nvPr/>
        </p:nvSpPr>
        <p:spPr>
          <a:xfrm>
            <a:off x="287080" y="4386449"/>
            <a:ext cx="2040735" cy="15895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err="1">
                <a:latin typeface="Times New Roman" panose="02020603050405020304" pitchFamily="18" charset="0"/>
                <a:cs typeface="Times New Roman" panose="02020603050405020304" pitchFamily="18" charset="0"/>
              </a:rPr>
              <a:t>Địa</a:t>
            </a:r>
            <a:r>
              <a:rPr lang="en-US" sz="2500" b="1" dirty="0">
                <a:latin typeface="Times New Roman" panose="02020603050405020304" pitchFamily="18" charset="0"/>
                <a:cs typeface="Times New Roman" panose="02020603050405020304" pitchFamily="18" charset="0"/>
              </a:rPr>
              <a:t> </a:t>
            </a:r>
            <a:r>
              <a:rPr lang="en-US" sz="2500" b="1" dirty="0" err="1">
                <a:latin typeface="Times New Roman" panose="02020603050405020304" pitchFamily="18" charset="0"/>
                <a:cs typeface="Times New Roman" panose="02020603050405020304" pitchFamily="18" charset="0"/>
              </a:rPr>
              <a:t>ph</a:t>
            </a:r>
            <a:r>
              <a:rPr lang="vi-VN" sz="2500" b="1" dirty="0">
                <a:latin typeface="Times New Roman" panose="02020603050405020304" pitchFamily="18" charset="0"/>
                <a:cs typeface="Times New Roman" panose="02020603050405020304" pitchFamily="18" charset="0"/>
              </a:rPr>
              <a:t>ư</a:t>
            </a:r>
            <a:r>
              <a:rPr lang="en-US" sz="2500" b="1" dirty="0" err="1">
                <a:latin typeface="Times New Roman" panose="02020603050405020304" pitchFamily="18" charset="0"/>
                <a:cs typeface="Times New Roman" panose="02020603050405020304" pitchFamily="18" charset="0"/>
              </a:rPr>
              <a:t>ơng</a:t>
            </a:r>
            <a:endParaRPr lang="en-US" sz="2500" b="1" dirty="0">
              <a:latin typeface="Times New Roman" panose="02020603050405020304" pitchFamily="18" charset="0"/>
              <a:cs typeface="Times New Roman" panose="02020603050405020304" pitchFamily="18" charset="0"/>
            </a:endParaRPr>
          </a:p>
        </p:txBody>
      </p:sp>
      <p:cxnSp>
        <p:nvCxnSpPr>
          <p:cNvPr id="19" name="Straight Arrow Connector 18">
            <a:extLst>
              <a:ext uri="{FF2B5EF4-FFF2-40B4-BE49-F238E27FC236}">
                <a16:creationId xmlns:a16="http://schemas.microsoft.com/office/drawing/2014/main" id="{1BB888DD-63CC-42C9-B5CD-2B6818B8B3C3}"/>
              </a:ext>
            </a:extLst>
          </p:cNvPr>
          <p:cNvCxnSpPr>
            <a:cxnSpLocks/>
          </p:cNvCxnSpPr>
          <p:nvPr/>
        </p:nvCxnSpPr>
        <p:spPr>
          <a:xfrm>
            <a:off x="6095999" y="3105114"/>
            <a:ext cx="0" cy="47413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3429CE4F-4698-4A83-A02B-BA29C2CCCC1A}"/>
              </a:ext>
            </a:extLst>
          </p:cNvPr>
          <p:cNvCxnSpPr>
            <a:cxnSpLocks/>
          </p:cNvCxnSpPr>
          <p:nvPr/>
        </p:nvCxnSpPr>
        <p:spPr>
          <a:xfrm>
            <a:off x="6067584" y="4707107"/>
            <a:ext cx="0" cy="47413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2E6C5ABD-69ED-40CB-B141-E31C17272374}"/>
              </a:ext>
            </a:extLst>
          </p:cNvPr>
          <p:cNvCxnSpPr>
            <a:cxnSpLocks/>
          </p:cNvCxnSpPr>
          <p:nvPr/>
        </p:nvCxnSpPr>
        <p:spPr>
          <a:xfrm>
            <a:off x="6067584" y="5738965"/>
            <a:ext cx="0" cy="47413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2021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barn(inVertical)">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arn(inVertical)">
                                      <p:cBhvr>
                                        <p:cTn id="40" dur="500"/>
                                        <p:tgtEl>
                                          <p:spTgt spid="17"/>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arn(inVertical)">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barn(inVertical)">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barn(inVertical)">
                                      <p:cBhvr>
                                        <p:cTn id="53" dur="500"/>
                                        <p:tgtEl>
                                          <p:spTgt spid="20"/>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barn(inVertical)">
                                      <p:cBhvr>
                                        <p:cTn id="58" dur="500"/>
                                        <p:tgtEl>
                                          <p:spTgt spid="15"/>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nodeType="click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barn(inVertical)">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9" grpId="0" animBg="1"/>
      <p:bldP spid="11" grpId="0" animBg="1"/>
      <p:bldP spid="12" grpId="0" animBg="1"/>
      <p:bldP spid="13" grpId="0" animBg="1"/>
      <p:bldP spid="15" grpId="0" animBg="1"/>
      <p:bldP spid="16" grpId="0" animBg="1"/>
      <p:bldP spid="17"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C4D783C-2FFF-46F2-A4ED-CEE04F36F3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 y="-14988"/>
            <a:ext cx="12192000" cy="6872988"/>
          </a:xfrm>
          <a:prstGeom prst="rect">
            <a:avLst/>
          </a:prstGeom>
        </p:spPr>
      </p:pic>
      <p:sp>
        <p:nvSpPr>
          <p:cNvPr id="3" name="Subtitle 2">
            <a:extLst>
              <a:ext uri="{FF2B5EF4-FFF2-40B4-BE49-F238E27FC236}">
                <a16:creationId xmlns:a16="http://schemas.microsoft.com/office/drawing/2014/main" id="{A004F0BB-EFED-4D4C-A715-ABEA5253034C}"/>
              </a:ext>
            </a:extLst>
          </p:cNvPr>
          <p:cNvSpPr>
            <a:spLocks noGrp="1"/>
          </p:cNvSpPr>
          <p:nvPr>
            <p:ph type="subTitle" idx="1"/>
          </p:nvPr>
        </p:nvSpPr>
        <p:spPr>
          <a:xfrm>
            <a:off x="0" y="0"/>
            <a:ext cx="12191999" cy="840658"/>
          </a:xfrm>
          <a:solidFill>
            <a:schemeClr val="accent1">
              <a:lumMod val="60000"/>
              <a:lumOff val="40000"/>
            </a:schemeClr>
          </a:solidFill>
        </p:spPr>
        <p:txBody>
          <a:bodyPr>
            <a:normAutofit/>
          </a:bodyPr>
          <a:lstStyle/>
          <a:p>
            <a:r>
              <a:rPr lang="en-US" b="1" dirty="0">
                <a:latin typeface="Times New Roman" panose="02020603050405020304" pitchFamily="18" charset="0"/>
                <a:cs typeface="Times New Roman" panose="02020603050405020304" pitchFamily="18" charset="0"/>
              </a:rPr>
              <a:t>CHƯƠNG 5: ĐẠI VIỆT THỜI LÝ – TRẦN – HỒ (1009-1407)</a:t>
            </a:r>
          </a:p>
        </p:txBody>
      </p:sp>
      <p:sp>
        <p:nvSpPr>
          <p:cNvPr id="6" name="Subtitle 2">
            <a:extLst>
              <a:ext uri="{FF2B5EF4-FFF2-40B4-BE49-F238E27FC236}">
                <a16:creationId xmlns:a16="http://schemas.microsoft.com/office/drawing/2014/main" id="{B747C225-14EC-4DF3-AB34-25E0C048C8A7}"/>
              </a:ext>
            </a:extLst>
          </p:cNvPr>
          <p:cNvSpPr txBox="1">
            <a:spLocks/>
          </p:cNvSpPr>
          <p:nvPr/>
        </p:nvSpPr>
        <p:spPr>
          <a:xfrm>
            <a:off x="-1" y="958644"/>
            <a:ext cx="12191999" cy="1091381"/>
          </a:xfrm>
          <a:prstGeom prst="rect">
            <a:avLst/>
          </a:prstGeom>
          <a:solidFill>
            <a:schemeClr val="accent1">
              <a:lumMod val="60000"/>
              <a:lumOff val="40000"/>
            </a:schemeClr>
          </a:solidFill>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NHÀ LÝ XÂY DỰNG VÀ PHÁT TRIỂN ĐẤT N</a:t>
            </a:r>
            <a:r>
              <a:rPr kumimoji="0" lang="vi-VN"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(03 </a:t>
            </a:r>
            <a:r>
              <a:rPr kumimoji="0" lang="en-US" sz="24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tiết</a:t>
            </a:r>
            <a:r>
              <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12" name="Subtitle 2">
            <a:extLst>
              <a:ext uri="{FF2B5EF4-FFF2-40B4-BE49-F238E27FC236}">
                <a16:creationId xmlns:a16="http://schemas.microsoft.com/office/drawing/2014/main" id="{567F3D65-3FD8-422C-A129-E8337B1D2B0C}"/>
              </a:ext>
            </a:extLst>
          </p:cNvPr>
          <p:cNvSpPr txBox="1">
            <a:spLocks/>
          </p:cNvSpPr>
          <p:nvPr/>
        </p:nvSpPr>
        <p:spPr>
          <a:xfrm>
            <a:off x="1" y="958644"/>
            <a:ext cx="12191999" cy="1091381"/>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9" name="Subtitle 2">
            <a:extLst>
              <a:ext uri="{FF2B5EF4-FFF2-40B4-BE49-F238E27FC236}">
                <a16:creationId xmlns:a16="http://schemas.microsoft.com/office/drawing/2014/main" id="{3B4A93F7-D9A9-4F0E-A09C-5131C1D2DBDB}"/>
              </a:ext>
            </a:extLst>
          </p:cNvPr>
          <p:cNvSpPr txBox="1">
            <a:spLocks/>
          </p:cNvSpPr>
          <p:nvPr/>
        </p:nvSpPr>
        <p:spPr>
          <a:xfrm>
            <a:off x="1" y="2151528"/>
            <a:ext cx="6331351" cy="545066"/>
          </a:xfrm>
          <a:prstGeom prst="rect">
            <a:avLst/>
          </a:prstGeom>
          <a:solidFill>
            <a:schemeClr val="bg1"/>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Nhà</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Lý</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thành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lập</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đô</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ở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Thăng</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Long.</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4" name="Cloud Callout 10">
            <a:extLst>
              <a:ext uri="{FF2B5EF4-FFF2-40B4-BE49-F238E27FC236}">
                <a16:creationId xmlns:a16="http://schemas.microsoft.com/office/drawing/2014/main" id="{C03323C6-8F51-47F4-9703-7B5F9F280E4E}"/>
              </a:ext>
            </a:extLst>
          </p:cNvPr>
          <p:cNvSpPr/>
          <p:nvPr/>
        </p:nvSpPr>
        <p:spPr>
          <a:xfrm>
            <a:off x="7020732" y="1675166"/>
            <a:ext cx="4675533" cy="3049346"/>
          </a:xfrm>
          <a:prstGeom prst="cloudCallout">
            <a:avLst>
              <a:gd name="adj1" fmla="val 29971"/>
              <a:gd name="adj2" fmla="val 61834"/>
            </a:avLst>
          </a:prstGeom>
          <a:solidFill>
            <a:schemeClr val="accent4"/>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Nhà</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Lý</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đã</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xây</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dựng</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luật</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pháp</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và</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quân</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đội</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như</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thế</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nào</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a:t>
            </a:r>
            <a:endParaRPr kumimoji="0" lang="en-VN"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16" name="Picture 15">
            <a:extLst>
              <a:ext uri="{FF2B5EF4-FFF2-40B4-BE49-F238E27FC236}">
                <a16:creationId xmlns:a16="http://schemas.microsoft.com/office/drawing/2014/main" id="{C19B3159-82EB-4353-97CA-E87CF4CD682E}"/>
              </a:ext>
            </a:extLst>
          </p:cNvPr>
          <p:cNvPicPr>
            <a:picLocks noChangeAspect="1"/>
          </p:cNvPicPr>
          <p:nvPr/>
        </p:nvPicPr>
        <p:blipFill>
          <a:blip r:embed="rId4"/>
          <a:stretch>
            <a:fillRect/>
          </a:stretch>
        </p:blipFill>
        <p:spPr>
          <a:xfrm>
            <a:off x="10141795" y="3952452"/>
            <a:ext cx="2557220" cy="3049346"/>
          </a:xfrm>
          <a:prstGeom prst="rect">
            <a:avLst/>
          </a:prstGeom>
        </p:spPr>
      </p:pic>
      <p:sp>
        <p:nvSpPr>
          <p:cNvPr id="11" name="Subtitle 2">
            <a:extLst>
              <a:ext uri="{FF2B5EF4-FFF2-40B4-BE49-F238E27FC236}">
                <a16:creationId xmlns:a16="http://schemas.microsoft.com/office/drawing/2014/main" id="{F1429C0A-658D-47CC-9933-89129FC263D9}"/>
              </a:ext>
            </a:extLst>
          </p:cNvPr>
          <p:cNvSpPr txBox="1">
            <a:spLocks/>
          </p:cNvSpPr>
          <p:nvPr/>
        </p:nvSpPr>
        <p:spPr>
          <a:xfrm>
            <a:off x="0" y="2822330"/>
            <a:ext cx="3102015" cy="545066"/>
          </a:xfrm>
          <a:prstGeom prst="rect">
            <a:avLst/>
          </a:prstGeom>
          <a:solidFill>
            <a:schemeClr val="bg1"/>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chính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trị</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5" name="Subtitle 2">
            <a:extLst>
              <a:ext uri="{FF2B5EF4-FFF2-40B4-BE49-F238E27FC236}">
                <a16:creationId xmlns:a16="http://schemas.microsoft.com/office/drawing/2014/main" id="{038514BE-C9F5-46CD-B62D-C067CFD202FC}"/>
              </a:ext>
            </a:extLst>
          </p:cNvPr>
          <p:cNvSpPr txBox="1">
            <a:spLocks/>
          </p:cNvSpPr>
          <p:nvPr/>
        </p:nvSpPr>
        <p:spPr>
          <a:xfrm>
            <a:off x="-7" y="3472167"/>
            <a:ext cx="3229344" cy="545066"/>
          </a:xfrm>
          <a:prstGeom prst="rect">
            <a:avLst/>
          </a:prstGeom>
          <a:solidFill>
            <a:schemeClr val="bg1"/>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Tổ</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chức</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chính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quyền</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3" name="Subtitle 2">
            <a:extLst>
              <a:ext uri="{FF2B5EF4-FFF2-40B4-BE49-F238E27FC236}">
                <a16:creationId xmlns:a16="http://schemas.microsoft.com/office/drawing/2014/main" id="{11E84975-B943-4F88-9B7B-92E2FC98CD53}"/>
              </a:ext>
            </a:extLst>
          </p:cNvPr>
          <p:cNvSpPr txBox="1">
            <a:spLocks/>
          </p:cNvSpPr>
          <p:nvPr/>
        </p:nvSpPr>
        <p:spPr>
          <a:xfrm>
            <a:off x="0" y="4136468"/>
            <a:ext cx="4804482" cy="545066"/>
          </a:xfrm>
          <a:prstGeom prst="rect">
            <a:avLst/>
          </a:prstGeom>
          <a:solidFill>
            <a:schemeClr val="bg1"/>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b.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Xây</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a:t>
            </a:r>
            <a:r>
              <a:rPr lang="en-US" b="1" dirty="0" err="1">
                <a:solidFill>
                  <a:prstClr val="black"/>
                </a:solidFill>
                <a:latin typeface="Times New Roman" panose="02020603050405020304" pitchFamily="18" charset="0"/>
                <a:cs typeface="Times New Roman" panose="02020603050405020304" pitchFamily="18" charset="0"/>
              </a:rPr>
              <a:t>ựng</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luật</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pháp</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và</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quân</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đội</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7" name="Subtitle 2">
            <a:extLst>
              <a:ext uri="{FF2B5EF4-FFF2-40B4-BE49-F238E27FC236}">
                <a16:creationId xmlns:a16="http://schemas.microsoft.com/office/drawing/2014/main" id="{3E872E0E-3BAD-444D-85FA-A24CCA812752}"/>
              </a:ext>
            </a:extLst>
          </p:cNvPr>
          <p:cNvSpPr txBox="1">
            <a:spLocks/>
          </p:cNvSpPr>
          <p:nvPr/>
        </p:nvSpPr>
        <p:spPr>
          <a:xfrm>
            <a:off x="65583" y="5055569"/>
            <a:ext cx="7620007" cy="706875"/>
          </a:xfrm>
          <a:prstGeom prst="rect">
            <a:avLst/>
          </a:prstGeom>
          <a:solidFill>
            <a:schemeClr val="bg1"/>
          </a:solidFill>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0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0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Năm</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1042,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nhà</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Lý</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ban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hành</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bộ</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luật</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Hình</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thư</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a:t>
            </a:r>
            <a:endParaRPr kumimoji="0" lang="en-US" sz="3000" b="1" i="1"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88494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par>
                                <p:cTn id="13" presetID="16" presetClass="entr" presetSubtype="21"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arn(inVertical)">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arn(inVertical)">
                                      <p:cBhvr>
                                        <p:cTn id="2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C4D783C-2FFF-46F2-A4ED-CEE04F36F3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 y="-14988"/>
            <a:ext cx="12192000" cy="6872988"/>
          </a:xfrm>
          <a:prstGeom prst="rect">
            <a:avLst/>
          </a:prstGeom>
        </p:spPr>
      </p:pic>
      <p:sp>
        <p:nvSpPr>
          <p:cNvPr id="3" name="Subtitle 2">
            <a:extLst>
              <a:ext uri="{FF2B5EF4-FFF2-40B4-BE49-F238E27FC236}">
                <a16:creationId xmlns:a16="http://schemas.microsoft.com/office/drawing/2014/main" id="{A004F0BB-EFED-4D4C-A715-ABEA5253034C}"/>
              </a:ext>
            </a:extLst>
          </p:cNvPr>
          <p:cNvSpPr>
            <a:spLocks noGrp="1"/>
          </p:cNvSpPr>
          <p:nvPr>
            <p:ph type="subTitle" idx="1"/>
          </p:nvPr>
        </p:nvSpPr>
        <p:spPr>
          <a:xfrm>
            <a:off x="0" y="0"/>
            <a:ext cx="12191999" cy="840658"/>
          </a:xfrm>
          <a:solidFill>
            <a:schemeClr val="accent1">
              <a:lumMod val="60000"/>
              <a:lumOff val="40000"/>
            </a:schemeClr>
          </a:solidFill>
        </p:spPr>
        <p:txBody>
          <a:bodyPr>
            <a:normAutofit/>
          </a:bodyPr>
          <a:lstStyle/>
          <a:p>
            <a:r>
              <a:rPr lang="en-US" b="1" i="1" dirty="0">
                <a:latin typeface="Times New Roman" panose="02020603050405020304" pitchFamily="18" charset="0"/>
                <a:cs typeface="Times New Roman" panose="02020603050405020304" pitchFamily="18" charset="0"/>
              </a:rPr>
              <a:t>“HÌNH TH</a:t>
            </a:r>
            <a:r>
              <a:rPr lang="vi-VN" b="1" i="1" dirty="0">
                <a:latin typeface="Times New Roman" panose="02020603050405020304" pitchFamily="18" charset="0"/>
                <a:cs typeface="Times New Roman" panose="02020603050405020304" pitchFamily="18" charset="0"/>
              </a:rPr>
              <a:t>Ư</a:t>
            </a:r>
            <a:r>
              <a:rPr lang="en-US" b="1" i="1"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 BỘ LUẬT THÀNH VĂN ĐẦU TIÊN CỦA N</a:t>
            </a:r>
            <a:r>
              <a:rPr lang="vi-VN" b="1" dirty="0">
                <a:latin typeface="Times New Roman" panose="02020603050405020304" pitchFamily="18" charset="0"/>
                <a:cs typeface="Times New Roman" panose="02020603050405020304" pitchFamily="18" charset="0"/>
              </a:rPr>
              <a:t>Ư</a:t>
            </a:r>
            <a:r>
              <a:rPr lang="en-US" b="1" dirty="0">
                <a:latin typeface="Times New Roman" panose="02020603050405020304" pitchFamily="18" charset="0"/>
                <a:cs typeface="Times New Roman" panose="02020603050405020304" pitchFamily="18" charset="0"/>
              </a:rPr>
              <a:t>ỚC TA</a:t>
            </a:r>
          </a:p>
        </p:txBody>
      </p:sp>
      <p:pic>
        <p:nvPicPr>
          <p:cNvPr id="4" name="Picture 3">
            <a:extLst>
              <a:ext uri="{FF2B5EF4-FFF2-40B4-BE49-F238E27FC236}">
                <a16:creationId xmlns:a16="http://schemas.microsoft.com/office/drawing/2014/main" id="{8D1B92C5-FDDE-4623-BFA0-AFD9AC2B7F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28461" y="855646"/>
            <a:ext cx="7263536" cy="6002354"/>
          </a:xfrm>
          <a:prstGeom prst="rect">
            <a:avLst/>
          </a:prstGeom>
        </p:spPr>
      </p:pic>
      <p:sp>
        <p:nvSpPr>
          <p:cNvPr id="18" name="Subtitle 2">
            <a:extLst>
              <a:ext uri="{FF2B5EF4-FFF2-40B4-BE49-F238E27FC236}">
                <a16:creationId xmlns:a16="http://schemas.microsoft.com/office/drawing/2014/main" id="{D4F16691-1302-42DA-AA26-0B12739354BD}"/>
              </a:ext>
            </a:extLst>
          </p:cNvPr>
          <p:cNvSpPr txBox="1">
            <a:spLocks/>
          </p:cNvSpPr>
          <p:nvPr/>
        </p:nvSpPr>
        <p:spPr>
          <a:xfrm>
            <a:off x="-4" y="1159788"/>
            <a:ext cx="4928466" cy="5698211"/>
          </a:xfrm>
          <a:prstGeom prst="rect">
            <a:avLst/>
          </a:prstGeom>
          <a:solidFill>
            <a:schemeClr val="accent1">
              <a:lumMod val="60000"/>
              <a:lumOff val="40000"/>
            </a:schemeClr>
          </a:solidFill>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vi-VN" b="1" dirty="0">
                <a:latin typeface="+mj-lt"/>
              </a:rPr>
              <a:t>Năm 1042, vua Lý Thái Tông sai Trung thư sảnh "sửa định luật lệ, chia môn loại, biên ra điều khoản" làm bộ Hình thư. Đây là bộ luật thành văn đầu tiên của nước ta, được soạn thảo dựa trên luật tục, tập quán của các thời trước, mặt khác có sự tham khảo Đường luật (Trung Quốc). Gọi là Hình thư nhưng không chỉ quy định về hình sự mà còn bao trùm các lĩnh vực khác, do kỹ thuật lập pháp cổ các quan hệ xã hội được bảo vệ và gắn liền với quy phạm hình sự nên luật thời đó gọi là Hình pháp. Sách Đại Việt sử ký toàn thư cho biết đây là tập luật lệ có tính chất pháp điển, bao gồm 3 quyển</a:t>
            </a:r>
            <a:endParaRPr lang="en-US" b="1" dirty="0">
              <a:latin typeface="+mj-lt"/>
              <a:cs typeface="Times New Roman" panose="02020603050405020304" pitchFamily="18" charset="0"/>
            </a:endParaRPr>
          </a:p>
        </p:txBody>
      </p:sp>
    </p:spTree>
    <p:extLst>
      <p:ext uri="{BB962C8B-B14F-4D97-AF65-F5344CB8AC3E}">
        <p14:creationId xmlns:p14="http://schemas.microsoft.com/office/powerpoint/2010/main" val="3205348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C4D783C-2FFF-46F2-A4ED-CEE04F36F3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0661"/>
            <a:ext cx="12192000" cy="6872988"/>
          </a:xfrm>
          <a:prstGeom prst="rect">
            <a:avLst/>
          </a:prstGeom>
        </p:spPr>
        <p:style>
          <a:lnRef idx="3">
            <a:schemeClr val="lt1"/>
          </a:lnRef>
          <a:fillRef idx="1">
            <a:schemeClr val="accent6"/>
          </a:fillRef>
          <a:effectRef idx="1">
            <a:schemeClr val="accent6"/>
          </a:effectRef>
          <a:fontRef idx="minor">
            <a:schemeClr val="lt1"/>
          </a:fontRef>
        </p:style>
      </p:pic>
      <p:sp>
        <p:nvSpPr>
          <p:cNvPr id="12" name="Subtitle 2">
            <a:extLst>
              <a:ext uri="{FF2B5EF4-FFF2-40B4-BE49-F238E27FC236}">
                <a16:creationId xmlns:a16="http://schemas.microsoft.com/office/drawing/2014/main" id="{567F3D65-3FD8-422C-A129-E8337B1D2B0C}"/>
              </a:ext>
            </a:extLst>
          </p:cNvPr>
          <p:cNvSpPr txBox="1">
            <a:spLocks/>
          </p:cNvSpPr>
          <p:nvPr/>
        </p:nvSpPr>
        <p:spPr>
          <a:xfrm>
            <a:off x="1" y="-14988"/>
            <a:ext cx="12191999" cy="1091381"/>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11" name="Subtitle 2">
            <a:extLst>
              <a:ext uri="{FF2B5EF4-FFF2-40B4-BE49-F238E27FC236}">
                <a16:creationId xmlns:a16="http://schemas.microsoft.com/office/drawing/2014/main" id="{F1429C0A-658D-47CC-9933-89129FC263D9}"/>
              </a:ext>
            </a:extLst>
          </p:cNvPr>
          <p:cNvSpPr txBox="1">
            <a:spLocks/>
          </p:cNvSpPr>
          <p:nvPr/>
        </p:nvSpPr>
        <p:spPr>
          <a:xfrm>
            <a:off x="0" y="1162489"/>
            <a:ext cx="3810006" cy="545066"/>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chính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trị</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5" name="Subtitle 2">
            <a:extLst>
              <a:ext uri="{FF2B5EF4-FFF2-40B4-BE49-F238E27FC236}">
                <a16:creationId xmlns:a16="http://schemas.microsoft.com/office/drawing/2014/main" id="{038514BE-C9F5-46CD-B62D-C067CFD202FC}"/>
              </a:ext>
            </a:extLst>
          </p:cNvPr>
          <p:cNvSpPr txBox="1">
            <a:spLocks/>
          </p:cNvSpPr>
          <p:nvPr/>
        </p:nvSpPr>
        <p:spPr>
          <a:xfrm>
            <a:off x="-8" y="1740865"/>
            <a:ext cx="3810006" cy="545066"/>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Tổ</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chức</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chính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quyền</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3" name="Subtitle 2">
            <a:extLst>
              <a:ext uri="{FF2B5EF4-FFF2-40B4-BE49-F238E27FC236}">
                <a16:creationId xmlns:a16="http://schemas.microsoft.com/office/drawing/2014/main" id="{11E84975-B943-4F88-9B7B-92E2FC98CD53}"/>
              </a:ext>
            </a:extLst>
          </p:cNvPr>
          <p:cNvSpPr txBox="1">
            <a:spLocks/>
          </p:cNvSpPr>
          <p:nvPr/>
        </p:nvSpPr>
        <p:spPr>
          <a:xfrm>
            <a:off x="-8" y="2358496"/>
            <a:ext cx="4804482" cy="545066"/>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b.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Xây</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ựng</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luật</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pháp</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quân</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đội</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7" name="Subtitle 2">
            <a:extLst>
              <a:ext uri="{FF2B5EF4-FFF2-40B4-BE49-F238E27FC236}">
                <a16:creationId xmlns:a16="http://schemas.microsoft.com/office/drawing/2014/main" id="{3E872E0E-3BAD-444D-85FA-A24CCA812752}"/>
              </a:ext>
            </a:extLst>
          </p:cNvPr>
          <p:cNvSpPr txBox="1">
            <a:spLocks/>
          </p:cNvSpPr>
          <p:nvPr/>
        </p:nvSpPr>
        <p:spPr>
          <a:xfrm>
            <a:off x="15494" y="2965040"/>
            <a:ext cx="7635372" cy="545066"/>
          </a:xfrm>
          <a:prstGeom prst="rect">
            <a:avLst/>
          </a:prstGeom>
          <a:solidFill>
            <a:schemeClr val="bg1"/>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Luật</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pháp</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Năm</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1042,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nhà</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Lý</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ban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hành</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bộ</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luật</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thư</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24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8" name="Subtitle 2">
            <a:extLst>
              <a:ext uri="{FF2B5EF4-FFF2-40B4-BE49-F238E27FC236}">
                <a16:creationId xmlns:a16="http://schemas.microsoft.com/office/drawing/2014/main" id="{86FEA91F-A213-4202-ACFB-A4410FFF946C}"/>
              </a:ext>
            </a:extLst>
          </p:cNvPr>
          <p:cNvSpPr txBox="1">
            <a:spLocks/>
          </p:cNvSpPr>
          <p:nvPr/>
        </p:nvSpPr>
        <p:spPr>
          <a:xfrm>
            <a:off x="266218" y="4409541"/>
            <a:ext cx="2363328" cy="710731"/>
          </a:xfrm>
          <a:prstGeom prst="rect">
            <a:avLst/>
          </a:prstGeom>
          <a:solidFill>
            <a:schemeClr val="bg1"/>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Quân</a:t>
            </a:r>
            <a:r>
              <a:rPr lang="en-US" sz="3200" b="1" dirty="0">
                <a:solidFill>
                  <a:prstClr val="black"/>
                </a:solidFill>
                <a:latin typeface="Times New Roman" panose="02020603050405020304" pitchFamily="18" charset="0"/>
                <a:cs typeface="Times New Roman" panose="02020603050405020304" pitchFamily="18" charset="0"/>
              </a:rPr>
              <a:t> </a:t>
            </a:r>
            <a:r>
              <a:rPr lang="en-US" sz="3200" b="1" dirty="0" err="1">
                <a:solidFill>
                  <a:prstClr val="black"/>
                </a:solidFill>
                <a:latin typeface="Times New Roman" panose="02020603050405020304" pitchFamily="18" charset="0"/>
                <a:cs typeface="Times New Roman" panose="02020603050405020304" pitchFamily="18" charset="0"/>
              </a:rPr>
              <a:t>đội</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457A5832-46FB-41CC-9D5E-F499B99D70C1}"/>
              </a:ext>
            </a:extLst>
          </p:cNvPr>
          <p:cNvSpPr/>
          <p:nvPr/>
        </p:nvSpPr>
        <p:spPr>
          <a:xfrm>
            <a:off x="4200043" y="3554503"/>
            <a:ext cx="6600229" cy="87639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en-US" sz="2800" b="1" dirty="0" err="1">
                <a:solidFill>
                  <a:schemeClr val="tx1"/>
                </a:solidFill>
                <a:latin typeface="Times New Roman" panose="02020603050405020304" pitchFamily="18" charset="0"/>
                <a:cs typeface="Times New Roman" panose="02020603050405020304" pitchFamily="18" charset="0"/>
              </a:rPr>
              <a:t>Cấm</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quân</a:t>
            </a:r>
            <a:r>
              <a:rPr lang="en-US" sz="2800" b="1" dirty="0">
                <a:solidFill>
                  <a:schemeClr val="tx1"/>
                </a:solidFill>
                <a:latin typeface="Times New Roman" panose="02020603050405020304" pitchFamily="18" charset="0"/>
                <a:cs typeface="Times New Roman" panose="02020603050405020304" pitchFamily="18" charset="0"/>
              </a:rPr>
              <a:t> </a:t>
            </a:r>
          </a:p>
          <a:p>
            <a:pPr algn="ctr"/>
            <a:r>
              <a:rPr lang="en-US" sz="2800" dirty="0">
                <a:solidFill>
                  <a:schemeClr val="tx1"/>
                </a:solidFill>
                <a:latin typeface="Times New Roman" panose="02020603050405020304" pitchFamily="18" charset="0"/>
                <a:cs typeface="Times New Roman" panose="02020603050405020304" pitchFamily="18" charset="0"/>
              </a:rPr>
              <a:t>(Ở </a:t>
            </a:r>
            <a:r>
              <a:rPr lang="en-US" sz="2800" dirty="0" err="1">
                <a:solidFill>
                  <a:schemeClr val="tx1"/>
                </a:solidFill>
                <a:latin typeface="Times New Roman" panose="02020603050405020304" pitchFamily="18" charset="0"/>
                <a:cs typeface="Times New Roman" panose="02020603050405020304" pitchFamily="18" charset="0"/>
              </a:rPr>
              <a:t>kinh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thành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bảo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vệ</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vua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và</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triều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đình</a:t>
            </a:r>
            <a:r>
              <a:rPr lang="en-US" sz="2800" dirty="0">
                <a:solidFill>
                  <a:schemeClr val="tx1"/>
                </a:solidFill>
                <a:latin typeface="Times New Roman" panose="02020603050405020304" pitchFamily="18" charset="0"/>
                <a:cs typeface="Times New Roman" panose="02020603050405020304" pitchFamily="18" charset="0"/>
              </a:rPr>
              <a:t>)</a:t>
            </a:r>
          </a:p>
        </p:txBody>
      </p:sp>
      <p:sp>
        <p:nvSpPr>
          <p:cNvPr id="20" name="Rectangle 19">
            <a:extLst>
              <a:ext uri="{FF2B5EF4-FFF2-40B4-BE49-F238E27FC236}">
                <a16:creationId xmlns:a16="http://schemas.microsoft.com/office/drawing/2014/main" id="{B91D1580-8681-45F9-8AE9-A4C4190CDEAA}"/>
              </a:ext>
            </a:extLst>
          </p:cNvPr>
          <p:cNvSpPr/>
          <p:nvPr/>
        </p:nvSpPr>
        <p:spPr>
          <a:xfrm>
            <a:off x="4200044" y="4764907"/>
            <a:ext cx="6600228" cy="1019381"/>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en-US" sz="3200" b="1" dirty="0" err="1">
                <a:solidFill>
                  <a:schemeClr val="tx1"/>
                </a:solidFill>
                <a:latin typeface="Times New Roman" panose="02020603050405020304" pitchFamily="18" charset="0"/>
                <a:cs typeface="Times New Roman" panose="02020603050405020304" pitchFamily="18" charset="0"/>
              </a:rPr>
              <a:t>Quân</a:t>
            </a:r>
            <a:r>
              <a:rPr lang="en-US" sz="3200" b="1" dirty="0">
                <a:solidFill>
                  <a:schemeClr val="tx1"/>
                </a:solidFill>
                <a:latin typeface="Times New Roman" panose="02020603050405020304" pitchFamily="18" charset="0"/>
                <a:cs typeface="Times New Roman" panose="02020603050405020304" pitchFamily="18" charset="0"/>
              </a:rPr>
              <a:t> </a:t>
            </a:r>
            <a:r>
              <a:rPr lang="en-US" sz="3200" b="1" dirty="0" err="1">
                <a:solidFill>
                  <a:schemeClr val="tx1"/>
                </a:solidFill>
                <a:latin typeface="Times New Roman" panose="02020603050405020304" pitchFamily="18" charset="0"/>
                <a:cs typeface="Times New Roman" panose="02020603050405020304" pitchFamily="18" charset="0"/>
              </a:rPr>
              <a:t>địa</a:t>
            </a:r>
            <a:r>
              <a:rPr lang="en-US" sz="3200" b="1" dirty="0">
                <a:solidFill>
                  <a:schemeClr val="tx1"/>
                </a:solidFill>
                <a:latin typeface="Times New Roman" panose="02020603050405020304" pitchFamily="18" charset="0"/>
                <a:cs typeface="Times New Roman" panose="02020603050405020304" pitchFamily="18" charset="0"/>
              </a:rPr>
              <a:t> </a:t>
            </a:r>
            <a:r>
              <a:rPr lang="en-US" sz="3200" b="1" dirty="0" err="1">
                <a:solidFill>
                  <a:schemeClr val="tx1"/>
                </a:solidFill>
                <a:latin typeface="Times New Roman" panose="02020603050405020304" pitchFamily="18" charset="0"/>
                <a:cs typeface="Times New Roman" panose="02020603050405020304" pitchFamily="18" charset="0"/>
              </a:rPr>
              <a:t>ph</a:t>
            </a:r>
            <a:r>
              <a:rPr lang="vi-VN" sz="3200" b="1" dirty="0">
                <a:solidFill>
                  <a:schemeClr val="tx1"/>
                </a:solidFill>
                <a:latin typeface="Times New Roman" panose="02020603050405020304" pitchFamily="18" charset="0"/>
                <a:cs typeface="Times New Roman" panose="02020603050405020304" pitchFamily="18" charset="0"/>
              </a:rPr>
              <a:t>ư</a:t>
            </a:r>
            <a:r>
              <a:rPr lang="en-US" sz="3200" b="1" dirty="0" err="1">
                <a:solidFill>
                  <a:schemeClr val="tx1"/>
                </a:solidFill>
                <a:latin typeface="Times New Roman" panose="02020603050405020304" pitchFamily="18" charset="0"/>
                <a:cs typeface="Times New Roman" panose="02020603050405020304" pitchFamily="18" charset="0"/>
              </a:rPr>
              <a:t>ơng</a:t>
            </a:r>
            <a:endParaRPr lang="en-US" sz="3200" b="1" dirty="0">
              <a:solidFill>
                <a:schemeClr val="tx1"/>
              </a:solidFill>
              <a:latin typeface="Times New Roman" panose="02020603050405020304" pitchFamily="18" charset="0"/>
              <a:cs typeface="Times New Roman" panose="02020603050405020304" pitchFamily="18" charset="0"/>
            </a:endParaRPr>
          </a:p>
          <a:p>
            <a:pPr algn="ctr"/>
            <a:r>
              <a:rPr lang="en-US" sz="3200" dirty="0">
                <a:solidFill>
                  <a:schemeClr val="tx1"/>
                </a:solidFill>
                <a:latin typeface="Times New Roman" panose="02020603050405020304" pitchFamily="18" charset="0"/>
                <a:cs typeface="Times New Roman" panose="02020603050405020304" pitchFamily="18" charset="0"/>
              </a:rPr>
              <a:t>(</a:t>
            </a:r>
            <a:r>
              <a:rPr lang="en-US" sz="3200" dirty="0" err="1">
                <a:solidFill>
                  <a:schemeClr val="tx1"/>
                </a:solidFill>
                <a:latin typeface="Times New Roman" panose="02020603050405020304" pitchFamily="18" charset="0"/>
                <a:cs typeface="Times New Roman" panose="02020603050405020304" pitchFamily="18" charset="0"/>
              </a:rPr>
              <a:t>Quân</a:t>
            </a:r>
            <a:r>
              <a:rPr lang="en-US" sz="3200" dirty="0">
                <a:solidFill>
                  <a:schemeClr val="tx1"/>
                </a:solidFill>
                <a:latin typeface="Times New Roman" panose="02020603050405020304" pitchFamily="18" charset="0"/>
                <a:cs typeface="Times New Roman" panose="02020603050405020304" pitchFamily="18" charset="0"/>
              </a:rPr>
              <a:t> ở </a:t>
            </a:r>
            <a:r>
              <a:rPr lang="en-US" sz="3200" dirty="0" err="1">
                <a:solidFill>
                  <a:schemeClr val="tx1"/>
                </a:solidFill>
                <a:latin typeface="Times New Roman" panose="02020603050405020304" pitchFamily="18" charset="0"/>
                <a:cs typeface="Times New Roman" panose="02020603050405020304" pitchFamily="18" charset="0"/>
              </a:rPr>
              <a:t>các</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Lộ</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bảo</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vệ</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các</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Lộ</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Phủ</a:t>
            </a:r>
            <a:r>
              <a:rPr lang="en-US" sz="3200" dirty="0">
                <a:solidFill>
                  <a:schemeClr val="tx1"/>
                </a:solidFill>
                <a:latin typeface="Times New Roman" panose="02020603050405020304" pitchFamily="18" charset="0"/>
                <a:cs typeface="Times New Roman" panose="02020603050405020304" pitchFamily="18" charset="0"/>
              </a:rPr>
              <a:t>)</a:t>
            </a:r>
          </a:p>
        </p:txBody>
      </p:sp>
      <p:cxnSp>
        <p:nvCxnSpPr>
          <p:cNvPr id="8" name="Straight Arrow Connector 7">
            <a:extLst>
              <a:ext uri="{FF2B5EF4-FFF2-40B4-BE49-F238E27FC236}">
                <a16:creationId xmlns:a16="http://schemas.microsoft.com/office/drawing/2014/main" id="{4CD7F20F-A027-4434-9DF7-80CEFF87558B}"/>
              </a:ext>
            </a:extLst>
          </p:cNvPr>
          <p:cNvCxnSpPr>
            <a:cxnSpLocks/>
          </p:cNvCxnSpPr>
          <p:nvPr/>
        </p:nvCxnSpPr>
        <p:spPr>
          <a:xfrm flipV="1">
            <a:off x="2629546" y="3827037"/>
            <a:ext cx="1570497" cy="93787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A9A917B-DA0D-4120-81FA-2F82C0C4FD12}"/>
              </a:ext>
            </a:extLst>
          </p:cNvPr>
          <p:cNvCxnSpPr>
            <a:cxnSpLocks/>
          </p:cNvCxnSpPr>
          <p:nvPr/>
        </p:nvCxnSpPr>
        <p:spPr>
          <a:xfrm>
            <a:off x="2629550" y="4782921"/>
            <a:ext cx="1570493" cy="71073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4" name="Subtitle 2">
            <a:extLst>
              <a:ext uri="{FF2B5EF4-FFF2-40B4-BE49-F238E27FC236}">
                <a16:creationId xmlns:a16="http://schemas.microsoft.com/office/drawing/2014/main" id="{0ED0679D-CB22-4245-BBEA-6FBE55BD7490}"/>
              </a:ext>
            </a:extLst>
          </p:cNvPr>
          <p:cNvSpPr txBox="1">
            <a:spLocks/>
          </p:cNvSpPr>
          <p:nvPr/>
        </p:nvSpPr>
        <p:spPr>
          <a:xfrm>
            <a:off x="15494" y="6118299"/>
            <a:ext cx="12176506" cy="545066"/>
          </a:xfrm>
          <a:prstGeom prst="rect">
            <a:avLst/>
          </a:prstGeom>
          <a:solidFill>
            <a:schemeClr val="bg1"/>
          </a:solidFill>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Quân</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đội</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được</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tập</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luyện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và</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tuyển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chọn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kỹ</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thực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hiện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theo</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chính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sách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ngụ</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binh</a:t>
            </a:r>
            <a:r>
              <a:rPr lang="en-US" sz="2800" dirty="0">
                <a:solidFill>
                  <a:prstClr val="black"/>
                </a:solidFill>
                <a:latin typeface="Times New Roman" panose="02020603050405020304" pitchFamily="18" charset="0"/>
                <a:cs typeface="Times New Roman" panose="02020603050405020304" pitchFamily="18" charset="0"/>
              </a:rPr>
              <a:t> ư </a:t>
            </a:r>
            <a:r>
              <a:rPr lang="en-US" sz="2800" dirty="0" err="1">
                <a:solidFill>
                  <a:prstClr val="black"/>
                </a:solidFill>
                <a:latin typeface="Times New Roman" panose="02020603050405020304" pitchFamily="18" charset="0"/>
                <a:cs typeface="Times New Roman" panose="02020603050405020304" pitchFamily="18" charset="0"/>
              </a:rPr>
              <a:t>nông</a:t>
            </a:r>
            <a:r>
              <a:rPr lang="en-US" sz="2800" dirty="0">
                <a:solidFill>
                  <a:prstClr val="black"/>
                </a:solidFill>
                <a:latin typeface="Times New Roman" panose="02020603050405020304" pitchFamily="18" charset="0"/>
                <a:cs typeface="Times New Roman" panose="02020603050405020304" pitchFamily="18" charset="0"/>
              </a:rPr>
              <a:t>”</a:t>
            </a:r>
            <a:endParaRPr kumimoji="0" lang="en-US" sz="24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153375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arn(inVertical)">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barn(inVertical)">
                                      <p:cBhvr>
                                        <p:cTn id="3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5" grpId="0" animBg="1"/>
      <p:bldP spid="20" grpId="0" animBg="1"/>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04F0BB-EFED-4D4C-A715-ABEA5253034C}"/>
              </a:ext>
            </a:extLst>
          </p:cNvPr>
          <p:cNvSpPr>
            <a:spLocks noGrp="1"/>
          </p:cNvSpPr>
          <p:nvPr>
            <p:ph type="subTitle" idx="1"/>
          </p:nvPr>
        </p:nvSpPr>
        <p:spPr>
          <a:xfrm>
            <a:off x="54015" y="208040"/>
            <a:ext cx="11971408" cy="428264"/>
          </a:xfrm>
          <a:solidFill>
            <a:schemeClr val="accent1">
              <a:lumMod val="60000"/>
              <a:lumOff val="40000"/>
            </a:schemeClr>
          </a:solidFill>
        </p:spPr>
        <p:txBody>
          <a:bodyPr>
            <a:normAutofit/>
          </a:bodyPr>
          <a:lstStyle/>
          <a:p>
            <a:r>
              <a:rPr lang="en-US" b="1" dirty="0">
                <a:latin typeface="Times New Roman" panose="02020603050405020304" pitchFamily="18" charset="0"/>
                <a:cs typeface="Times New Roman" panose="02020603050405020304" pitchFamily="18" charset="0"/>
              </a:rPr>
              <a:t>CHƯƠNG 5: ĐẠI VIỆT THỜI LÝ – TRẦN – HỒ (1009-1407)</a:t>
            </a:r>
          </a:p>
        </p:txBody>
      </p:sp>
      <p:sp>
        <p:nvSpPr>
          <p:cNvPr id="6" name="Subtitle 2">
            <a:extLst>
              <a:ext uri="{FF2B5EF4-FFF2-40B4-BE49-F238E27FC236}">
                <a16:creationId xmlns:a16="http://schemas.microsoft.com/office/drawing/2014/main" id="{B747C225-14EC-4DF3-AB34-25E0C048C8A7}"/>
              </a:ext>
            </a:extLst>
          </p:cNvPr>
          <p:cNvSpPr txBox="1">
            <a:spLocks/>
          </p:cNvSpPr>
          <p:nvPr/>
        </p:nvSpPr>
        <p:spPr>
          <a:xfrm>
            <a:off x="54015" y="958644"/>
            <a:ext cx="11971407" cy="583077"/>
          </a:xfrm>
          <a:prstGeom prst="rect">
            <a:avLst/>
          </a:prstGeom>
          <a:solidFill>
            <a:schemeClr val="accent6">
              <a:lumMod val="20000"/>
              <a:lumOff val="8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err="1">
                <a:latin typeface="Times New Roman" panose="02020603050405020304" pitchFamily="18" charset="0"/>
                <a:cs typeface="Times New Roman" panose="02020603050405020304" pitchFamily="18" charset="0"/>
              </a:rPr>
              <a:t>Bài</a:t>
            </a:r>
            <a:r>
              <a:rPr lang="en-US" b="1" dirty="0">
                <a:latin typeface="Times New Roman" panose="02020603050405020304" pitchFamily="18" charset="0"/>
                <a:cs typeface="Times New Roman" panose="02020603050405020304" pitchFamily="18" charset="0"/>
              </a:rPr>
              <a:t> 11: NHÀ LÝ XÂY DỰNG VÀ PHÁT TRIỂN ĐẤT N</a:t>
            </a:r>
            <a:r>
              <a:rPr lang="vi-VN" b="1" dirty="0">
                <a:latin typeface="Times New Roman" panose="02020603050405020304" pitchFamily="18" charset="0"/>
                <a:cs typeface="Times New Roman" panose="02020603050405020304" pitchFamily="18" charset="0"/>
              </a:rPr>
              <a:t>Ư</a:t>
            </a:r>
            <a:r>
              <a:rPr lang="en-US" b="1" dirty="0">
                <a:latin typeface="Times New Roman" panose="02020603050405020304" pitchFamily="18" charset="0"/>
                <a:cs typeface="Times New Roman" panose="02020603050405020304" pitchFamily="18" charset="0"/>
              </a:rPr>
              <a:t>ỚC (1009-1225)</a:t>
            </a:r>
          </a:p>
        </p:txBody>
      </p:sp>
      <p:pic>
        <p:nvPicPr>
          <p:cNvPr id="4" name="Picture 3">
            <a:extLst>
              <a:ext uri="{FF2B5EF4-FFF2-40B4-BE49-F238E27FC236}">
                <a16:creationId xmlns:a16="http://schemas.microsoft.com/office/drawing/2014/main" id="{CE664952-915E-4097-B7D6-69A1329A83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050025"/>
            <a:ext cx="6312311" cy="4800600"/>
          </a:xfrm>
          <a:prstGeom prst="rect">
            <a:avLst/>
          </a:prstGeom>
          <a:solidFill>
            <a:schemeClr val="accent4"/>
          </a:solidFill>
        </p:spPr>
      </p:pic>
      <p:pic>
        <p:nvPicPr>
          <p:cNvPr id="8" name="Picture 7">
            <a:extLst>
              <a:ext uri="{FF2B5EF4-FFF2-40B4-BE49-F238E27FC236}">
                <a16:creationId xmlns:a16="http://schemas.microsoft.com/office/drawing/2014/main" id="{027D4FBB-6AE6-4762-8D35-96945EADF2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2310" y="2050025"/>
            <a:ext cx="5879688" cy="4800600"/>
          </a:xfrm>
          <a:prstGeom prst="rect">
            <a:avLst/>
          </a:prstGeom>
        </p:spPr>
      </p:pic>
      <p:sp>
        <p:nvSpPr>
          <p:cNvPr id="11" name="Subtitle 2">
            <a:extLst>
              <a:ext uri="{FF2B5EF4-FFF2-40B4-BE49-F238E27FC236}">
                <a16:creationId xmlns:a16="http://schemas.microsoft.com/office/drawing/2014/main" id="{3F3AE54A-7602-4E0F-B672-9628F209EF59}"/>
              </a:ext>
            </a:extLst>
          </p:cNvPr>
          <p:cNvSpPr txBox="1">
            <a:spLocks/>
          </p:cNvSpPr>
          <p:nvPr/>
        </p:nvSpPr>
        <p:spPr>
          <a:xfrm>
            <a:off x="1" y="4450325"/>
            <a:ext cx="6312307" cy="2418736"/>
          </a:xfrm>
          <a:prstGeom prst="rect">
            <a:avLst/>
          </a:prstGeom>
          <a:solidFill>
            <a:schemeClr val="accent4"/>
          </a:solidFill>
        </p:spPr>
        <p:txBody>
          <a:bodyPr vert="horz" lIns="91440" tIns="45720" rIns="91440" bIns="45720" rtlCol="0">
            <a:normAutofit fontScale="8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err="1">
                <a:solidFill>
                  <a:schemeClr val="tx1">
                    <a:lumMod val="95000"/>
                    <a:lumOff val="5000"/>
                  </a:schemeClr>
                </a:solidFill>
                <a:latin typeface="Times New Roman" panose="02020603050405020304" pitchFamily="18" charset="0"/>
                <a:cs typeface="Times New Roman" panose="02020603050405020304" pitchFamily="18" charset="0"/>
              </a:rPr>
              <a:t>Học</a:t>
            </a:r>
            <a:r>
              <a:rPr lang="en-US"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dirty="0" err="1">
                <a:solidFill>
                  <a:schemeClr val="tx1">
                    <a:lumMod val="95000"/>
                    <a:lumOff val="5000"/>
                  </a:schemeClr>
                </a:solidFill>
                <a:latin typeface="Times New Roman" panose="02020603050405020304" pitchFamily="18" charset="0"/>
                <a:cs typeface="Times New Roman" panose="02020603050405020304" pitchFamily="18" charset="0"/>
              </a:rPr>
              <a:t>xong</a:t>
            </a:r>
            <a:r>
              <a:rPr lang="en-US"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dirty="0" err="1">
                <a:solidFill>
                  <a:schemeClr val="tx1">
                    <a:lumMod val="95000"/>
                    <a:lumOff val="5000"/>
                  </a:schemeClr>
                </a:solidFill>
                <a:latin typeface="Times New Roman" panose="02020603050405020304" pitchFamily="18" charset="0"/>
                <a:cs typeface="Times New Roman" panose="02020603050405020304" pitchFamily="18" charset="0"/>
              </a:rPr>
              <a:t>bài</a:t>
            </a:r>
            <a:r>
              <a:rPr lang="en-US"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dirty="0" err="1">
                <a:solidFill>
                  <a:schemeClr val="tx1">
                    <a:lumMod val="95000"/>
                    <a:lumOff val="5000"/>
                  </a:schemeClr>
                </a:solidFill>
                <a:latin typeface="Times New Roman" panose="02020603050405020304" pitchFamily="18" charset="0"/>
                <a:cs typeface="Times New Roman" panose="02020603050405020304" pitchFamily="18" charset="0"/>
              </a:rPr>
              <a:t>này</a:t>
            </a:r>
            <a:r>
              <a:rPr lang="en-US"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dirty="0" err="1">
                <a:solidFill>
                  <a:schemeClr val="tx1">
                    <a:lumMod val="95000"/>
                    <a:lumOff val="5000"/>
                  </a:schemeClr>
                </a:solidFill>
                <a:latin typeface="Times New Roman" panose="02020603050405020304" pitchFamily="18" charset="0"/>
                <a:cs typeface="Times New Roman" panose="02020603050405020304" pitchFamily="18" charset="0"/>
              </a:rPr>
              <a:t>các</a:t>
            </a:r>
            <a:r>
              <a:rPr lang="en-US"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dirty="0" err="1">
                <a:solidFill>
                  <a:schemeClr val="tx1">
                    <a:lumMod val="95000"/>
                    <a:lumOff val="5000"/>
                  </a:schemeClr>
                </a:solidFill>
                <a:latin typeface="Times New Roman" panose="02020603050405020304" pitchFamily="18" charset="0"/>
                <a:cs typeface="Times New Roman" panose="02020603050405020304" pitchFamily="18" charset="0"/>
              </a:rPr>
              <a:t>em</a:t>
            </a:r>
            <a:r>
              <a:rPr lang="en-US"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dirty="0" err="1">
                <a:solidFill>
                  <a:schemeClr val="tx1">
                    <a:lumMod val="95000"/>
                    <a:lumOff val="5000"/>
                  </a:schemeClr>
                </a:solidFill>
                <a:latin typeface="Times New Roman" panose="02020603050405020304" pitchFamily="18" charset="0"/>
                <a:cs typeface="Times New Roman" panose="02020603050405020304" pitchFamily="18" charset="0"/>
              </a:rPr>
              <a:t>sẽ</a:t>
            </a:r>
            <a:r>
              <a:rPr lang="en-US" b="1" dirty="0">
                <a:solidFill>
                  <a:schemeClr val="tx1">
                    <a:lumMod val="95000"/>
                    <a:lumOff val="5000"/>
                  </a:schemeClr>
                </a:solidFill>
                <a:latin typeface="Times New Roman" panose="02020603050405020304" pitchFamily="18" charset="0"/>
                <a:cs typeface="Times New Roman" panose="02020603050405020304" pitchFamily="18" charset="0"/>
              </a:rPr>
              <a:t>: </a:t>
            </a:r>
          </a:p>
          <a:p>
            <a:pPr algn="l"/>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1-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Trình</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bày</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được</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các</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nét</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chính</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về</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sự</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thành</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lập</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nhà</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Lý</a:t>
            </a:r>
            <a:endParaRPr lang="en-US" b="1" i="1" dirty="0">
              <a:solidFill>
                <a:schemeClr val="tx1">
                  <a:lumMod val="95000"/>
                  <a:lumOff val="5000"/>
                </a:schemeClr>
              </a:solidFill>
              <a:latin typeface="Times New Roman" panose="02020603050405020304" pitchFamily="18" charset="0"/>
              <a:cs typeface="Times New Roman" panose="02020603050405020304" pitchFamily="18" charset="0"/>
            </a:endParaRPr>
          </a:p>
          <a:p>
            <a:pPr algn="l"/>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2.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Đánh</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giá</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được</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sự</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kiện</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dời</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kinh</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đô</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từ</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Hoa</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Lư</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ra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Đại</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La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Thăng</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Long)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của</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Lý</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Công</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Uẩn</a:t>
            </a:r>
            <a:endParaRPr lang="en-US" b="1" i="1" dirty="0">
              <a:solidFill>
                <a:schemeClr val="tx1">
                  <a:lumMod val="95000"/>
                  <a:lumOff val="5000"/>
                </a:schemeClr>
              </a:solidFill>
              <a:latin typeface="Times New Roman" panose="02020603050405020304" pitchFamily="18" charset="0"/>
              <a:cs typeface="Times New Roman" panose="02020603050405020304" pitchFamily="18" charset="0"/>
            </a:endParaRPr>
          </a:p>
          <a:p>
            <a:pPr algn="l"/>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3.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Nắm</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được</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các</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nét</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chính</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về</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kinh</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tế</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chính</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trị</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văn</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hóa</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xã</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hội</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tôn</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giáo</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thời</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Lý</a:t>
            </a:r>
            <a:endParaRPr lang="en-US" b="1" i="1" dirty="0">
              <a:solidFill>
                <a:schemeClr val="tx1">
                  <a:lumMod val="95000"/>
                  <a:lumOff val="5000"/>
                </a:schemeClr>
              </a:solidFill>
              <a:latin typeface="Times New Roman" panose="02020603050405020304" pitchFamily="18" charset="0"/>
              <a:cs typeface="Times New Roman" panose="02020603050405020304" pitchFamily="18" charset="0"/>
            </a:endParaRPr>
          </a:p>
          <a:p>
            <a:pPr algn="l"/>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4.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Nắm</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được</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các</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thành</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tựu</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tiêu</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biểu</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về</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văn</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hóa</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giáo</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dục</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thời</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b="1" i="1" dirty="0" err="1">
                <a:solidFill>
                  <a:schemeClr val="tx1">
                    <a:lumMod val="95000"/>
                    <a:lumOff val="5000"/>
                  </a:schemeClr>
                </a:solidFill>
                <a:latin typeface="Times New Roman" panose="02020603050405020304" pitchFamily="18" charset="0"/>
                <a:cs typeface="Times New Roman" panose="02020603050405020304" pitchFamily="18" charset="0"/>
              </a:rPr>
              <a:t>Lý</a:t>
            </a:r>
            <a:r>
              <a:rPr lang="en-US" b="1" i="1" dirty="0">
                <a:solidFill>
                  <a:schemeClr val="tx1">
                    <a:lumMod val="95000"/>
                    <a:lumOff val="5000"/>
                  </a:schemeClr>
                </a:solidFill>
                <a:latin typeface="Times New Roman" panose="02020603050405020304" pitchFamily="18" charset="0"/>
                <a:cs typeface="Times New Roman" panose="02020603050405020304" pitchFamily="18" charset="0"/>
              </a:rPr>
              <a:t>.</a:t>
            </a:r>
          </a:p>
        </p:txBody>
      </p:sp>
      <p:sp>
        <p:nvSpPr>
          <p:cNvPr id="12" name="Subtitle 2">
            <a:extLst>
              <a:ext uri="{FF2B5EF4-FFF2-40B4-BE49-F238E27FC236}">
                <a16:creationId xmlns:a16="http://schemas.microsoft.com/office/drawing/2014/main" id="{567F3D65-3FD8-422C-A129-E8337B1D2B0C}"/>
              </a:ext>
            </a:extLst>
          </p:cNvPr>
          <p:cNvSpPr txBox="1">
            <a:spLocks/>
          </p:cNvSpPr>
          <p:nvPr/>
        </p:nvSpPr>
        <p:spPr>
          <a:xfrm>
            <a:off x="0" y="958644"/>
            <a:ext cx="11971407" cy="573859"/>
          </a:xfrm>
          <a:prstGeom prst="rect">
            <a:avLst/>
          </a:prstGeom>
          <a:solidFill>
            <a:schemeClr val="accent6">
              <a:lumMod val="20000"/>
              <a:lumOff val="8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err="1">
                <a:latin typeface="Times New Roman" panose="02020603050405020304" pitchFamily="18" charset="0"/>
                <a:cs typeface="Times New Roman" panose="02020603050405020304" pitchFamily="18" charset="0"/>
              </a:rPr>
              <a:t>Bài</a:t>
            </a:r>
            <a:r>
              <a:rPr lang="en-US" b="1" dirty="0">
                <a:latin typeface="Times New Roman" panose="02020603050405020304" pitchFamily="18" charset="0"/>
                <a:cs typeface="Times New Roman" panose="02020603050405020304" pitchFamily="18" charset="0"/>
              </a:rPr>
              <a:t> 11: NHÀ LÝ XÂY DỰNG VÀ PHÁT TRIỂN ĐẤT N</a:t>
            </a:r>
            <a:r>
              <a:rPr lang="vi-VN" b="1" dirty="0">
                <a:latin typeface="Times New Roman" panose="02020603050405020304" pitchFamily="18" charset="0"/>
                <a:cs typeface="Times New Roman" panose="02020603050405020304" pitchFamily="18" charset="0"/>
              </a:rPr>
              <a:t>Ư</a:t>
            </a:r>
            <a:r>
              <a:rPr lang="en-US" b="1" dirty="0">
                <a:latin typeface="Times New Roman" panose="02020603050405020304" pitchFamily="18" charset="0"/>
                <a:cs typeface="Times New Roman" panose="02020603050405020304" pitchFamily="18" charset="0"/>
              </a:rPr>
              <a:t>ỚC (1009-1225)</a:t>
            </a:r>
          </a:p>
        </p:txBody>
      </p:sp>
    </p:spTree>
    <p:extLst>
      <p:ext uri="{BB962C8B-B14F-4D97-AF65-F5344CB8AC3E}">
        <p14:creationId xmlns:p14="http://schemas.microsoft.com/office/powerpoint/2010/main" val="2252104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1">
                                            <p:txEl>
                                              <p:pRg st="0" end="0"/>
                                            </p:txEl>
                                          </p:spTgt>
                                        </p:tgtEl>
                                        <p:attrNameLst>
                                          <p:attrName>style.visibility</p:attrName>
                                        </p:attrNameLst>
                                      </p:cBhvr>
                                      <p:to>
                                        <p:strVal val="visible"/>
                                      </p:to>
                                    </p:set>
                                    <p:animEffect transition="in" filter="barn(inVertical)">
                                      <p:cBhvr>
                                        <p:cTn id="28" dur="500"/>
                                        <p:tgtEl>
                                          <p:spTgt spid="11">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1">
                                            <p:txEl>
                                              <p:pRg st="1" end="1"/>
                                            </p:txEl>
                                          </p:spTgt>
                                        </p:tgtEl>
                                        <p:attrNameLst>
                                          <p:attrName>style.visibility</p:attrName>
                                        </p:attrNameLst>
                                      </p:cBhvr>
                                      <p:to>
                                        <p:strVal val="visible"/>
                                      </p:to>
                                    </p:set>
                                    <p:anim calcmode="lin" valueType="num">
                                      <p:cBhvr additive="base">
                                        <p:cTn id="33"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1">
                                            <p:txEl>
                                              <p:pRg st="2" end="2"/>
                                            </p:txEl>
                                          </p:spTgt>
                                        </p:tgtEl>
                                        <p:attrNameLst>
                                          <p:attrName>style.visibility</p:attrName>
                                        </p:attrNameLst>
                                      </p:cBhvr>
                                      <p:to>
                                        <p:strVal val="visible"/>
                                      </p:to>
                                    </p:set>
                                    <p:animEffect transition="in" filter="barn(inVertical)">
                                      <p:cBhvr>
                                        <p:cTn id="39" dur="500"/>
                                        <p:tgtEl>
                                          <p:spTgt spid="11">
                                            <p:txEl>
                                              <p:pRg st="2" end="2"/>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nodeType="clickEffect">
                                  <p:stCondLst>
                                    <p:cond delay="0"/>
                                  </p:stCondLst>
                                  <p:childTnLst>
                                    <p:set>
                                      <p:cBhvr>
                                        <p:cTn id="43" dur="1" fill="hold">
                                          <p:stCondLst>
                                            <p:cond delay="0"/>
                                          </p:stCondLst>
                                        </p:cTn>
                                        <p:tgtEl>
                                          <p:spTgt spid="11">
                                            <p:txEl>
                                              <p:pRg st="3" end="3"/>
                                            </p:txEl>
                                          </p:spTgt>
                                        </p:tgtEl>
                                        <p:attrNameLst>
                                          <p:attrName>style.visibility</p:attrName>
                                        </p:attrNameLst>
                                      </p:cBhvr>
                                      <p:to>
                                        <p:strVal val="visible"/>
                                      </p:to>
                                    </p:set>
                                    <p:anim calcmode="lin" valueType="num">
                                      <p:cBhvr additive="base">
                                        <p:cTn id="44" dur="500" fill="hold"/>
                                        <p:tgtEl>
                                          <p:spTgt spid="11">
                                            <p:txEl>
                                              <p:pRg st="3" end="3"/>
                                            </p:txEl>
                                          </p:spTgt>
                                        </p:tgtEl>
                                        <p:attrNameLst>
                                          <p:attrName>ppt_x</p:attrName>
                                        </p:attrNameLst>
                                      </p:cBhvr>
                                      <p:tavLst>
                                        <p:tav tm="0">
                                          <p:val>
                                            <p:strVal val="0-#ppt_w/2"/>
                                          </p:val>
                                        </p:tav>
                                        <p:tav tm="100000">
                                          <p:val>
                                            <p:strVal val="#ppt_x"/>
                                          </p:val>
                                        </p:tav>
                                      </p:tavLst>
                                    </p:anim>
                                    <p:anim calcmode="lin" valueType="num">
                                      <p:cBhvr additive="base">
                                        <p:cTn id="45" dur="500" fill="hold"/>
                                        <p:tgtEl>
                                          <p:spTgt spid="1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3" fill="hold" nodeType="clickEffect">
                                  <p:stCondLst>
                                    <p:cond delay="0"/>
                                  </p:stCondLst>
                                  <p:childTnLst>
                                    <p:set>
                                      <p:cBhvr>
                                        <p:cTn id="49" dur="1" fill="hold">
                                          <p:stCondLst>
                                            <p:cond delay="0"/>
                                          </p:stCondLst>
                                        </p:cTn>
                                        <p:tgtEl>
                                          <p:spTgt spid="11">
                                            <p:txEl>
                                              <p:pRg st="4" end="4"/>
                                            </p:txEl>
                                          </p:spTgt>
                                        </p:tgtEl>
                                        <p:attrNameLst>
                                          <p:attrName>style.visibility</p:attrName>
                                        </p:attrNameLst>
                                      </p:cBhvr>
                                      <p:to>
                                        <p:strVal val="visible"/>
                                      </p:to>
                                    </p:set>
                                    <p:anim calcmode="lin" valueType="num">
                                      <p:cBhvr additive="base">
                                        <p:cTn id="50" dur="500" fill="hold"/>
                                        <p:tgtEl>
                                          <p:spTgt spid="11">
                                            <p:txEl>
                                              <p:pRg st="4" end="4"/>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11">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C4D783C-2FFF-46F2-A4ED-CEE04F36F3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0661"/>
            <a:ext cx="12192000" cy="6872988"/>
          </a:xfrm>
          <a:prstGeom prst="rect">
            <a:avLst/>
          </a:prstGeom>
        </p:spPr>
        <p:style>
          <a:lnRef idx="3">
            <a:schemeClr val="lt1"/>
          </a:lnRef>
          <a:fillRef idx="1">
            <a:schemeClr val="accent6"/>
          </a:fillRef>
          <a:effectRef idx="1">
            <a:schemeClr val="accent6"/>
          </a:effectRef>
          <a:fontRef idx="minor">
            <a:schemeClr val="lt1"/>
          </a:fontRef>
        </p:style>
      </p:pic>
      <p:sp>
        <p:nvSpPr>
          <p:cNvPr id="12" name="Subtitle 2">
            <a:extLst>
              <a:ext uri="{FF2B5EF4-FFF2-40B4-BE49-F238E27FC236}">
                <a16:creationId xmlns:a16="http://schemas.microsoft.com/office/drawing/2014/main" id="{567F3D65-3FD8-422C-A129-E8337B1D2B0C}"/>
              </a:ext>
            </a:extLst>
          </p:cNvPr>
          <p:cNvSpPr txBox="1">
            <a:spLocks/>
          </p:cNvSpPr>
          <p:nvPr/>
        </p:nvSpPr>
        <p:spPr>
          <a:xfrm>
            <a:off x="1" y="-14988"/>
            <a:ext cx="12191999" cy="1091381"/>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11" name="Subtitle 2">
            <a:extLst>
              <a:ext uri="{FF2B5EF4-FFF2-40B4-BE49-F238E27FC236}">
                <a16:creationId xmlns:a16="http://schemas.microsoft.com/office/drawing/2014/main" id="{F1429C0A-658D-47CC-9933-89129FC263D9}"/>
              </a:ext>
            </a:extLst>
          </p:cNvPr>
          <p:cNvSpPr txBox="1">
            <a:spLocks/>
          </p:cNvSpPr>
          <p:nvPr/>
        </p:nvSpPr>
        <p:spPr>
          <a:xfrm>
            <a:off x="0" y="1162489"/>
            <a:ext cx="3810006" cy="545066"/>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chính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trị</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5" name="Subtitle 2">
            <a:extLst>
              <a:ext uri="{FF2B5EF4-FFF2-40B4-BE49-F238E27FC236}">
                <a16:creationId xmlns:a16="http://schemas.microsoft.com/office/drawing/2014/main" id="{038514BE-C9F5-46CD-B62D-C067CFD202FC}"/>
              </a:ext>
            </a:extLst>
          </p:cNvPr>
          <p:cNvSpPr txBox="1">
            <a:spLocks/>
          </p:cNvSpPr>
          <p:nvPr/>
        </p:nvSpPr>
        <p:spPr>
          <a:xfrm>
            <a:off x="-8" y="1740865"/>
            <a:ext cx="3810006" cy="545066"/>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Tổ</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chức</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chính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quyền</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3" name="Subtitle 2">
            <a:extLst>
              <a:ext uri="{FF2B5EF4-FFF2-40B4-BE49-F238E27FC236}">
                <a16:creationId xmlns:a16="http://schemas.microsoft.com/office/drawing/2014/main" id="{11E84975-B943-4F88-9B7B-92E2FC98CD53}"/>
              </a:ext>
            </a:extLst>
          </p:cNvPr>
          <p:cNvSpPr txBox="1">
            <a:spLocks/>
          </p:cNvSpPr>
          <p:nvPr/>
        </p:nvSpPr>
        <p:spPr>
          <a:xfrm>
            <a:off x="-8" y="2358496"/>
            <a:ext cx="4804482" cy="545066"/>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b.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Xây</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ựng</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luật</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pháp</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quân</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đội</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4" name="Subtitle 2">
            <a:extLst>
              <a:ext uri="{FF2B5EF4-FFF2-40B4-BE49-F238E27FC236}">
                <a16:creationId xmlns:a16="http://schemas.microsoft.com/office/drawing/2014/main" id="{5DA568AE-4C11-4704-AC41-87EF8D759109}"/>
              </a:ext>
            </a:extLst>
          </p:cNvPr>
          <p:cNvSpPr txBox="1">
            <a:spLocks/>
          </p:cNvSpPr>
          <p:nvPr/>
        </p:nvSpPr>
        <p:spPr>
          <a:xfrm>
            <a:off x="0" y="3022968"/>
            <a:ext cx="4804482" cy="545066"/>
          </a:xfrm>
          <a:prstGeom prst="rect">
            <a:avLst/>
          </a:prstGeom>
          <a:solidFill>
            <a:schemeClr val="bg1"/>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b="1" dirty="0">
                <a:solidFill>
                  <a:prstClr val="black"/>
                </a:solidFill>
                <a:latin typeface="Times New Roman" panose="02020603050405020304" pitchFamily="18" charset="0"/>
                <a:cs typeface="Times New Roman" panose="02020603050405020304" pitchFamily="18" charset="0"/>
              </a:rPr>
              <a:t>c</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Chính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sách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đối</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nội</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đối</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ngoại</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6" name="Cloud Callout 10">
            <a:extLst>
              <a:ext uri="{FF2B5EF4-FFF2-40B4-BE49-F238E27FC236}">
                <a16:creationId xmlns:a16="http://schemas.microsoft.com/office/drawing/2014/main" id="{79D7F3CF-E780-4957-9F80-6412EAE59777}"/>
              </a:ext>
            </a:extLst>
          </p:cNvPr>
          <p:cNvSpPr/>
          <p:nvPr/>
        </p:nvSpPr>
        <p:spPr>
          <a:xfrm>
            <a:off x="7020732" y="1675166"/>
            <a:ext cx="4675533" cy="3049346"/>
          </a:xfrm>
          <a:prstGeom prst="cloudCallout">
            <a:avLst>
              <a:gd name="adj1" fmla="val 29971"/>
              <a:gd name="adj2" fmla="val 61834"/>
            </a:avLst>
          </a:prstGeom>
          <a:solidFill>
            <a:schemeClr val="accent4"/>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Nhà</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Lý</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đã</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thi</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hành</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chính</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sách</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đối</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nội</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và</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đối</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goại</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như</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thế</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nào</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a:t>
            </a:r>
            <a:endParaRPr kumimoji="0" lang="en-VN"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19" name="Picture 18">
            <a:extLst>
              <a:ext uri="{FF2B5EF4-FFF2-40B4-BE49-F238E27FC236}">
                <a16:creationId xmlns:a16="http://schemas.microsoft.com/office/drawing/2014/main" id="{44DB1591-0CC9-49D6-BC50-E7DC330627E4}"/>
              </a:ext>
            </a:extLst>
          </p:cNvPr>
          <p:cNvPicPr>
            <a:picLocks noChangeAspect="1"/>
          </p:cNvPicPr>
          <p:nvPr/>
        </p:nvPicPr>
        <p:blipFill>
          <a:blip r:embed="rId4"/>
          <a:stretch>
            <a:fillRect/>
          </a:stretch>
        </p:blipFill>
        <p:spPr>
          <a:xfrm>
            <a:off x="10141795" y="3952452"/>
            <a:ext cx="2557220" cy="3049346"/>
          </a:xfrm>
          <a:prstGeom prst="rect">
            <a:avLst/>
          </a:prstGeom>
        </p:spPr>
      </p:pic>
    </p:spTree>
    <p:extLst>
      <p:ext uri="{BB962C8B-B14F-4D97-AF65-F5344CB8AC3E}">
        <p14:creationId xmlns:p14="http://schemas.microsoft.com/office/powerpoint/2010/main" val="810584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16" presetClass="entr" presetSubtype="21"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C4D783C-2FFF-46F2-A4ED-CEE04F36F3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0661"/>
            <a:ext cx="12192000" cy="6872988"/>
          </a:xfrm>
          <a:prstGeom prst="rect">
            <a:avLst/>
          </a:prstGeom>
        </p:spPr>
        <p:style>
          <a:lnRef idx="3">
            <a:schemeClr val="lt1"/>
          </a:lnRef>
          <a:fillRef idx="1">
            <a:schemeClr val="accent6"/>
          </a:fillRef>
          <a:effectRef idx="1">
            <a:schemeClr val="accent6"/>
          </a:effectRef>
          <a:fontRef idx="minor">
            <a:schemeClr val="lt1"/>
          </a:fontRef>
        </p:style>
      </p:pic>
      <p:sp>
        <p:nvSpPr>
          <p:cNvPr id="12" name="Subtitle 2">
            <a:extLst>
              <a:ext uri="{FF2B5EF4-FFF2-40B4-BE49-F238E27FC236}">
                <a16:creationId xmlns:a16="http://schemas.microsoft.com/office/drawing/2014/main" id="{567F3D65-3FD8-422C-A129-E8337B1D2B0C}"/>
              </a:ext>
            </a:extLst>
          </p:cNvPr>
          <p:cNvSpPr txBox="1">
            <a:spLocks/>
          </p:cNvSpPr>
          <p:nvPr/>
        </p:nvSpPr>
        <p:spPr>
          <a:xfrm>
            <a:off x="1" y="-14988"/>
            <a:ext cx="12191999" cy="1091381"/>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11" name="Subtitle 2">
            <a:extLst>
              <a:ext uri="{FF2B5EF4-FFF2-40B4-BE49-F238E27FC236}">
                <a16:creationId xmlns:a16="http://schemas.microsoft.com/office/drawing/2014/main" id="{F1429C0A-658D-47CC-9933-89129FC263D9}"/>
              </a:ext>
            </a:extLst>
          </p:cNvPr>
          <p:cNvSpPr txBox="1">
            <a:spLocks/>
          </p:cNvSpPr>
          <p:nvPr/>
        </p:nvSpPr>
        <p:spPr>
          <a:xfrm>
            <a:off x="0" y="1162489"/>
            <a:ext cx="3810006" cy="545066"/>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chính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trị</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5" name="Subtitle 2">
            <a:extLst>
              <a:ext uri="{FF2B5EF4-FFF2-40B4-BE49-F238E27FC236}">
                <a16:creationId xmlns:a16="http://schemas.microsoft.com/office/drawing/2014/main" id="{038514BE-C9F5-46CD-B62D-C067CFD202FC}"/>
              </a:ext>
            </a:extLst>
          </p:cNvPr>
          <p:cNvSpPr txBox="1">
            <a:spLocks/>
          </p:cNvSpPr>
          <p:nvPr/>
        </p:nvSpPr>
        <p:spPr>
          <a:xfrm>
            <a:off x="-8" y="1740865"/>
            <a:ext cx="3810006" cy="545066"/>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Tổ</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chức</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chính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quyền</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3" name="Subtitle 2">
            <a:extLst>
              <a:ext uri="{FF2B5EF4-FFF2-40B4-BE49-F238E27FC236}">
                <a16:creationId xmlns:a16="http://schemas.microsoft.com/office/drawing/2014/main" id="{11E84975-B943-4F88-9B7B-92E2FC98CD53}"/>
              </a:ext>
            </a:extLst>
          </p:cNvPr>
          <p:cNvSpPr txBox="1">
            <a:spLocks/>
          </p:cNvSpPr>
          <p:nvPr/>
        </p:nvSpPr>
        <p:spPr>
          <a:xfrm>
            <a:off x="-8" y="2358496"/>
            <a:ext cx="4804482" cy="545066"/>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b.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Xây</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ựng</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luật</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pháp</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quân</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đội</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4" name="Subtitle 2">
            <a:extLst>
              <a:ext uri="{FF2B5EF4-FFF2-40B4-BE49-F238E27FC236}">
                <a16:creationId xmlns:a16="http://schemas.microsoft.com/office/drawing/2014/main" id="{5DA568AE-4C11-4704-AC41-87EF8D759109}"/>
              </a:ext>
            </a:extLst>
          </p:cNvPr>
          <p:cNvSpPr txBox="1">
            <a:spLocks/>
          </p:cNvSpPr>
          <p:nvPr/>
        </p:nvSpPr>
        <p:spPr>
          <a:xfrm>
            <a:off x="92596" y="4219387"/>
            <a:ext cx="2573111" cy="1298009"/>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Chính</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sách</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đối</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nội</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đối</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ngoại</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2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7" name="Rectangle 16">
            <a:extLst>
              <a:ext uri="{FF2B5EF4-FFF2-40B4-BE49-F238E27FC236}">
                <a16:creationId xmlns:a16="http://schemas.microsoft.com/office/drawing/2014/main" id="{1C5536E9-D838-4BC6-8167-836659BD64C5}"/>
              </a:ext>
            </a:extLst>
          </p:cNvPr>
          <p:cNvSpPr/>
          <p:nvPr/>
        </p:nvSpPr>
        <p:spPr>
          <a:xfrm>
            <a:off x="4236202" y="2983054"/>
            <a:ext cx="7743596" cy="15743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rtlCol="0" anchor="ctr"/>
          <a:lstStyle/>
          <a:p>
            <a:r>
              <a:rPr lang="en-US" sz="2800" b="1" dirty="0" err="1">
                <a:solidFill>
                  <a:schemeClr val="tx1"/>
                </a:solidFill>
                <a:latin typeface="Times New Roman" panose="02020603050405020304" pitchFamily="18" charset="0"/>
                <a:cs typeface="Times New Roman" panose="02020603050405020304" pitchFamily="18" charset="0"/>
              </a:rPr>
              <a:t>Đối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nội</a:t>
            </a:r>
            <a:r>
              <a:rPr lang="en-US" sz="2800" b="1" dirty="0">
                <a:solidFill>
                  <a:schemeClr val="tx1"/>
                </a:solidFill>
                <a:latin typeface="Times New Roman" panose="02020603050405020304" pitchFamily="18" charset="0"/>
                <a:cs typeface="Times New Roman" panose="02020603050405020304" pitchFamily="18" charset="0"/>
              </a:rPr>
              <a:t>: </a:t>
            </a:r>
          </a:p>
          <a:p>
            <a:r>
              <a:rPr lang="en-US" sz="2800" b="1"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Củng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cố</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khối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đại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đoàn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kết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dân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tộc</a:t>
            </a:r>
            <a:r>
              <a:rPr lang="en-US" sz="2800" dirty="0">
                <a:solidFill>
                  <a:schemeClr val="tx1"/>
                </a:solidFill>
                <a:latin typeface="Times New Roman" panose="02020603050405020304" pitchFamily="18" charset="0"/>
                <a:cs typeface="Times New Roman" panose="02020603050405020304" pitchFamily="18" charset="0"/>
              </a:rPr>
              <a:t>.</a:t>
            </a:r>
          </a:p>
          <a:p>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kiên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quyết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xử</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lý</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các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thế</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lực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phản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động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trong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nước</a:t>
            </a:r>
            <a:r>
              <a:rPr lang="en-US" sz="2800" dirty="0">
                <a:solidFill>
                  <a:schemeClr val="tx1"/>
                </a:solidFill>
                <a:latin typeface="Times New Roman" panose="02020603050405020304" pitchFamily="18" charset="0"/>
                <a:cs typeface="Times New Roman" panose="02020603050405020304" pitchFamily="18" charset="0"/>
              </a:rPr>
              <a:t>.</a:t>
            </a:r>
            <a:endParaRPr lang="en-US" sz="2800" b="1" dirty="0">
              <a:solidFill>
                <a:schemeClr val="tx1"/>
              </a:solidFill>
              <a:latin typeface="Times New Roman" panose="02020603050405020304" pitchFamily="18" charset="0"/>
              <a:cs typeface="Times New Roman" panose="02020603050405020304" pitchFamily="18" charset="0"/>
            </a:endParaRPr>
          </a:p>
        </p:txBody>
      </p:sp>
      <p:sp>
        <p:nvSpPr>
          <p:cNvPr id="18" name="Rectangle 17">
            <a:extLst>
              <a:ext uri="{FF2B5EF4-FFF2-40B4-BE49-F238E27FC236}">
                <a16:creationId xmlns:a16="http://schemas.microsoft.com/office/drawing/2014/main" id="{A91F73F0-00D0-45FE-9107-1B914D52DCF8}"/>
              </a:ext>
            </a:extLst>
          </p:cNvPr>
          <p:cNvSpPr/>
          <p:nvPr/>
        </p:nvSpPr>
        <p:spPr>
          <a:xfrm>
            <a:off x="4236202" y="4849663"/>
            <a:ext cx="7743596" cy="1805779"/>
          </a:xfrm>
          <a:prstGeom prst="rect">
            <a:avLst/>
          </a:prstGeom>
          <a:solidFill>
            <a:schemeClr val="bg1"/>
          </a:solidFill>
        </p:spPr>
        <p:style>
          <a:lnRef idx="3">
            <a:schemeClr val="lt1"/>
          </a:lnRef>
          <a:fillRef idx="1">
            <a:schemeClr val="accent4"/>
          </a:fillRef>
          <a:effectRef idx="1">
            <a:schemeClr val="accent4"/>
          </a:effectRef>
          <a:fontRef idx="minor">
            <a:schemeClr val="lt1"/>
          </a:fontRef>
        </p:style>
        <p:txBody>
          <a:bodyPr rtlCol="0" anchor="ctr"/>
          <a:lstStyle/>
          <a:p>
            <a:r>
              <a:rPr lang="en-US" sz="2500" b="1" dirty="0" err="1">
                <a:solidFill>
                  <a:schemeClr val="tx1"/>
                </a:solidFill>
                <a:latin typeface="Times New Roman" panose="02020603050405020304" pitchFamily="18" charset="0"/>
                <a:cs typeface="Times New Roman" panose="02020603050405020304" pitchFamily="18" charset="0"/>
              </a:rPr>
              <a:t>Đối</a:t>
            </a:r>
            <a:r>
              <a:rPr lang="en-US" sz="2500" b="1" dirty="0">
                <a:solidFill>
                  <a:schemeClr val="tx1"/>
                </a:solidFill>
                <a:latin typeface="Times New Roman" panose="02020603050405020304" pitchFamily="18" charset="0"/>
                <a:cs typeface="Times New Roman" panose="02020603050405020304" pitchFamily="18" charset="0"/>
              </a:rPr>
              <a:t> </a:t>
            </a:r>
            <a:r>
              <a:rPr lang="en-US" sz="2500" b="1" dirty="0" err="1">
                <a:solidFill>
                  <a:schemeClr val="tx1"/>
                </a:solidFill>
                <a:latin typeface="Times New Roman" panose="02020603050405020304" pitchFamily="18" charset="0"/>
                <a:cs typeface="Times New Roman" panose="02020603050405020304" pitchFamily="18" charset="0"/>
              </a:rPr>
              <a:t>ngoại</a:t>
            </a:r>
            <a:r>
              <a:rPr lang="en-US" sz="2500" b="1" dirty="0">
                <a:solidFill>
                  <a:schemeClr val="tx1"/>
                </a:solidFill>
                <a:latin typeface="Times New Roman" panose="02020603050405020304" pitchFamily="18" charset="0"/>
                <a:cs typeface="Times New Roman" panose="02020603050405020304" pitchFamily="18" charset="0"/>
              </a:rPr>
              <a:t>: </a:t>
            </a:r>
          </a:p>
          <a:p>
            <a:r>
              <a:rPr lang="en-US" sz="2500" b="1"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Với</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nhà</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Tống</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giữ</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mối</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quan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hệ</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hòa</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hiếu</a:t>
            </a:r>
            <a:r>
              <a:rPr lang="en-US" sz="2500" dirty="0">
                <a:solidFill>
                  <a:schemeClr val="tx1"/>
                </a:solidFill>
                <a:latin typeface="Times New Roman" panose="02020603050405020304" pitchFamily="18" charset="0"/>
                <a:cs typeface="Times New Roman" panose="02020603050405020304" pitchFamily="18" charset="0"/>
              </a:rPr>
              <a:t>.</a:t>
            </a:r>
          </a:p>
          <a:p>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Với</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Chăm</a:t>
            </a:r>
            <a:r>
              <a:rPr lang="en-US" sz="2500" dirty="0">
                <a:solidFill>
                  <a:schemeClr val="tx1"/>
                </a:solidFill>
                <a:latin typeface="Times New Roman" panose="02020603050405020304" pitchFamily="18" charset="0"/>
                <a:cs typeface="Times New Roman" panose="02020603050405020304" pitchFamily="18" charset="0"/>
              </a:rPr>
              <a:t>-pa, </a:t>
            </a:r>
            <a:r>
              <a:rPr lang="en-US" sz="2500" dirty="0" err="1">
                <a:solidFill>
                  <a:schemeClr val="tx1"/>
                </a:solidFill>
                <a:latin typeface="Times New Roman" panose="02020603050405020304" pitchFamily="18" charset="0"/>
                <a:cs typeface="Times New Roman" panose="02020603050405020304" pitchFamily="18" charset="0"/>
              </a:rPr>
              <a:t>đánh</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dẹp</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các</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cuộc</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xâm</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lấn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duy</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trì</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quan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hệ</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bình</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thường</a:t>
            </a:r>
            <a:r>
              <a:rPr lang="en-US" sz="2500" dirty="0">
                <a:solidFill>
                  <a:schemeClr val="tx1"/>
                </a:solidFill>
                <a:latin typeface="Times New Roman" panose="02020603050405020304" pitchFamily="18" charset="0"/>
                <a:cs typeface="Times New Roman" panose="02020603050405020304" pitchFamily="18" charset="0"/>
              </a:rPr>
              <a:t>.</a:t>
            </a:r>
          </a:p>
        </p:txBody>
      </p:sp>
      <p:cxnSp>
        <p:nvCxnSpPr>
          <p:cNvPr id="20" name="Straight Arrow Connector 19">
            <a:extLst>
              <a:ext uri="{FF2B5EF4-FFF2-40B4-BE49-F238E27FC236}">
                <a16:creationId xmlns:a16="http://schemas.microsoft.com/office/drawing/2014/main" id="{48209644-59D8-4F86-AF6C-A4E6DB9EA694}"/>
              </a:ext>
            </a:extLst>
          </p:cNvPr>
          <p:cNvCxnSpPr>
            <a:cxnSpLocks/>
          </p:cNvCxnSpPr>
          <p:nvPr/>
        </p:nvCxnSpPr>
        <p:spPr>
          <a:xfrm flipV="1">
            <a:off x="2665708" y="4077456"/>
            <a:ext cx="1570493" cy="71073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403AC428-FBA6-48C8-98E2-237C505048CA}"/>
              </a:ext>
            </a:extLst>
          </p:cNvPr>
          <p:cNvCxnSpPr>
            <a:cxnSpLocks/>
            <a:endCxn id="18" idx="1"/>
          </p:cNvCxnSpPr>
          <p:nvPr/>
        </p:nvCxnSpPr>
        <p:spPr>
          <a:xfrm>
            <a:off x="2665708" y="4867678"/>
            <a:ext cx="1570494" cy="88487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4581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21"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arn(inVertical)">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7">
                                            <p:txEl>
                                              <p:pRg st="0" end="0"/>
                                            </p:txEl>
                                          </p:spTgt>
                                        </p:tgtEl>
                                        <p:attrNameLst>
                                          <p:attrName>style.visibility</p:attrName>
                                        </p:attrNameLst>
                                      </p:cBhvr>
                                      <p:to>
                                        <p:strVal val="visible"/>
                                      </p:to>
                                    </p:set>
                                    <p:animEffect transition="in" filter="barn(inVertical)">
                                      <p:cBhvr>
                                        <p:cTn id="25" dur="500"/>
                                        <p:tgtEl>
                                          <p:spTgt spid="17">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7">
                                            <p:txEl>
                                              <p:pRg st="1" end="1"/>
                                            </p:txEl>
                                          </p:spTgt>
                                        </p:tgtEl>
                                        <p:attrNameLst>
                                          <p:attrName>style.visibility</p:attrName>
                                        </p:attrNameLst>
                                      </p:cBhvr>
                                      <p:to>
                                        <p:strVal val="visible"/>
                                      </p:to>
                                    </p:set>
                                    <p:animEffect transition="in" filter="barn(inVertical)">
                                      <p:cBhvr>
                                        <p:cTn id="30" dur="500"/>
                                        <p:tgtEl>
                                          <p:spTgt spid="17">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17">
                                            <p:txEl>
                                              <p:pRg st="2" end="2"/>
                                            </p:txEl>
                                          </p:spTgt>
                                        </p:tgtEl>
                                        <p:attrNameLst>
                                          <p:attrName>style.visibility</p:attrName>
                                        </p:attrNameLst>
                                      </p:cBhvr>
                                      <p:to>
                                        <p:strVal val="visible"/>
                                      </p:to>
                                    </p:set>
                                    <p:animEffect transition="in" filter="barn(inVertical)">
                                      <p:cBhvr>
                                        <p:cTn id="35" dur="500"/>
                                        <p:tgtEl>
                                          <p:spTgt spid="17">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8">
                                            <p:txEl>
                                              <p:pRg st="0" end="0"/>
                                            </p:txEl>
                                          </p:spTgt>
                                        </p:tgtEl>
                                        <p:attrNameLst>
                                          <p:attrName>style.visibility</p:attrName>
                                        </p:attrNameLst>
                                      </p:cBhvr>
                                      <p:to>
                                        <p:strVal val="visible"/>
                                      </p:to>
                                    </p:set>
                                    <p:anim calcmode="lin" valueType="num">
                                      <p:cBhvr additive="base">
                                        <p:cTn id="40"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18">
                                            <p:txEl>
                                              <p:pRg st="1" end="1"/>
                                            </p:txEl>
                                          </p:spTgt>
                                        </p:tgtEl>
                                        <p:attrNameLst>
                                          <p:attrName>style.visibility</p:attrName>
                                        </p:attrNameLst>
                                      </p:cBhvr>
                                      <p:to>
                                        <p:strVal val="visible"/>
                                      </p:to>
                                    </p:set>
                                    <p:animEffect transition="in" filter="barn(inVertical)">
                                      <p:cBhvr>
                                        <p:cTn id="46" dur="500"/>
                                        <p:tgtEl>
                                          <p:spTgt spid="18">
                                            <p:txEl>
                                              <p:pRg st="1" end="1"/>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18">
                                            <p:txEl>
                                              <p:pRg st="2" end="2"/>
                                            </p:txEl>
                                          </p:spTgt>
                                        </p:tgtEl>
                                        <p:attrNameLst>
                                          <p:attrName>style.visibility</p:attrName>
                                        </p:attrNameLst>
                                      </p:cBhvr>
                                      <p:to>
                                        <p:strVal val="visible"/>
                                      </p:to>
                                    </p:set>
                                    <p:animEffect transition="in" filter="barn(inVertical)">
                                      <p:cBhvr>
                                        <p:cTn id="51"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72557-000B-4758-97C2-3C0676681AED}"/>
              </a:ext>
            </a:extLst>
          </p:cNvPr>
          <p:cNvSpPr>
            <a:spLocks noGrp="1"/>
          </p:cNvSpPr>
          <p:nvPr>
            <p:ph type="title"/>
          </p:nvPr>
        </p:nvSpPr>
        <p:spPr>
          <a:xfrm>
            <a:off x="0" y="85060"/>
            <a:ext cx="12011333" cy="1429073"/>
          </a:xfrm>
        </p:spPr>
        <p:txBody>
          <a:bodyPr>
            <a:normAutofit/>
          </a:bodyPr>
          <a:lstStyle/>
          <a:p>
            <a:pPr algn="ctr"/>
            <a:r>
              <a:rPr lang="en-US" sz="3600" b="1" dirty="0">
                <a:solidFill>
                  <a:srgbClr val="FF0000"/>
                </a:solidFill>
                <a:latin typeface="Times New Roman" panose="02020603050405020304" pitchFamily="18" charset="0"/>
                <a:cs typeface="Times New Roman" panose="02020603050405020304" pitchFamily="18" charset="0"/>
              </a:rPr>
              <a:t>BÀI 11: NHÀ LÝ XÂY DỰNG VÀ PHÁT TRIỂN ĐẤT NƯỚC (1009-1225) </a:t>
            </a:r>
            <a:r>
              <a:rPr lang="en-US" sz="3600" b="1" dirty="0" err="1">
                <a:solidFill>
                  <a:srgbClr val="FF0000"/>
                </a:solidFill>
                <a:latin typeface="Times New Roman" panose="02020603050405020304" pitchFamily="18" charset="0"/>
                <a:cs typeface="Times New Roman" panose="02020603050405020304" pitchFamily="18" charset="0"/>
              </a:rPr>
              <a:t>tiếp</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theo.</a:t>
            </a:r>
            <a:endParaRPr lang="vi-VN" sz="3600" b="1" dirty="0">
              <a:solidFill>
                <a:srgbClr val="FF0000"/>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2EC89711-19B4-4323-BF23-DF0B2E2807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667" y="1392865"/>
            <a:ext cx="5915333" cy="5231217"/>
          </a:xfrm>
          <a:prstGeom prst="rect">
            <a:avLst/>
          </a:prstGeom>
        </p:spPr>
      </p:pic>
      <p:pic>
        <p:nvPicPr>
          <p:cNvPr id="4" name="Picture 3">
            <a:extLst>
              <a:ext uri="{FF2B5EF4-FFF2-40B4-BE49-F238E27FC236}">
                <a16:creationId xmlns:a16="http://schemas.microsoft.com/office/drawing/2014/main" id="{BC3CA9CB-DFF9-4E5C-8DC8-0BFF5E8F52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392866"/>
            <a:ext cx="5915333" cy="5231218"/>
          </a:xfrm>
          <a:prstGeom prst="rect">
            <a:avLst/>
          </a:prstGeom>
        </p:spPr>
      </p:pic>
    </p:spTree>
    <p:extLst>
      <p:ext uri="{BB962C8B-B14F-4D97-AF65-F5344CB8AC3E}">
        <p14:creationId xmlns:p14="http://schemas.microsoft.com/office/powerpoint/2010/main" val="3137270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C4D783C-2FFF-46F2-A4ED-CEE04F36F3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1292"/>
            <a:ext cx="12192000" cy="6872988"/>
          </a:xfrm>
          <a:prstGeom prst="rect">
            <a:avLst/>
          </a:prstGeom>
          <a:solidFill>
            <a:schemeClr val="accent4">
              <a:lumMod val="20000"/>
              <a:lumOff val="80000"/>
            </a:schemeClr>
          </a:solidFill>
        </p:spPr>
        <p:style>
          <a:lnRef idx="3">
            <a:schemeClr val="lt1"/>
          </a:lnRef>
          <a:fillRef idx="1">
            <a:schemeClr val="accent6"/>
          </a:fillRef>
          <a:effectRef idx="1">
            <a:schemeClr val="accent6"/>
          </a:effectRef>
          <a:fontRef idx="minor">
            <a:schemeClr val="lt1"/>
          </a:fontRef>
        </p:style>
      </p:pic>
      <p:sp>
        <p:nvSpPr>
          <p:cNvPr id="12" name="Subtitle 2">
            <a:extLst>
              <a:ext uri="{FF2B5EF4-FFF2-40B4-BE49-F238E27FC236}">
                <a16:creationId xmlns:a16="http://schemas.microsoft.com/office/drawing/2014/main" id="{567F3D65-3FD8-422C-A129-E8337B1D2B0C}"/>
              </a:ext>
            </a:extLst>
          </p:cNvPr>
          <p:cNvSpPr txBox="1">
            <a:spLocks/>
          </p:cNvSpPr>
          <p:nvPr/>
        </p:nvSpPr>
        <p:spPr>
          <a:xfrm>
            <a:off x="-9" y="181052"/>
            <a:ext cx="12191999" cy="745506"/>
          </a:xfrm>
          <a:prstGeom prst="rect">
            <a:avLst/>
          </a:prstGeom>
          <a:solidFill>
            <a:schemeClr val="accent1">
              <a:lumMod val="60000"/>
              <a:lumOff val="4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11" name="Subtitle 2">
            <a:extLst>
              <a:ext uri="{FF2B5EF4-FFF2-40B4-BE49-F238E27FC236}">
                <a16:creationId xmlns:a16="http://schemas.microsoft.com/office/drawing/2014/main" id="{F1429C0A-658D-47CC-9933-89129FC263D9}"/>
              </a:ext>
            </a:extLst>
          </p:cNvPr>
          <p:cNvSpPr txBox="1">
            <a:spLocks/>
          </p:cNvSpPr>
          <p:nvPr/>
        </p:nvSpPr>
        <p:spPr>
          <a:xfrm>
            <a:off x="-8" y="1508399"/>
            <a:ext cx="4922882" cy="545066"/>
          </a:xfrm>
          <a:prstGeom prst="rect">
            <a:avLst/>
          </a:prstGeom>
          <a:solidFill>
            <a:schemeClr val="accent4">
              <a:lumMod val="20000"/>
              <a:lumOff val="8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tế</a:t>
            </a:r>
            <a:r>
              <a:rPr lang="en-US" sz="3200" b="1" dirty="0">
                <a:solidFill>
                  <a:prstClr val="black"/>
                </a:solidFill>
                <a:latin typeface="Times New Roman" panose="02020603050405020304" pitchFamily="18" charset="0"/>
                <a:cs typeface="Times New Roman" panose="02020603050405020304" pitchFamily="18" charset="0"/>
              </a:rPr>
              <a:t>, </a:t>
            </a:r>
            <a:r>
              <a:rPr lang="en-US" sz="3200" b="1" dirty="0" err="1">
                <a:solidFill>
                  <a:prstClr val="black"/>
                </a:solidFill>
                <a:latin typeface="Times New Roman" panose="02020603050405020304" pitchFamily="18" charset="0"/>
                <a:cs typeface="Times New Roman" panose="02020603050405020304" pitchFamily="18" charset="0"/>
              </a:rPr>
              <a:t>xã</a:t>
            </a:r>
            <a:r>
              <a:rPr lang="en-US" sz="3200" b="1" dirty="0">
                <a:solidFill>
                  <a:prstClr val="black"/>
                </a:solidFill>
                <a:latin typeface="Times New Roman" panose="02020603050405020304" pitchFamily="18" charset="0"/>
                <a:cs typeface="Times New Roman" panose="02020603050405020304" pitchFamily="18" charset="0"/>
              </a:rPr>
              <a:t> </a:t>
            </a:r>
            <a:r>
              <a:rPr lang="en-US" sz="3200" b="1" dirty="0" err="1">
                <a:solidFill>
                  <a:prstClr val="black"/>
                </a:solidFill>
                <a:latin typeface="Times New Roman" panose="02020603050405020304" pitchFamily="18" charset="0"/>
                <a:cs typeface="Times New Roman" panose="02020603050405020304" pitchFamily="18" charset="0"/>
              </a:rPr>
              <a:t>hội</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3" name="Subtitle 2">
            <a:extLst>
              <a:ext uri="{FF2B5EF4-FFF2-40B4-BE49-F238E27FC236}">
                <a16:creationId xmlns:a16="http://schemas.microsoft.com/office/drawing/2014/main" id="{11E84975-B943-4F88-9B7B-92E2FC98CD53}"/>
              </a:ext>
            </a:extLst>
          </p:cNvPr>
          <p:cNvSpPr txBox="1">
            <a:spLocks/>
          </p:cNvSpPr>
          <p:nvPr/>
        </p:nvSpPr>
        <p:spPr>
          <a:xfrm>
            <a:off x="-9" y="2083337"/>
            <a:ext cx="3328000" cy="567462"/>
          </a:xfrm>
          <a:prstGeom prst="rect">
            <a:avLst/>
          </a:prstGeom>
          <a:solidFill>
            <a:schemeClr val="accent4">
              <a:lumMod val="20000"/>
              <a:lumOff val="8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kinh</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tế</a:t>
            </a:r>
            <a:endParaRPr kumimoji="0" lang="en-US" sz="2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6" name="Subtitle 2">
            <a:extLst>
              <a:ext uri="{FF2B5EF4-FFF2-40B4-BE49-F238E27FC236}">
                <a16:creationId xmlns:a16="http://schemas.microsoft.com/office/drawing/2014/main" id="{D70E5AFB-FE75-4A57-9D32-A1345D7F9D8B}"/>
              </a:ext>
            </a:extLst>
          </p:cNvPr>
          <p:cNvSpPr txBox="1">
            <a:spLocks/>
          </p:cNvSpPr>
          <p:nvPr/>
        </p:nvSpPr>
        <p:spPr>
          <a:xfrm>
            <a:off x="-9" y="2711450"/>
            <a:ext cx="2760462" cy="567462"/>
          </a:xfrm>
          <a:prstGeom prst="rect">
            <a:avLst/>
          </a:prstGeom>
          <a:solidFill>
            <a:schemeClr val="accent4">
              <a:lumMod val="20000"/>
              <a:lumOff val="8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Nông</a:t>
            </a:r>
            <a:r>
              <a:rPr kumimoji="0" lang="en-US" sz="28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nghiệp</a:t>
            </a:r>
            <a:r>
              <a:rPr kumimoji="0" lang="en-US" sz="28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2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9" name="Cloud Callout 10">
            <a:extLst>
              <a:ext uri="{FF2B5EF4-FFF2-40B4-BE49-F238E27FC236}">
                <a16:creationId xmlns:a16="http://schemas.microsoft.com/office/drawing/2014/main" id="{DC2C102F-A8FA-44D7-B541-F572223D00FD}"/>
              </a:ext>
            </a:extLst>
          </p:cNvPr>
          <p:cNvSpPr/>
          <p:nvPr/>
        </p:nvSpPr>
        <p:spPr>
          <a:xfrm>
            <a:off x="7020732" y="1675166"/>
            <a:ext cx="4675533" cy="3049346"/>
          </a:xfrm>
          <a:prstGeom prst="cloudCallout">
            <a:avLst>
              <a:gd name="adj1" fmla="val 29971"/>
              <a:gd name="adj2" fmla="val 61834"/>
            </a:avLst>
          </a:prstGeom>
          <a:solidFill>
            <a:schemeClr val="accent4"/>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Nhà</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Lý</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đã</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thi</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hành</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những</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chính</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sách</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gì</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để</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phát</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triển</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nông</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nghiệp</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a:t>
            </a:r>
            <a:endParaRPr kumimoji="0" lang="en-VN"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22" name="Picture 21">
            <a:extLst>
              <a:ext uri="{FF2B5EF4-FFF2-40B4-BE49-F238E27FC236}">
                <a16:creationId xmlns:a16="http://schemas.microsoft.com/office/drawing/2014/main" id="{896C5F40-30B5-4A2E-B227-BB5CFD284789}"/>
              </a:ext>
            </a:extLst>
          </p:cNvPr>
          <p:cNvPicPr>
            <a:picLocks noChangeAspect="1"/>
          </p:cNvPicPr>
          <p:nvPr/>
        </p:nvPicPr>
        <p:blipFill>
          <a:blip r:embed="rId4"/>
          <a:stretch>
            <a:fillRect/>
          </a:stretch>
        </p:blipFill>
        <p:spPr>
          <a:xfrm>
            <a:off x="10141795" y="3952452"/>
            <a:ext cx="2557220" cy="3049346"/>
          </a:xfrm>
          <a:prstGeom prst="rect">
            <a:avLst/>
          </a:prstGeom>
        </p:spPr>
      </p:pic>
      <p:sp>
        <p:nvSpPr>
          <p:cNvPr id="23" name="Subtitle 2">
            <a:extLst>
              <a:ext uri="{FF2B5EF4-FFF2-40B4-BE49-F238E27FC236}">
                <a16:creationId xmlns:a16="http://schemas.microsoft.com/office/drawing/2014/main" id="{1874453D-AEFF-4D82-81F9-5566B50BD831}"/>
              </a:ext>
            </a:extLst>
          </p:cNvPr>
          <p:cNvSpPr txBox="1">
            <a:spLocks/>
          </p:cNvSpPr>
          <p:nvPr/>
        </p:nvSpPr>
        <p:spPr>
          <a:xfrm>
            <a:off x="0" y="3365192"/>
            <a:ext cx="7177186" cy="2457727"/>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R="0" lvl="0" algn="l" defTabSz="914400" rtl="0" eaLnBrk="1" fontAlgn="auto" latinLnBrk="0" hangingPunct="1">
              <a:lnSpc>
                <a:spcPct val="100000"/>
              </a:lnSpc>
              <a:spcBef>
                <a:spcPts val="0"/>
              </a:spcBef>
              <a:spcAft>
                <a:spcPts val="0"/>
              </a:spcAft>
              <a:buClrTx/>
              <a:buSzTx/>
              <a:tabLst/>
              <a:defRPr/>
            </a:pPr>
            <a:r>
              <a:rPr kumimoji="0" lang="en-US" sz="280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Nhà</a:t>
            </a:r>
            <a:r>
              <a:rPr kumimoji="0" lang="en-US" sz="280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Lý</a:t>
            </a:r>
            <a:r>
              <a:rPr kumimoji="0" lang="en-US" sz="280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thực</a:t>
            </a:r>
            <a:r>
              <a:rPr kumimoji="0" lang="en-US" sz="280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hiện</a:t>
            </a:r>
            <a:r>
              <a:rPr kumimoji="0" lang="en-US" sz="280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nhiều</a:t>
            </a:r>
            <a:r>
              <a:rPr kumimoji="0" lang="en-US" sz="280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biện</a:t>
            </a:r>
            <a:r>
              <a:rPr kumimoji="0" lang="en-US" sz="280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pháp</a:t>
            </a:r>
            <a:r>
              <a:rPr kumimoji="0" lang="en-US" sz="280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khuyến</a:t>
            </a:r>
            <a:r>
              <a:rPr kumimoji="0" lang="en-US" sz="280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khích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sản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xuất</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nông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nghiệp</a:t>
            </a:r>
            <a:r>
              <a:rPr lang="en-US" sz="2800" dirty="0">
                <a:solidFill>
                  <a:prstClr val="black"/>
                </a:solidFill>
                <a:latin typeface="Times New Roman" panose="02020603050405020304" pitchFamily="18" charset="0"/>
                <a:cs typeface="Times New Roman" panose="02020603050405020304" pitchFamily="18" charset="0"/>
              </a:rPr>
              <a:t>:</a:t>
            </a:r>
            <a:endParaRPr lang="en-US" sz="2800" i="1" dirty="0">
              <a:solidFill>
                <a:prstClr val="black"/>
              </a:solidFill>
              <a:latin typeface="Times New Roman" panose="02020603050405020304" pitchFamily="18" charset="0"/>
              <a:cs typeface="Times New Roman" panose="02020603050405020304" pitchFamily="18" charset="0"/>
            </a:endParaRPr>
          </a:p>
          <a:p>
            <a:pPr marR="0" lvl="0" algn="l" defTabSz="914400" rtl="0" eaLnBrk="1" fontAlgn="auto" latinLnBrk="0" hangingPunct="1">
              <a:lnSpc>
                <a:spcPct val="100000"/>
              </a:lnSpc>
              <a:spcBef>
                <a:spcPts val="0"/>
              </a:spcBef>
              <a:spcAft>
                <a:spcPts val="0"/>
              </a:spcAft>
              <a:buClrTx/>
              <a:buSzTx/>
              <a:tabLst/>
              <a:defRPr/>
            </a:pP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Ngụ</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binh</a:t>
            </a:r>
            <a:r>
              <a:rPr lang="en-US" sz="2800" dirty="0">
                <a:solidFill>
                  <a:prstClr val="black"/>
                </a:solidFill>
                <a:latin typeface="Times New Roman" panose="02020603050405020304" pitchFamily="18" charset="0"/>
                <a:cs typeface="Times New Roman" panose="02020603050405020304" pitchFamily="18" charset="0"/>
              </a:rPr>
              <a:t> ư </a:t>
            </a:r>
            <a:r>
              <a:rPr lang="en-US" sz="2800" dirty="0" err="1">
                <a:solidFill>
                  <a:prstClr val="black"/>
                </a:solidFill>
                <a:latin typeface="Times New Roman" panose="02020603050405020304" pitchFamily="18" charset="0"/>
                <a:cs typeface="Times New Roman" panose="02020603050405020304" pitchFamily="18" charset="0"/>
              </a:rPr>
              <a:t>nông</a:t>
            </a:r>
            <a:r>
              <a:rPr lang="en-US" sz="2800" dirty="0">
                <a:solidFill>
                  <a:prstClr val="black"/>
                </a:solidFill>
                <a:latin typeface="Times New Roman" panose="02020603050405020304" pitchFamily="18" charset="0"/>
                <a:cs typeface="Times New Roman" panose="02020603050405020304" pitchFamily="18" charset="0"/>
              </a:rPr>
              <a:t>”</a:t>
            </a:r>
          </a:p>
          <a:p>
            <a:pPr marR="0" lvl="0" algn="l" defTabSz="914400" rtl="0" eaLnBrk="1" fontAlgn="auto" latinLnBrk="0" hangingPunct="1">
              <a:lnSpc>
                <a:spcPct val="100000"/>
              </a:lnSpc>
              <a:spcBef>
                <a:spcPts val="0"/>
              </a:spcBef>
              <a:spcAft>
                <a:spcPts val="0"/>
              </a:spcAft>
              <a:buClrTx/>
              <a:buSzTx/>
              <a:tabLst/>
              <a:defRPr/>
            </a:pP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Cày</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ruộng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tịch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điền</a:t>
            </a:r>
            <a:endParaRPr lang="en-US" sz="2800" dirty="0">
              <a:solidFill>
                <a:prstClr val="black"/>
              </a:solidFill>
              <a:latin typeface="Times New Roman" panose="02020603050405020304" pitchFamily="18" charset="0"/>
              <a:cs typeface="Times New Roman" panose="02020603050405020304" pitchFamily="18" charset="0"/>
            </a:endParaRPr>
          </a:p>
          <a:p>
            <a:pPr marR="0" lvl="0" algn="l" defTabSz="914400" rtl="0" eaLnBrk="1" fontAlgn="auto" latinLnBrk="0" hangingPunct="1">
              <a:lnSpc>
                <a:spcPct val="100000"/>
              </a:lnSpc>
              <a:spcBef>
                <a:spcPts val="0"/>
              </a:spcBef>
              <a:spcAft>
                <a:spcPts val="0"/>
              </a:spcAft>
              <a:buClrTx/>
              <a:buSzTx/>
              <a:tabLst/>
              <a:defRPr/>
            </a:pP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Bảo</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vệ</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trâu</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bò</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khai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hoang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đào</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kênh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đắp</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đê</a:t>
            </a:r>
            <a:r>
              <a:rPr lang="en-US" sz="2800" dirty="0">
                <a:solidFill>
                  <a:prstClr val="black"/>
                </a:solidFill>
                <a:latin typeface="Times New Roman" panose="02020603050405020304" pitchFamily="18" charset="0"/>
                <a:cs typeface="Times New Roman" panose="02020603050405020304" pitchFamily="18" charset="0"/>
              </a:rPr>
              <a:t>..</a:t>
            </a:r>
          </a:p>
        </p:txBody>
      </p:sp>
      <p:sp>
        <p:nvSpPr>
          <p:cNvPr id="24" name="Subtitle 2">
            <a:extLst>
              <a:ext uri="{FF2B5EF4-FFF2-40B4-BE49-F238E27FC236}">
                <a16:creationId xmlns:a16="http://schemas.microsoft.com/office/drawing/2014/main" id="{C098781D-E9DB-4050-9563-06A14BA1BC5B}"/>
              </a:ext>
            </a:extLst>
          </p:cNvPr>
          <p:cNvSpPr txBox="1">
            <a:spLocks/>
          </p:cNvSpPr>
          <p:nvPr/>
        </p:nvSpPr>
        <p:spPr>
          <a:xfrm>
            <a:off x="0" y="6022404"/>
            <a:ext cx="5932967" cy="567462"/>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Kết</a:t>
            </a:r>
            <a:r>
              <a:rPr kumimoji="0" lang="en-US" sz="280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quả</a:t>
            </a:r>
            <a:r>
              <a:rPr kumimoji="0" lang="en-US" sz="280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Nhiều</a:t>
            </a:r>
            <a:r>
              <a:rPr kumimoji="0" lang="en-US" sz="280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năm</a:t>
            </a:r>
            <a:r>
              <a:rPr kumimoji="0" lang="en-US" sz="280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mùa</a:t>
            </a:r>
            <a:r>
              <a:rPr kumimoji="0" lang="en-US" sz="280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màng</a:t>
            </a:r>
            <a:r>
              <a:rPr kumimoji="0" lang="en-US" sz="280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bội</a:t>
            </a:r>
            <a:r>
              <a:rPr kumimoji="0" lang="en-US" sz="280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thu</a:t>
            </a:r>
            <a:r>
              <a:rPr kumimoji="0" lang="en-US" sz="280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endParaRPr kumimoji="0" lang="en-US" sz="2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3" name="Picture 2">
            <a:extLst>
              <a:ext uri="{FF2B5EF4-FFF2-40B4-BE49-F238E27FC236}">
                <a16:creationId xmlns:a16="http://schemas.microsoft.com/office/drawing/2014/main" id="{7AEB32BE-9474-49FD-97A5-41F95AA66C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91664" y="1443374"/>
            <a:ext cx="5014812" cy="5414626"/>
          </a:xfrm>
          <a:prstGeom prst="rect">
            <a:avLst/>
          </a:prstGeom>
        </p:spPr>
      </p:pic>
    </p:spTree>
    <p:extLst>
      <p:ext uri="{BB962C8B-B14F-4D97-AF65-F5344CB8AC3E}">
        <p14:creationId xmlns:p14="http://schemas.microsoft.com/office/powerpoint/2010/main" val="511398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par>
                                <p:cTn id="23" presetID="16" presetClass="entr" presetSubtype="21"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arn(inVertical)">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arn(inVertical)">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3">
                                            <p:txEl>
                                              <p:pRg st="0" end="0"/>
                                            </p:txEl>
                                          </p:spTgt>
                                        </p:tgtEl>
                                        <p:attrNameLst>
                                          <p:attrName>style.visibility</p:attrName>
                                        </p:attrNameLst>
                                      </p:cBhvr>
                                      <p:to>
                                        <p:strVal val="visible"/>
                                      </p:to>
                                    </p:set>
                                    <p:anim calcmode="lin" valueType="num">
                                      <p:cBhvr additive="base">
                                        <p:cTn id="3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23">
                                            <p:txEl>
                                              <p:pRg st="1" end="1"/>
                                            </p:txEl>
                                          </p:spTgt>
                                        </p:tgtEl>
                                        <p:attrNameLst>
                                          <p:attrName>style.visibility</p:attrName>
                                        </p:attrNameLst>
                                      </p:cBhvr>
                                      <p:to>
                                        <p:strVal val="visible"/>
                                      </p:to>
                                    </p:set>
                                    <p:animEffect transition="in" filter="barn(inVertical)">
                                      <p:cBhvr>
                                        <p:cTn id="41" dur="500"/>
                                        <p:tgtEl>
                                          <p:spTgt spid="23">
                                            <p:txEl>
                                              <p:pRg st="1" end="1"/>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23">
                                            <p:txEl>
                                              <p:pRg st="2" end="2"/>
                                            </p:txEl>
                                          </p:spTgt>
                                        </p:tgtEl>
                                        <p:attrNameLst>
                                          <p:attrName>style.visibility</p:attrName>
                                        </p:attrNameLst>
                                      </p:cBhvr>
                                      <p:to>
                                        <p:strVal val="visible"/>
                                      </p:to>
                                    </p:set>
                                    <p:animEffect transition="in" filter="wipe(down)">
                                      <p:cBhvr>
                                        <p:cTn id="46" dur="500"/>
                                        <p:tgtEl>
                                          <p:spTgt spid="23">
                                            <p:txEl>
                                              <p:pRg st="2" end="2"/>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23">
                                            <p:txEl>
                                              <p:pRg st="3" end="3"/>
                                            </p:txEl>
                                          </p:spTgt>
                                        </p:tgtEl>
                                        <p:attrNameLst>
                                          <p:attrName>style.visibility</p:attrName>
                                        </p:attrNameLst>
                                      </p:cBhvr>
                                      <p:to>
                                        <p:strVal val="visible"/>
                                      </p:to>
                                    </p:set>
                                    <p:animEffect transition="in" filter="barn(inVertical)">
                                      <p:cBhvr>
                                        <p:cTn id="51" dur="500"/>
                                        <p:tgtEl>
                                          <p:spTgt spid="23">
                                            <p:txEl>
                                              <p:pRg st="3" end="3"/>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barn(inVertical)">
                                      <p:cBhvr>
                                        <p:cTn id="56" dur="500"/>
                                        <p:tgtEl>
                                          <p:spTgt spid="24"/>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nodeType="click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barn(inVertical)">
                                      <p:cBhvr>
                                        <p:cTn id="6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6" grpId="0" animBg="1"/>
      <p:bldP spid="19" grpId="0" animBg="1"/>
      <p:bldP spid="23" grpId="0" animBg="1"/>
      <p:bldP spid="2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C4D783C-2FFF-46F2-A4ED-CEE04F36F3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1292"/>
            <a:ext cx="12192000" cy="6872988"/>
          </a:xfrm>
          <a:prstGeom prst="rect">
            <a:avLst/>
          </a:prstGeom>
          <a:solidFill>
            <a:schemeClr val="accent4">
              <a:lumMod val="20000"/>
              <a:lumOff val="80000"/>
            </a:schemeClr>
          </a:solidFill>
        </p:spPr>
        <p:style>
          <a:lnRef idx="3">
            <a:schemeClr val="lt1"/>
          </a:lnRef>
          <a:fillRef idx="1">
            <a:schemeClr val="accent6"/>
          </a:fillRef>
          <a:effectRef idx="1">
            <a:schemeClr val="accent6"/>
          </a:effectRef>
          <a:fontRef idx="minor">
            <a:schemeClr val="lt1"/>
          </a:fontRef>
        </p:style>
      </p:pic>
      <p:sp>
        <p:nvSpPr>
          <p:cNvPr id="12" name="Subtitle 2">
            <a:extLst>
              <a:ext uri="{FF2B5EF4-FFF2-40B4-BE49-F238E27FC236}">
                <a16:creationId xmlns:a16="http://schemas.microsoft.com/office/drawing/2014/main" id="{567F3D65-3FD8-422C-A129-E8337B1D2B0C}"/>
              </a:ext>
            </a:extLst>
          </p:cNvPr>
          <p:cNvSpPr txBox="1">
            <a:spLocks/>
          </p:cNvSpPr>
          <p:nvPr/>
        </p:nvSpPr>
        <p:spPr>
          <a:xfrm>
            <a:off x="595424" y="186616"/>
            <a:ext cx="10664455" cy="545066"/>
          </a:xfrm>
          <a:prstGeom prst="rect">
            <a:avLst/>
          </a:prstGeom>
          <a:solidFill>
            <a:schemeClr val="accent1">
              <a:lumMod val="60000"/>
              <a:lumOff val="4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11" name="Subtitle 2">
            <a:extLst>
              <a:ext uri="{FF2B5EF4-FFF2-40B4-BE49-F238E27FC236}">
                <a16:creationId xmlns:a16="http://schemas.microsoft.com/office/drawing/2014/main" id="{F1429C0A-658D-47CC-9933-89129FC263D9}"/>
              </a:ext>
            </a:extLst>
          </p:cNvPr>
          <p:cNvSpPr txBox="1">
            <a:spLocks/>
          </p:cNvSpPr>
          <p:nvPr/>
        </p:nvSpPr>
        <p:spPr>
          <a:xfrm>
            <a:off x="-8" y="1508399"/>
            <a:ext cx="4986678" cy="545066"/>
          </a:xfrm>
          <a:prstGeom prst="rect">
            <a:avLst/>
          </a:prstGeom>
          <a:solidFill>
            <a:schemeClr val="accent4">
              <a:lumMod val="20000"/>
              <a:lumOff val="8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tế</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xã</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hội</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3" name="Subtitle 2">
            <a:extLst>
              <a:ext uri="{FF2B5EF4-FFF2-40B4-BE49-F238E27FC236}">
                <a16:creationId xmlns:a16="http://schemas.microsoft.com/office/drawing/2014/main" id="{11E84975-B943-4F88-9B7B-92E2FC98CD53}"/>
              </a:ext>
            </a:extLst>
          </p:cNvPr>
          <p:cNvSpPr txBox="1">
            <a:spLocks/>
          </p:cNvSpPr>
          <p:nvPr/>
        </p:nvSpPr>
        <p:spPr>
          <a:xfrm>
            <a:off x="-9" y="2083337"/>
            <a:ext cx="3306735" cy="567462"/>
          </a:xfrm>
          <a:prstGeom prst="rect">
            <a:avLst/>
          </a:prstGeom>
          <a:solidFill>
            <a:schemeClr val="accent4">
              <a:lumMod val="20000"/>
              <a:lumOff val="8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kinh</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tế</a:t>
            </a:r>
            <a:endParaRPr kumimoji="0" lang="en-US" sz="2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6" name="Subtitle 2">
            <a:extLst>
              <a:ext uri="{FF2B5EF4-FFF2-40B4-BE49-F238E27FC236}">
                <a16:creationId xmlns:a16="http://schemas.microsoft.com/office/drawing/2014/main" id="{D70E5AFB-FE75-4A57-9D32-A1345D7F9D8B}"/>
              </a:ext>
            </a:extLst>
          </p:cNvPr>
          <p:cNvSpPr txBox="1">
            <a:spLocks/>
          </p:cNvSpPr>
          <p:nvPr/>
        </p:nvSpPr>
        <p:spPr>
          <a:xfrm>
            <a:off x="-9" y="2694197"/>
            <a:ext cx="3140024" cy="567462"/>
          </a:xfrm>
          <a:prstGeom prst="rect">
            <a:avLst/>
          </a:prstGeom>
          <a:solidFill>
            <a:schemeClr val="accent4">
              <a:lumMod val="20000"/>
              <a:lumOff val="8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Nông</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nghiệp</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2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4" name="Subtitle 2">
            <a:extLst>
              <a:ext uri="{FF2B5EF4-FFF2-40B4-BE49-F238E27FC236}">
                <a16:creationId xmlns:a16="http://schemas.microsoft.com/office/drawing/2014/main" id="{C098781D-E9DB-4050-9563-06A14BA1BC5B}"/>
              </a:ext>
            </a:extLst>
          </p:cNvPr>
          <p:cNvSpPr txBox="1">
            <a:spLocks/>
          </p:cNvSpPr>
          <p:nvPr/>
        </p:nvSpPr>
        <p:spPr>
          <a:xfrm>
            <a:off x="0" y="4080794"/>
            <a:ext cx="4675533" cy="567462"/>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Khá</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phát</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triển</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với</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bộ</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phận</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2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4" name="Subtitle 2">
            <a:extLst>
              <a:ext uri="{FF2B5EF4-FFF2-40B4-BE49-F238E27FC236}">
                <a16:creationId xmlns:a16="http://schemas.microsoft.com/office/drawing/2014/main" id="{B7BD9D21-8BC8-4AB4-8959-22E4EDF924FF}"/>
              </a:ext>
            </a:extLst>
          </p:cNvPr>
          <p:cNvSpPr txBox="1">
            <a:spLocks/>
          </p:cNvSpPr>
          <p:nvPr/>
        </p:nvSpPr>
        <p:spPr>
          <a:xfrm>
            <a:off x="-10" y="3311121"/>
            <a:ext cx="3140025" cy="567462"/>
          </a:xfrm>
          <a:prstGeom prst="rect">
            <a:avLst/>
          </a:prstGeom>
          <a:solidFill>
            <a:schemeClr val="accent4">
              <a:lumMod val="20000"/>
              <a:lumOff val="8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Thủ</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nghiệp</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2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5" name="Cloud Callout 10">
            <a:extLst>
              <a:ext uri="{FF2B5EF4-FFF2-40B4-BE49-F238E27FC236}">
                <a16:creationId xmlns:a16="http://schemas.microsoft.com/office/drawing/2014/main" id="{67809C95-141E-4E20-8EB9-15C8D49413DF}"/>
              </a:ext>
            </a:extLst>
          </p:cNvPr>
          <p:cNvSpPr/>
          <p:nvPr/>
        </p:nvSpPr>
        <p:spPr>
          <a:xfrm>
            <a:off x="7020732" y="1675166"/>
            <a:ext cx="4675533" cy="3049346"/>
          </a:xfrm>
          <a:prstGeom prst="cloudCallout">
            <a:avLst>
              <a:gd name="adj1" fmla="val 29971"/>
              <a:gd name="adj2" fmla="val 61834"/>
            </a:avLst>
          </a:prstGeom>
          <a:solidFill>
            <a:schemeClr val="accent4"/>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Tình</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hình</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thủ</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công</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nghiệp</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thời</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kỳ</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này</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như</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thế</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nào</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a:t>
            </a:r>
            <a:endParaRPr kumimoji="0" lang="en-VN"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17" name="Picture 16">
            <a:extLst>
              <a:ext uri="{FF2B5EF4-FFF2-40B4-BE49-F238E27FC236}">
                <a16:creationId xmlns:a16="http://schemas.microsoft.com/office/drawing/2014/main" id="{39AB99EF-BB5A-4FDD-86F7-C59521F0093D}"/>
              </a:ext>
            </a:extLst>
          </p:cNvPr>
          <p:cNvPicPr>
            <a:picLocks noChangeAspect="1"/>
          </p:cNvPicPr>
          <p:nvPr/>
        </p:nvPicPr>
        <p:blipFill>
          <a:blip r:embed="rId4"/>
          <a:stretch>
            <a:fillRect/>
          </a:stretch>
        </p:blipFill>
        <p:spPr>
          <a:xfrm>
            <a:off x="10141795" y="3952452"/>
            <a:ext cx="2557220" cy="3049346"/>
          </a:xfrm>
          <a:prstGeom prst="rect">
            <a:avLst/>
          </a:prstGeom>
        </p:spPr>
      </p:pic>
      <p:sp>
        <p:nvSpPr>
          <p:cNvPr id="18" name="Subtitle 2">
            <a:extLst>
              <a:ext uri="{FF2B5EF4-FFF2-40B4-BE49-F238E27FC236}">
                <a16:creationId xmlns:a16="http://schemas.microsoft.com/office/drawing/2014/main" id="{054BB128-6970-40EE-BE0F-016B42A9CB00}"/>
              </a:ext>
            </a:extLst>
          </p:cNvPr>
          <p:cNvSpPr txBox="1">
            <a:spLocks/>
          </p:cNvSpPr>
          <p:nvPr/>
        </p:nvSpPr>
        <p:spPr>
          <a:xfrm>
            <a:off x="-10" y="4749299"/>
            <a:ext cx="10141805" cy="995493"/>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Thủ</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nghiệp</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Nhà</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nước</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Đúc</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tiền</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chế</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tạo</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vũ</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khí</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làm</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phẩm</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phục</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triều</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đình</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2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0" name="Subtitle 2">
            <a:extLst>
              <a:ext uri="{FF2B5EF4-FFF2-40B4-BE49-F238E27FC236}">
                <a16:creationId xmlns:a16="http://schemas.microsoft.com/office/drawing/2014/main" id="{2FE98524-470F-4A36-A016-F557253F979C}"/>
              </a:ext>
            </a:extLst>
          </p:cNvPr>
          <p:cNvSpPr txBox="1">
            <a:spLocks/>
          </p:cNvSpPr>
          <p:nvPr/>
        </p:nvSpPr>
        <p:spPr>
          <a:xfrm>
            <a:off x="-15" y="5864403"/>
            <a:ext cx="10141805" cy="922306"/>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Thủ</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nghiệp</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nhân</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Đúc</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đồng</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làm</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giấy</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dệt</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vải</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làm</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gốm</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2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875822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par>
                                <p:cTn id="13" presetID="16" presetClass="entr" presetSubtype="21"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barn(inVertical)">
                                      <p:cBhvr>
                                        <p:cTn id="20" dur="500"/>
                                        <p:tgtEl>
                                          <p:spTgt spid="24"/>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arn(inVertical)">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inVertical)">
                                      <p:cBhvr>
                                        <p:cTn id="3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4" grpId="0" animBg="1"/>
      <p:bldP spid="15" grpId="0" animBg="1"/>
      <p:bldP spid="18" grpId="0" animBg="1"/>
      <p:bldP spid="2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D653E8-CDF8-4552-91DE-DB9091A785CD}"/>
              </a:ext>
            </a:extLst>
          </p:cNvPr>
          <p:cNvSpPr>
            <a:spLocks noGrp="1"/>
          </p:cNvSpPr>
          <p:nvPr>
            <p:ph type="ctrTitle"/>
          </p:nvPr>
        </p:nvSpPr>
        <p:spPr>
          <a:xfrm>
            <a:off x="833887" y="6280031"/>
            <a:ext cx="3496574" cy="569343"/>
          </a:xfrm>
        </p:spPr>
        <p:txBody>
          <a:bodyPr>
            <a:normAutofit fontScale="90000"/>
          </a:bodyPr>
          <a:lstStyle/>
          <a:p>
            <a:pPr algn="ctr"/>
            <a:r>
              <a:rPr lang="en-US" sz="3500" b="1" dirty="0" err="1">
                <a:latin typeface="Times New Roman" panose="02020603050405020304" pitchFamily="18" charset="0"/>
                <a:cs typeface="Times New Roman" panose="02020603050405020304" pitchFamily="18" charset="0"/>
              </a:rPr>
              <a:t>Tháp</a:t>
            </a:r>
            <a:r>
              <a:rPr lang="en-US" sz="3500" b="1" dirty="0">
                <a:latin typeface="Times New Roman" panose="02020603050405020304" pitchFamily="18" charset="0"/>
                <a:cs typeface="Times New Roman" panose="02020603050405020304" pitchFamily="18" charset="0"/>
              </a:rPr>
              <a:t> </a:t>
            </a:r>
            <a:r>
              <a:rPr lang="en-US" sz="3500" b="1" dirty="0" err="1">
                <a:latin typeface="Times New Roman" panose="02020603050405020304" pitchFamily="18" charset="0"/>
                <a:cs typeface="Times New Roman" panose="02020603050405020304" pitchFamily="18" charset="0"/>
              </a:rPr>
              <a:t>báo</a:t>
            </a:r>
            <a:r>
              <a:rPr lang="en-US" sz="3500" b="1" dirty="0">
                <a:latin typeface="Times New Roman" panose="02020603050405020304" pitchFamily="18" charset="0"/>
                <a:cs typeface="Times New Roman" panose="02020603050405020304" pitchFamily="18" charset="0"/>
              </a:rPr>
              <a:t> </a:t>
            </a:r>
            <a:r>
              <a:rPr lang="en-US" sz="3500" b="1" dirty="0" err="1">
                <a:latin typeface="Times New Roman" panose="02020603050405020304" pitchFamily="18" charset="0"/>
                <a:cs typeface="Times New Roman" panose="02020603050405020304" pitchFamily="18" charset="0"/>
              </a:rPr>
              <a:t>thiên</a:t>
            </a:r>
            <a:endParaRPr lang="en-US" sz="3500" b="1" dirty="0">
              <a:latin typeface="Times New Roman" panose="02020603050405020304" pitchFamily="18" charset="0"/>
              <a:cs typeface="Times New Roman" panose="02020603050405020304" pitchFamily="18" charset="0"/>
            </a:endParaRPr>
          </a:p>
        </p:txBody>
      </p:sp>
      <p:sp>
        <p:nvSpPr>
          <p:cNvPr id="7" name="Title 1">
            <a:extLst>
              <a:ext uri="{FF2B5EF4-FFF2-40B4-BE49-F238E27FC236}">
                <a16:creationId xmlns:a16="http://schemas.microsoft.com/office/drawing/2014/main" id="{5C473AF6-D2D5-4627-AC11-6514D2D05C3D}"/>
              </a:ext>
            </a:extLst>
          </p:cNvPr>
          <p:cNvSpPr txBox="1">
            <a:spLocks/>
          </p:cNvSpPr>
          <p:nvPr/>
        </p:nvSpPr>
        <p:spPr>
          <a:xfrm>
            <a:off x="6096000" y="0"/>
            <a:ext cx="6096000" cy="6590581"/>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3500" b="1" dirty="0">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C457302D-DB55-4DE5-B6E4-99ECE219CCAE}"/>
              </a:ext>
            </a:extLst>
          </p:cNvPr>
          <p:cNvSpPr/>
          <p:nvPr/>
        </p:nvSpPr>
        <p:spPr>
          <a:xfrm>
            <a:off x="5704935" y="0"/>
            <a:ext cx="6487066" cy="6370975"/>
          </a:xfrm>
          <a:prstGeom prst="rect">
            <a:avLst/>
          </a:prstGeom>
        </p:spPr>
        <p:txBody>
          <a:bodyPr wrap="square">
            <a:spAutoFit/>
          </a:bodyPr>
          <a:lstStyle/>
          <a:p>
            <a:r>
              <a:rPr lang="vi-VN" sz="2400" dirty="0">
                <a:solidFill>
                  <a:srgbClr val="050505"/>
                </a:solidFill>
                <a:latin typeface="+mj-lt"/>
              </a:rPr>
              <a:t>Tháp Báo Thiên, tên gọi đầy đủ là Đại thắng tư thiên bảo tháp, được xây cất vào năm Đinh Dậu (1057) đời Lý Thánh Tông. Tháp cao 20 trượng (khoảng 70 m) và gồm 30 tầng (có tài liệu chép là 12 tầng), nằm trong khuôn viên chùa Sùng Khánh ở phường Báo Thiên. Tháp được coi là một trong tứ đại khí do có số tầng chẵn biểu thị sự cân bằng, ổn định, tĩnh tại, bền vững như triều đình nhà Lý đầy khí thế, sẽ tồn tại dài lâu. Ngọn tháp đúc bằng đồng khắc ba chữ “Đao Ly Thiên” tỏ ý tưởng của đấng tối cao xông lên tận trời thẳm. Tuy nhiên, trận bão năm Mậu Ngọ (1258), ngọn tháp này bị đổ. Sau này, tháp bị sét đánh sạt mất hai tầng năm 1322 và bị đổ vào năm 1406. Thời thuộc Minh (1414-1427), quân Minh đã cho phá tháp để chế súng. Chỗ tháp bị phá sau đó được đổ đất thành gò cao để dựng đàn tràng.</a:t>
            </a:r>
            <a:endParaRPr lang="en-US" sz="2400" dirty="0">
              <a:latin typeface="+mj-lt"/>
            </a:endParaRPr>
          </a:p>
        </p:txBody>
      </p:sp>
      <p:pic>
        <p:nvPicPr>
          <p:cNvPr id="10" name="Picture 9">
            <a:extLst>
              <a:ext uri="{FF2B5EF4-FFF2-40B4-BE49-F238E27FC236}">
                <a16:creationId xmlns:a16="http://schemas.microsoft.com/office/drawing/2014/main" id="{E737D823-40D3-4F52-BA6E-1FB6E8DC41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913"/>
            <a:ext cx="5704934" cy="6294944"/>
          </a:xfrm>
          <a:prstGeom prst="rect">
            <a:avLst/>
          </a:prstGeom>
        </p:spPr>
      </p:pic>
    </p:spTree>
    <p:extLst>
      <p:ext uri="{BB962C8B-B14F-4D97-AF65-F5344CB8AC3E}">
        <p14:creationId xmlns:p14="http://schemas.microsoft.com/office/powerpoint/2010/main" val="854854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D653E8-CDF8-4552-91DE-DB9091A785CD}"/>
              </a:ext>
            </a:extLst>
          </p:cNvPr>
          <p:cNvSpPr>
            <a:spLocks noGrp="1"/>
          </p:cNvSpPr>
          <p:nvPr>
            <p:ph type="ctrTitle"/>
          </p:nvPr>
        </p:nvSpPr>
        <p:spPr>
          <a:xfrm>
            <a:off x="5313873" y="5589917"/>
            <a:ext cx="6878128" cy="569343"/>
          </a:xfrm>
        </p:spPr>
        <p:txBody>
          <a:bodyPr>
            <a:normAutofit fontScale="90000"/>
          </a:bodyPr>
          <a:lstStyle/>
          <a:p>
            <a:pPr algn="ctr"/>
            <a:r>
              <a:rPr lang="en-US" sz="3500" b="1" dirty="0" err="1">
                <a:latin typeface="Times New Roman" panose="02020603050405020304" pitchFamily="18" charset="0"/>
                <a:cs typeface="Times New Roman" panose="02020603050405020304" pitchFamily="18" charset="0"/>
              </a:rPr>
              <a:t>Chuông</a:t>
            </a:r>
            <a:r>
              <a:rPr lang="en-US" sz="3500" b="1" dirty="0">
                <a:latin typeface="Times New Roman" panose="02020603050405020304" pitchFamily="18" charset="0"/>
                <a:cs typeface="Times New Roman" panose="02020603050405020304" pitchFamily="18" charset="0"/>
              </a:rPr>
              <a:t> </a:t>
            </a:r>
            <a:r>
              <a:rPr lang="en-US" sz="3500" b="1" dirty="0" err="1">
                <a:latin typeface="Times New Roman" panose="02020603050405020304" pitchFamily="18" charset="0"/>
                <a:cs typeface="Times New Roman" panose="02020603050405020304" pitchFamily="18" charset="0"/>
              </a:rPr>
              <a:t>Quy</a:t>
            </a:r>
            <a:r>
              <a:rPr lang="en-US" sz="3500" b="1" dirty="0">
                <a:latin typeface="Times New Roman" panose="02020603050405020304" pitchFamily="18" charset="0"/>
                <a:cs typeface="Times New Roman" panose="02020603050405020304" pitchFamily="18" charset="0"/>
              </a:rPr>
              <a:t> </a:t>
            </a:r>
            <a:r>
              <a:rPr lang="en-US" sz="3500" b="1" dirty="0" err="1">
                <a:latin typeface="Times New Roman" panose="02020603050405020304" pitchFamily="18" charset="0"/>
                <a:cs typeface="Times New Roman" panose="02020603050405020304" pitchFamily="18" charset="0"/>
              </a:rPr>
              <a:t>Điền</a:t>
            </a:r>
            <a:r>
              <a:rPr lang="en-US" sz="3500" b="1" dirty="0">
                <a:latin typeface="Times New Roman" panose="02020603050405020304" pitchFamily="18" charset="0"/>
                <a:cs typeface="Times New Roman" panose="02020603050405020304" pitchFamily="18" charset="0"/>
              </a:rPr>
              <a:t> – </a:t>
            </a:r>
            <a:r>
              <a:rPr lang="en-US" sz="3500" dirty="0" err="1">
                <a:latin typeface="Times New Roman" panose="02020603050405020304" pitchFamily="18" charset="0"/>
                <a:cs typeface="Times New Roman" panose="02020603050405020304" pitchFamily="18" charset="0"/>
              </a:rPr>
              <a:t>Hình</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minh</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họa</a:t>
            </a:r>
            <a:endParaRPr lang="en-US" sz="35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FD4068D1-C712-4F6C-9ABB-FECBE7444A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13872" y="0"/>
            <a:ext cx="6878128" cy="5589917"/>
          </a:xfrm>
          <a:prstGeom prst="rect">
            <a:avLst/>
          </a:prstGeom>
        </p:spPr>
      </p:pic>
      <p:sp>
        <p:nvSpPr>
          <p:cNvPr id="5" name="Rectangle 4">
            <a:extLst>
              <a:ext uri="{FF2B5EF4-FFF2-40B4-BE49-F238E27FC236}">
                <a16:creationId xmlns:a16="http://schemas.microsoft.com/office/drawing/2014/main" id="{B87A2AED-9CE7-4449-8429-732440852D38}"/>
              </a:ext>
            </a:extLst>
          </p:cNvPr>
          <p:cNvSpPr/>
          <p:nvPr/>
        </p:nvSpPr>
        <p:spPr>
          <a:xfrm>
            <a:off x="0" y="0"/>
            <a:ext cx="5313871" cy="6740307"/>
          </a:xfrm>
          <a:prstGeom prst="rect">
            <a:avLst/>
          </a:prstGeom>
        </p:spPr>
        <p:txBody>
          <a:bodyPr wrap="square">
            <a:spAutoFit/>
          </a:bodyPr>
          <a:lstStyle/>
          <a:p>
            <a:pPr algn="just"/>
            <a:r>
              <a:rPr lang="vi-VN" sz="2400" dirty="0">
                <a:solidFill>
                  <a:srgbClr val="212529"/>
                </a:solidFill>
                <a:latin typeface="+mj-lt"/>
              </a:rPr>
              <a:t>Chuông Quy Điền được đúc trong lần sửa lại chùa Diên Hựu (chùa Một Cột, Hà Nội) vào tháng hai năm Canh Thân (1080) đời Lý Nhân Tông. Để đúc quả chuông này, vua Lý Nhân Tông đã cho sử dụng đến 12.000 cân đồng (tương đương với 7,3 tấn đồng bây giờ). Chuông đúc xong, đánh không kêu, nhưng cho rằng nó đã thành khí, không nên tiêu hủy, nhà vua bèn sai người vần ra khu ruộng sau chùa.</a:t>
            </a:r>
          </a:p>
          <a:p>
            <a:pPr algn="just"/>
            <a:r>
              <a:rPr lang="vi-VN" sz="2400" dirty="0">
                <a:solidFill>
                  <a:srgbClr val="212529"/>
                </a:solidFill>
                <a:latin typeface="+mj-lt"/>
              </a:rPr>
              <a:t>Vì khu ruộng này thấp trũng, có nhiều rùa đến ở, nên có tên là Quy Điền (ruộng Rùa), nhân đó gọi chuông là chuông Quy Điền. Tháng 10 năm Bính Ngọ (1426), chuông Quy Điền đã bị Vương Thông (nhà Minh) cho phá hủy để chế súng đạn, hỏa khí.</a:t>
            </a:r>
          </a:p>
        </p:txBody>
      </p:sp>
    </p:spTree>
    <p:extLst>
      <p:ext uri="{BB962C8B-B14F-4D97-AF65-F5344CB8AC3E}">
        <p14:creationId xmlns:p14="http://schemas.microsoft.com/office/powerpoint/2010/main" val="581029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C4D783C-2FFF-46F2-A4ED-CEE04F36F3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72988"/>
          </a:xfrm>
          <a:prstGeom prst="rect">
            <a:avLst/>
          </a:prstGeom>
          <a:solidFill>
            <a:schemeClr val="accent4">
              <a:lumMod val="20000"/>
              <a:lumOff val="80000"/>
            </a:schemeClr>
          </a:solidFill>
        </p:spPr>
        <p:style>
          <a:lnRef idx="3">
            <a:schemeClr val="lt1"/>
          </a:lnRef>
          <a:fillRef idx="1">
            <a:schemeClr val="accent6"/>
          </a:fillRef>
          <a:effectRef idx="1">
            <a:schemeClr val="accent6"/>
          </a:effectRef>
          <a:fontRef idx="minor">
            <a:schemeClr val="lt1"/>
          </a:fontRef>
        </p:style>
      </p:pic>
      <p:sp>
        <p:nvSpPr>
          <p:cNvPr id="12" name="Subtitle 2">
            <a:extLst>
              <a:ext uri="{FF2B5EF4-FFF2-40B4-BE49-F238E27FC236}">
                <a16:creationId xmlns:a16="http://schemas.microsoft.com/office/drawing/2014/main" id="{567F3D65-3FD8-422C-A129-E8337B1D2B0C}"/>
              </a:ext>
            </a:extLst>
          </p:cNvPr>
          <p:cNvSpPr txBox="1">
            <a:spLocks/>
          </p:cNvSpPr>
          <p:nvPr/>
        </p:nvSpPr>
        <p:spPr>
          <a:xfrm>
            <a:off x="1" y="-14988"/>
            <a:ext cx="12191999" cy="1459899"/>
          </a:xfrm>
          <a:prstGeom prst="rect">
            <a:avLst/>
          </a:prstGeom>
          <a:solidFill>
            <a:schemeClr val="accent1">
              <a:lumMod val="60000"/>
              <a:lumOff val="4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11" name="Subtitle 2">
            <a:extLst>
              <a:ext uri="{FF2B5EF4-FFF2-40B4-BE49-F238E27FC236}">
                <a16:creationId xmlns:a16="http://schemas.microsoft.com/office/drawing/2014/main" id="{F1429C0A-658D-47CC-9933-89129FC263D9}"/>
              </a:ext>
            </a:extLst>
          </p:cNvPr>
          <p:cNvSpPr txBox="1">
            <a:spLocks/>
          </p:cNvSpPr>
          <p:nvPr/>
        </p:nvSpPr>
        <p:spPr>
          <a:xfrm>
            <a:off x="-8" y="1508399"/>
            <a:ext cx="5313872" cy="545066"/>
          </a:xfrm>
          <a:prstGeom prst="rect">
            <a:avLst/>
          </a:prstGeom>
          <a:solidFill>
            <a:schemeClr val="accent4">
              <a:lumMod val="20000"/>
              <a:lumOff val="8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tế</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xã</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hội</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3" name="Subtitle 2">
            <a:extLst>
              <a:ext uri="{FF2B5EF4-FFF2-40B4-BE49-F238E27FC236}">
                <a16:creationId xmlns:a16="http://schemas.microsoft.com/office/drawing/2014/main" id="{11E84975-B943-4F88-9B7B-92E2FC98CD53}"/>
              </a:ext>
            </a:extLst>
          </p:cNvPr>
          <p:cNvSpPr txBox="1">
            <a:spLocks/>
          </p:cNvSpPr>
          <p:nvPr/>
        </p:nvSpPr>
        <p:spPr>
          <a:xfrm>
            <a:off x="-9" y="2083337"/>
            <a:ext cx="5313872" cy="567462"/>
          </a:xfrm>
          <a:prstGeom prst="rect">
            <a:avLst/>
          </a:prstGeom>
          <a:solidFill>
            <a:schemeClr val="accent4">
              <a:lumMod val="20000"/>
              <a:lumOff val="8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kinh</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tế</a:t>
            </a:r>
            <a:endParaRPr kumimoji="0" lang="en-US" sz="2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6" name="Subtitle 2">
            <a:extLst>
              <a:ext uri="{FF2B5EF4-FFF2-40B4-BE49-F238E27FC236}">
                <a16:creationId xmlns:a16="http://schemas.microsoft.com/office/drawing/2014/main" id="{D70E5AFB-FE75-4A57-9D32-A1345D7F9D8B}"/>
              </a:ext>
            </a:extLst>
          </p:cNvPr>
          <p:cNvSpPr txBox="1">
            <a:spLocks/>
          </p:cNvSpPr>
          <p:nvPr/>
        </p:nvSpPr>
        <p:spPr>
          <a:xfrm>
            <a:off x="-9" y="2694197"/>
            <a:ext cx="3140024" cy="567462"/>
          </a:xfrm>
          <a:prstGeom prst="rect">
            <a:avLst/>
          </a:prstGeom>
          <a:solidFill>
            <a:schemeClr val="accent4">
              <a:lumMod val="20000"/>
              <a:lumOff val="8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Nông</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nghiệp</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2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4" name="Subtitle 2">
            <a:extLst>
              <a:ext uri="{FF2B5EF4-FFF2-40B4-BE49-F238E27FC236}">
                <a16:creationId xmlns:a16="http://schemas.microsoft.com/office/drawing/2014/main" id="{C098781D-E9DB-4050-9563-06A14BA1BC5B}"/>
              </a:ext>
            </a:extLst>
          </p:cNvPr>
          <p:cNvSpPr txBox="1">
            <a:spLocks/>
          </p:cNvSpPr>
          <p:nvPr/>
        </p:nvSpPr>
        <p:spPr>
          <a:xfrm>
            <a:off x="0" y="4852508"/>
            <a:ext cx="6847367" cy="567462"/>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Nhiều</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chợ</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được</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thành</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ở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địa</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phương</a:t>
            </a:r>
            <a:endParaRPr kumimoji="0" lang="en-US" sz="2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4" name="Subtitle 2">
            <a:extLst>
              <a:ext uri="{FF2B5EF4-FFF2-40B4-BE49-F238E27FC236}">
                <a16:creationId xmlns:a16="http://schemas.microsoft.com/office/drawing/2014/main" id="{B7BD9D21-8BC8-4AB4-8959-22E4EDF924FF}"/>
              </a:ext>
            </a:extLst>
          </p:cNvPr>
          <p:cNvSpPr txBox="1">
            <a:spLocks/>
          </p:cNvSpPr>
          <p:nvPr/>
        </p:nvSpPr>
        <p:spPr>
          <a:xfrm>
            <a:off x="-10" y="3311121"/>
            <a:ext cx="3140025" cy="567462"/>
          </a:xfrm>
          <a:prstGeom prst="rect">
            <a:avLst/>
          </a:prstGeom>
          <a:solidFill>
            <a:schemeClr val="accent4">
              <a:lumMod val="20000"/>
              <a:lumOff val="8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Thủ</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nghiệp</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2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5" name="Cloud Callout 10">
            <a:extLst>
              <a:ext uri="{FF2B5EF4-FFF2-40B4-BE49-F238E27FC236}">
                <a16:creationId xmlns:a16="http://schemas.microsoft.com/office/drawing/2014/main" id="{67809C95-141E-4E20-8EB9-15C8D49413DF}"/>
              </a:ext>
            </a:extLst>
          </p:cNvPr>
          <p:cNvSpPr/>
          <p:nvPr/>
        </p:nvSpPr>
        <p:spPr>
          <a:xfrm>
            <a:off x="7020732" y="1675166"/>
            <a:ext cx="4675533" cy="3049346"/>
          </a:xfrm>
          <a:prstGeom prst="cloudCallout">
            <a:avLst>
              <a:gd name="adj1" fmla="val 29971"/>
              <a:gd name="adj2" fmla="val 61834"/>
            </a:avLst>
          </a:prstGeom>
          <a:solidFill>
            <a:schemeClr val="accent4"/>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Tình</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hình</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buôn</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bán</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thời</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kỳ</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này</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như</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thế</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nào</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a:t>
            </a:r>
            <a:endParaRPr kumimoji="0" lang="en-VN"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17" name="Picture 16">
            <a:extLst>
              <a:ext uri="{FF2B5EF4-FFF2-40B4-BE49-F238E27FC236}">
                <a16:creationId xmlns:a16="http://schemas.microsoft.com/office/drawing/2014/main" id="{39AB99EF-BB5A-4FDD-86F7-C59521F0093D}"/>
              </a:ext>
            </a:extLst>
          </p:cNvPr>
          <p:cNvPicPr>
            <a:picLocks noChangeAspect="1"/>
          </p:cNvPicPr>
          <p:nvPr/>
        </p:nvPicPr>
        <p:blipFill>
          <a:blip r:embed="rId4"/>
          <a:stretch>
            <a:fillRect/>
          </a:stretch>
        </p:blipFill>
        <p:spPr>
          <a:xfrm>
            <a:off x="10141795" y="3952452"/>
            <a:ext cx="2557220" cy="3049346"/>
          </a:xfrm>
          <a:prstGeom prst="rect">
            <a:avLst/>
          </a:prstGeom>
        </p:spPr>
      </p:pic>
      <p:sp>
        <p:nvSpPr>
          <p:cNvPr id="19" name="Subtitle 2">
            <a:extLst>
              <a:ext uri="{FF2B5EF4-FFF2-40B4-BE49-F238E27FC236}">
                <a16:creationId xmlns:a16="http://schemas.microsoft.com/office/drawing/2014/main" id="{437B202F-458A-4576-B9CF-5D53BB420202}"/>
              </a:ext>
            </a:extLst>
          </p:cNvPr>
          <p:cNvSpPr txBox="1">
            <a:spLocks/>
          </p:cNvSpPr>
          <p:nvPr/>
        </p:nvSpPr>
        <p:spPr>
          <a:xfrm>
            <a:off x="-11" y="3928045"/>
            <a:ext cx="3140025" cy="567462"/>
          </a:xfrm>
          <a:prstGeom prst="rect">
            <a:avLst/>
          </a:prstGeom>
          <a:solidFill>
            <a:schemeClr val="accent4">
              <a:lumMod val="20000"/>
              <a:lumOff val="8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Thư</a:t>
            </a:r>
            <a:r>
              <a:rPr lang="en-US" sz="2800" b="1" dirty="0" err="1">
                <a:solidFill>
                  <a:prstClr val="black"/>
                </a:solidFill>
                <a:latin typeface="Times New Roman" panose="02020603050405020304" pitchFamily="18" charset="0"/>
                <a:cs typeface="Times New Roman" panose="02020603050405020304" pitchFamily="18" charset="0"/>
              </a:rPr>
              <a:t>ơng</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nghiệp</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2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1" name="Subtitle 2">
            <a:extLst>
              <a:ext uri="{FF2B5EF4-FFF2-40B4-BE49-F238E27FC236}">
                <a16:creationId xmlns:a16="http://schemas.microsoft.com/office/drawing/2014/main" id="{F6F8F3C5-CD2C-4879-97DA-03AD237CCCDF}"/>
              </a:ext>
            </a:extLst>
          </p:cNvPr>
          <p:cNvSpPr txBox="1">
            <a:spLocks/>
          </p:cNvSpPr>
          <p:nvPr/>
        </p:nvSpPr>
        <p:spPr>
          <a:xfrm>
            <a:off x="-11" y="5506250"/>
            <a:ext cx="7315211" cy="1438030"/>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Buôn</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bá</a:t>
            </a:r>
            <a:r>
              <a:rPr lang="en-US" sz="2800" dirty="0">
                <a:solidFill>
                  <a:prstClr val="black"/>
                </a:solidFill>
                <a:latin typeface="Times New Roman" panose="02020603050405020304" pitchFamily="18" charset="0"/>
                <a:cs typeface="Times New Roman" panose="02020603050405020304" pitchFamily="18" charset="0"/>
              </a:rPr>
              <a:t>n </a:t>
            </a:r>
            <a:r>
              <a:rPr lang="en-US" sz="2800" dirty="0" err="1">
                <a:solidFill>
                  <a:prstClr val="black"/>
                </a:solidFill>
                <a:latin typeface="Times New Roman" panose="02020603050405020304" pitchFamily="18" charset="0"/>
                <a:cs typeface="Times New Roman" panose="02020603050405020304" pitchFamily="18" charset="0"/>
              </a:rPr>
              <a:t>với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nước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ngoài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Nhà</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Tống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khá</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phát</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triển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cảng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Vân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Đồn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trở</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thành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cảng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biển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buôn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bán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sầm</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uất</a:t>
            </a:r>
            <a:r>
              <a:rPr lang="en-US" sz="2800" dirty="0">
                <a:solidFill>
                  <a:prstClr val="black"/>
                </a:solidFill>
                <a:latin typeface="Times New Roman" panose="02020603050405020304" pitchFamily="18" charset="0"/>
                <a:cs typeface="Times New Roman" panose="02020603050405020304" pitchFamily="18" charset="0"/>
              </a:rPr>
              <a:t>.</a:t>
            </a:r>
            <a:endParaRPr kumimoji="0" lang="en-US" sz="2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484451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1+#ppt_w/2"/>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par>
                                <p:cTn id="14" presetID="2" presetClass="entr" presetSubtype="6"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1+#ppt_w/2"/>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arn(inVertical)">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arn(inVertical)">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5" grpId="0" animBg="1"/>
      <p:bldP spid="19" grpId="0" animBg="1"/>
      <p:bldP spid="2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C4D783C-2FFF-46F2-A4ED-CEE04F36F3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407"/>
            <a:ext cx="12192000" cy="6872988"/>
          </a:xfrm>
          <a:prstGeom prst="rect">
            <a:avLst/>
          </a:prstGeom>
          <a:solidFill>
            <a:schemeClr val="accent4">
              <a:lumMod val="20000"/>
              <a:lumOff val="80000"/>
            </a:schemeClr>
          </a:solidFill>
        </p:spPr>
        <p:style>
          <a:lnRef idx="3">
            <a:schemeClr val="lt1"/>
          </a:lnRef>
          <a:fillRef idx="1">
            <a:schemeClr val="accent6"/>
          </a:fillRef>
          <a:effectRef idx="1">
            <a:schemeClr val="accent6"/>
          </a:effectRef>
          <a:fontRef idx="minor">
            <a:schemeClr val="lt1"/>
          </a:fontRef>
        </p:style>
      </p:pic>
      <p:sp>
        <p:nvSpPr>
          <p:cNvPr id="12" name="Subtitle 2">
            <a:extLst>
              <a:ext uri="{FF2B5EF4-FFF2-40B4-BE49-F238E27FC236}">
                <a16:creationId xmlns:a16="http://schemas.microsoft.com/office/drawing/2014/main" id="{567F3D65-3FD8-422C-A129-E8337B1D2B0C}"/>
              </a:ext>
            </a:extLst>
          </p:cNvPr>
          <p:cNvSpPr txBox="1">
            <a:spLocks/>
          </p:cNvSpPr>
          <p:nvPr/>
        </p:nvSpPr>
        <p:spPr>
          <a:xfrm>
            <a:off x="1" y="-14988"/>
            <a:ext cx="12191999" cy="1459899"/>
          </a:xfrm>
          <a:prstGeom prst="rect">
            <a:avLst/>
          </a:prstGeom>
          <a:solidFill>
            <a:schemeClr val="accent1">
              <a:lumMod val="60000"/>
              <a:lumOff val="4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11" name="Subtitle 2">
            <a:extLst>
              <a:ext uri="{FF2B5EF4-FFF2-40B4-BE49-F238E27FC236}">
                <a16:creationId xmlns:a16="http://schemas.microsoft.com/office/drawing/2014/main" id="{F1429C0A-658D-47CC-9933-89129FC263D9}"/>
              </a:ext>
            </a:extLst>
          </p:cNvPr>
          <p:cNvSpPr txBox="1">
            <a:spLocks/>
          </p:cNvSpPr>
          <p:nvPr/>
        </p:nvSpPr>
        <p:spPr>
          <a:xfrm>
            <a:off x="-8" y="1508399"/>
            <a:ext cx="4976045" cy="545066"/>
          </a:xfrm>
          <a:prstGeom prst="rect">
            <a:avLst/>
          </a:prstGeom>
          <a:solidFill>
            <a:schemeClr val="accent4">
              <a:lumMod val="20000"/>
              <a:lumOff val="8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tế</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xã</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hội</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8" name="Subtitle 2">
            <a:extLst>
              <a:ext uri="{FF2B5EF4-FFF2-40B4-BE49-F238E27FC236}">
                <a16:creationId xmlns:a16="http://schemas.microsoft.com/office/drawing/2014/main" id="{FD3258CC-1A5B-4C93-B907-393DCA3B9754}"/>
              </a:ext>
            </a:extLst>
          </p:cNvPr>
          <p:cNvSpPr txBox="1">
            <a:spLocks/>
          </p:cNvSpPr>
          <p:nvPr/>
        </p:nvSpPr>
        <p:spPr>
          <a:xfrm>
            <a:off x="0" y="2294877"/>
            <a:ext cx="3615070" cy="545066"/>
          </a:xfrm>
          <a:prstGeom prst="rect">
            <a:avLst/>
          </a:prstGeom>
          <a:solidFill>
            <a:schemeClr val="accent4">
              <a:lumMod val="20000"/>
              <a:lumOff val="8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3200" b="1" noProof="0" dirty="0">
                <a:solidFill>
                  <a:prstClr val="black"/>
                </a:solidFill>
                <a:latin typeface="Times New Roman" panose="02020603050405020304" pitchFamily="18" charset="0"/>
                <a:cs typeface="Times New Roman" panose="02020603050405020304" pitchFamily="18" charset="0"/>
              </a:rPr>
              <a:t>b. </a:t>
            </a:r>
            <a:r>
              <a:rPr lang="en-US" sz="3200" b="1" noProof="0" dirty="0" err="1">
                <a:solidFill>
                  <a:prstClr val="black"/>
                </a:solidFill>
                <a:latin typeface="Times New Roman" panose="02020603050405020304" pitchFamily="18" charset="0"/>
                <a:cs typeface="Times New Roman" panose="02020603050405020304" pitchFamily="18" charset="0"/>
              </a:rPr>
              <a:t>Tình</a:t>
            </a:r>
            <a:r>
              <a:rPr lang="en-US" sz="3200" b="1" noProof="0" dirty="0">
                <a:solidFill>
                  <a:prstClr val="black"/>
                </a:solidFill>
                <a:latin typeface="Times New Roman" panose="02020603050405020304" pitchFamily="18" charset="0"/>
                <a:cs typeface="Times New Roman" panose="02020603050405020304" pitchFamily="18" charset="0"/>
              </a:rPr>
              <a:t> </a:t>
            </a:r>
            <a:r>
              <a:rPr lang="en-US" sz="3200" b="1" noProof="0" dirty="0" err="1">
                <a:solidFill>
                  <a:prstClr val="black"/>
                </a:solidFill>
                <a:latin typeface="Times New Roman" panose="02020603050405020304" pitchFamily="18" charset="0"/>
                <a:cs typeface="Times New Roman" panose="02020603050405020304" pitchFamily="18" charset="0"/>
              </a:rPr>
              <a:t>hình</a:t>
            </a:r>
            <a:r>
              <a:rPr lang="en-US" sz="3200" b="1" noProof="0" dirty="0">
                <a:solidFill>
                  <a:prstClr val="black"/>
                </a:solidFill>
                <a:latin typeface="Times New Roman" panose="02020603050405020304" pitchFamily="18" charset="0"/>
                <a:cs typeface="Times New Roman" panose="02020603050405020304" pitchFamily="18" charset="0"/>
              </a:rPr>
              <a:t> </a:t>
            </a:r>
            <a:r>
              <a:rPr lang="en-US" sz="3200" b="1" noProof="0" dirty="0" err="1">
                <a:solidFill>
                  <a:prstClr val="black"/>
                </a:solidFill>
                <a:latin typeface="Times New Roman" panose="02020603050405020304" pitchFamily="18" charset="0"/>
                <a:cs typeface="Times New Roman" panose="02020603050405020304" pitchFamily="18" charset="0"/>
              </a:rPr>
              <a:t>xã</a:t>
            </a:r>
            <a:r>
              <a:rPr lang="en-US" sz="3200" b="1" noProof="0" dirty="0">
                <a:solidFill>
                  <a:prstClr val="black"/>
                </a:solidFill>
                <a:latin typeface="Times New Roman" panose="02020603050405020304" pitchFamily="18" charset="0"/>
                <a:cs typeface="Times New Roman" panose="02020603050405020304" pitchFamily="18" charset="0"/>
              </a:rPr>
              <a:t> </a:t>
            </a:r>
            <a:r>
              <a:rPr lang="en-US" sz="3200" b="1" noProof="0" dirty="0" err="1">
                <a:solidFill>
                  <a:prstClr val="black"/>
                </a:solidFill>
                <a:latin typeface="Times New Roman" panose="02020603050405020304" pitchFamily="18" charset="0"/>
                <a:cs typeface="Times New Roman" panose="02020603050405020304" pitchFamily="18" charset="0"/>
              </a:rPr>
              <a:t>hội</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0" name="Cloud Callout 10">
            <a:extLst>
              <a:ext uri="{FF2B5EF4-FFF2-40B4-BE49-F238E27FC236}">
                <a16:creationId xmlns:a16="http://schemas.microsoft.com/office/drawing/2014/main" id="{37E625B5-D1B6-4055-90BF-FDEFA71ADC06}"/>
              </a:ext>
            </a:extLst>
          </p:cNvPr>
          <p:cNvSpPr/>
          <p:nvPr/>
        </p:nvSpPr>
        <p:spPr>
          <a:xfrm>
            <a:off x="7733416" y="1675166"/>
            <a:ext cx="3962849" cy="3024425"/>
          </a:xfrm>
          <a:prstGeom prst="cloudCallout">
            <a:avLst>
              <a:gd name="adj1" fmla="val 29971"/>
              <a:gd name="adj2" fmla="val 61834"/>
            </a:avLst>
          </a:prstGeom>
          <a:solidFill>
            <a:schemeClr val="accent4"/>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Hãy</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trình</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bày</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sự</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phân</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hóa</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xã</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hội</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thời</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Lý</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a:t>
            </a:r>
            <a:endParaRPr kumimoji="0" lang="en-VN"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22" name="Picture 21">
            <a:extLst>
              <a:ext uri="{FF2B5EF4-FFF2-40B4-BE49-F238E27FC236}">
                <a16:creationId xmlns:a16="http://schemas.microsoft.com/office/drawing/2014/main" id="{5B2DF4ED-131A-43FE-AA81-224A79446575}"/>
              </a:ext>
            </a:extLst>
          </p:cNvPr>
          <p:cNvPicPr>
            <a:picLocks noChangeAspect="1"/>
          </p:cNvPicPr>
          <p:nvPr/>
        </p:nvPicPr>
        <p:blipFill>
          <a:blip r:embed="rId4"/>
          <a:stretch>
            <a:fillRect/>
          </a:stretch>
        </p:blipFill>
        <p:spPr>
          <a:xfrm>
            <a:off x="10141795" y="3952452"/>
            <a:ext cx="2557220" cy="3049346"/>
          </a:xfrm>
          <a:prstGeom prst="rect">
            <a:avLst/>
          </a:prstGeom>
        </p:spPr>
      </p:pic>
      <p:sp>
        <p:nvSpPr>
          <p:cNvPr id="23" name="Subtitle 2">
            <a:extLst>
              <a:ext uri="{FF2B5EF4-FFF2-40B4-BE49-F238E27FC236}">
                <a16:creationId xmlns:a16="http://schemas.microsoft.com/office/drawing/2014/main" id="{3AA4C41B-3217-413A-8F89-19E1135E2FF7}"/>
              </a:ext>
            </a:extLst>
          </p:cNvPr>
          <p:cNvSpPr txBox="1">
            <a:spLocks/>
          </p:cNvSpPr>
          <p:nvPr/>
        </p:nvSpPr>
        <p:spPr>
          <a:xfrm>
            <a:off x="-9" y="3188900"/>
            <a:ext cx="7570390" cy="552308"/>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Xã</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hội</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phân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hóa</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rõ</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rệt</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hơn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cụ</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thể</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như</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sau</a:t>
            </a:r>
            <a:r>
              <a:rPr lang="en-US" sz="3200" dirty="0">
                <a:solidFill>
                  <a:prstClr val="black"/>
                </a:solidFill>
                <a:latin typeface="Times New Roman" panose="02020603050405020304" pitchFamily="18" charset="0"/>
                <a:cs typeface="Times New Roman" panose="02020603050405020304" pitchFamily="18" charset="0"/>
              </a:rPr>
              <a:t>:</a:t>
            </a:r>
            <a:endParaRPr kumimoji="0" lang="en-US" sz="3200" i="1"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51" name="TextBox 50">
            <a:extLst>
              <a:ext uri="{FF2B5EF4-FFF2-40B4-BE49-F238E27FC236}">
                <a16:creationId xmlns:a16="http://schemas.microsoft.com/office/drawing/2014/main" id="{36C20039-3823-4EBD-824C-2B6562D12E48}"/>
              </a:ext>
            </a:extLst>
          </p:cNvPr>
          <p:cNvSpPr txBox="1"/>
          <p:nvPr/>
        </p:nvSpPr>
        <p:spPr>
          <a:xfrm>
            <a:off x="96918" y="4122267"/>
            <a:ext cx="3629891" cy="46166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schemeClr val="tx2"/>
                </a:solidFill>
                <a:effectLst/>
                <a:uLnTx/>
                <a:uFillTx/>
                <a:latin typeface="Times New Roman" panose="02020603050405020304" pitchFamily="18" charset="0"/>
                <a:ea typeface="+mn-ea"/>
                <a:cs typeface="Times New Roman" panose="02020603050405020304" pitchFamily="18" charset="0"/>
              </a:rPr>
              <a:t>+ </a:t>
            </a:r>
            <a:r>
              <a:rPr kumimoji="0" lang="en-US" sz="2400" i="0" u="none" strike="noStrike" kern="1200" cap="none" spc="0" normalizeH="0" baseline="0" noProof="0" dirty="0" err="1">
                <a:ln>
                  <a:noFill/>
                </a:ln>
                <a:solidFill>
                  <a:schemeClr val="tx2"/>
                </a:solidFill>
                <a:effectLst/>
                <a:uLnTx/>
                <a:uFillTx/>
                <a:latin typeface="Times New Roman" panose="02020603050405020304" pitchFamily="18" charset="0"/>
                <a:ea typeface="+mn-ea"/>
                <a:cs typeface="Times New Roman" panose="02020603050405020304" pitchFamily="18" charset="0"/>
              </a:rPr>
              <a:t>Bộ</a:t>
            </a:r>
            <a:r>
              <a:rPr kumimoji="0" lang="en-US" sz="2400" i="0" u="none" strike="noStrike" kern="1200" cap="none" spc="0" normalizeH="0" noProof="0" dirty="0">
                <a:ln>
                  <a:noFill/>
                </a:ln>
                <a:solidFill>
                  <a:schemeClr val="tx2"/>
                </a:solidFill>
                <a:effectLst/>
                <a:uLnTx/>
                <a:uFillTx/>
                <a:latin typeface="Times New Roman" panose="02020603050405020304" pitchFamily="18" charset="0"/>
                <a:ea typeface="+mn-ea"/>
                <a:cs typeface="Times New Roman" panose="02020603050405020304" pitchFamily="18" charset="0"/>
              </a:rPr>
              <a:t> </a:t>
            </a:r>
            <a:r>
              <a:rPr kumimoji="0" lang="en-US" sz="2400" i="0" u="none" strike="noStrike" kern="1200" cap="none" spc="0" normalizeH="0" noProof="0" dirty="0" err="1">
                <a:ln>
                  <a:noFill/>
                </a:ln>
                <a:solidFill>
                  <a:schemeClr val="tx2"/>
                </a:solidFill>
                <a:effectLst/>
                <a:uLnTx/>
                <a:uFillTx/>
                <a:latin typeface="Times New Roman" panose="02020603050405020304" pitchFamily="18" charset="0"/>
                <a:ea typeface="+mn-ea"/>
                <a:cs typeface="Times New Roman" panose="02020603050405020304" pitchFamily="18" charset="0"/>
              </a:rPr>
              <a:t>phận</a:t>
            </a:r>
            <a:r>
              <a:rPr kumimoji="0" lang="en-US" sz="2400" i="0" u="none" strike="noStrike" kern="1200" cap="none" spc="0" normalizeH="0" noProof="0" dirty="0">
                <a:ln>
                  <a:noFill/>
                </a:ln>
                <a:solidFill>
                  <a:schemeClr val="tx2"/>
                </a:solidFill>
                <a:effectLst/>
                <a:uLnTx/>
                <a:uFillTx/>
                <a:latin typeface="Times New Roman" panose="02020603050405020304" pitchFamily="18" charset="0"/>
                <a:ea typeface="+mn-ea"/>
                <a:cs typeface="Times New Roman" panose="02020603050405020304" pitchFamily="18" charset="0"/>
              </a:rPr>
              <a:t> </a:t>
            </a:r>
            <a:r>
              <a:rPr kumimoji="0" lang="en-US" sz="2400" i="0" u="none" strike="noStrike" kern="1200" cap="none" spc="0" normalizeH="0" noProof="0" dirty="0" err="1">
                <a:ln>
                  <a:noFill/>
                </a:ln>
                <a:solidFill>
                  <a:schemeClr val="tx2"/>
                </a:solidFill>
                <a:effectLst/>
                <a:uLnTx/>
                <a:uFillTx/>
                <a:latin typeface="Times New Roman" panose="02020603050405020304" pitchFamily="18" charset="0"/>
                <a:ea typeface="+mn-ea"/>
                <a:cs typeface="Times New Roman" panose="02020603050405020304" pitchFamily="18" charset="0"/>
              </a:rPr>
              <a:t>thống</a:t>
            </a:r>
            <a:r>
              <a:rPr kumimoji="0" lang="en-US" sz="2400" i="0" u="none" strike="noStrike" kern="1200" cap="none" spc="0" normalizeH="0" noProof="0" dirty="0">
                <a:ln>
                  <a:noFill/>
                </a:ln>
                <a:solidFill>
                  <a:schemeClr val="tx2"/>
                </a:solidFill>
                <a:effectLst/>
                <a:uLnTx/>
                <a:uFillTx/>
                <a:latin typeface="Times New Roman" panose="02020603050405020304" pitchFamily="18" charset="0"/>
                <a:ea typeface="+mn-ea"/>
                <a:cs typeface="Times New Roman" panose="02020603050405020304" pitchFamily="18" charset="0"/>
              </a:rPr>
              <a:t> </a:t>
            </a:r>
            <a:r>
              <a:rPr kumimoji="0" lang="en-US" sz="2400" i="0" u="none" strike="noStrike" kern="1200" cap="none" spc="0" normalizeH="0" noProof="0" dirty="0" err="1">
                <a:ln>
                  <a:noFill/>
                </a:ln>
                <a:solidFill>
                  <a:schemeClr val="tx2"/>
                </a:solidFill>
                <a:effectLst/>
                <a:uLnTx/>
                <a:uFillTx/>
                <a:latin typeface="Times New Roman" panose="02020603050405020304" pitchFamily="18" charset="0"/>
                <a:ea typeface="+mn-ea"/>
                <a:cs typeface="Times New Roman" panose="02020603050405020304" pitchFamily="18" charset="0"/>
              </a:rPr>
              <a:t>trị</a:t>
            </a:r>
            <a:r>
              <a:rPr kumimoji="0" lang="en-US" sz="2400" i="0" u="none" strike="noStrike" kern="1200" cap="none" spc="0" normalizeH="0" noProof="0" dirty="0">
                <a:ln>
                  <a:noFill/>
                </a:ln>
                <a:solidFill>
                  <a:schemeClr val="tx2"/>
                </a:solidFill>
                <a:effectLst/>
                <a:uLnTx/>
                <a:uFillTx/>
                <a:latin typeface="Times New Roman" panose="02020603050405020304" pitchFamily="18" charset="0"/>
                <a:ea typeface="+mn-ea"/>
                <a:cs typeface="Times New Roman" panose="02020603050405020304" pitchFamily="18" charset="0"/>
              </a:rPr>
              <a:t>: </a:t>
            </a:r>
            <a:endParaRPr kumimoji="0" lang="en-US" sz="2400" i="0" u="none" strike="noStrike" kern="1200" cap="none" spc="0" normalizeH="0" baseline="0" noProof="0" dirty="0">
              <a:ln>
                <a:noFill/>
              </a:ln>
              <a:solidFill>
                <a:schemeClr val="tx2"/>
              </a:solidFill>
              <a:effectLst/>
              <a:uLnTx/>
              <a:uFillTx/>
              <a:latin typeface="Times New Roman" panose="02020603050405020304" pitchFamily="18" charset="0"/>
              <a:ea typeface="+mn-ea"/>
              <a:cs typeface="Times New Roman" panose="02020603050405020304" pitchFamily="18" charset="0"/>
            </a:endParaRPr>
          </a:p>
        </p:txBody>
      </p:sp>
      <p:sp>
        <p:nvSpPr>
          <p:cNvPr id="52" name="TextBox 51">
            <a:extLst>
              <a:ext uri="{FF2B5EF4-FFF2-40B4-BE49-F238E27FC236}">
                <a16:creationId xmlns:a16="http://schemas.microsoft.com/office/drawing/2014/main" id="{86A06382-F035-45F1-8813-5D00A530CB59}"/>
              </a:ext>
            </a:extLst>
          </p:cNvPr>
          <p:cNvSpPr txBox="1"/>
          <p:nvPr/>
        </p:nvSpPr>
        <p:spPr>
          <a:xfrm>
            <a:off x="96918" y="5775775"/>
            <a:ext cx="3629891" cy="461665"/>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schemeClr val="tx2"/>
                </a:solidFill>
                <a:effectLst/>
                <a:uLnTx/>
                <a:uFillTx/>
                <a:latin typeface="Times New Roman" panose="02020603050405020304" pitchFamily="18" charset="0"/>
                <a:ea typeface="+mn-ea"/>
                <a:cs typeface="Times New Roman" panose="02020603050405020304" pitchFamily="18" charset="0"/>
              </a:rPr>
              <a:t>+ </a:t>
            </a:r>
            <a:r>
              <a:rPr kumimoji="0" lang="en-US" sz="2400" i="0" u="none" strike="noStrike" kern="1200" cap="none" spc="0" normalizeH="0" baseline="0" noProof="0" dirty="0" err="1">
                <a:ln>
                  <a:noFill/>
                </a:ln>
                <a:solidFill>
                  <a:schemeClr val="tx2"/>
                </a:solidFill>
                <a:effectLst/>
                <a:uLnTx/>
                <a:uFillTx/>
                <a:latin typeface="Times New Roman" panose="02020603050405020304" pitchFamily="18" charset="0"/>
                <a:ea typeface="+mn-ea"/>
                <a:cs typeface="Times New Roman" panose="02020603050405020304" pitchFamily="18" charset="0"/>
              </a:rPr>
              <a:t>Bộ</a:t>
            </a:r>
            <a:r>
              <a:rPr kumimoji="0" lang="en-US" sz="2400" i="0" u="none" strike="noStrike" kern="1200" cap="none" spc="0" normalizeH="0" noProof="0" dirty="0">
                <a:ln>
                  <a:noFill/>
                </a:ln>
                <a:solidFill>
                  <a:schemeClr val="tx2"/>
                </a:solidFill>
                <a:effectLst/>
                <a:uLnTx/>
                <a:uFillTx/>
                <a:latin typeface="Times New Roman" panose="02020603050405020304" pitchFamily="18" charset="0"/>
                <a:ea typeface="+mn-ea"/>
                <a:cs typeface="Times New Roman" panose="02020603050405020304" pitchFamily="18" charset="0"/>
              </a:rPr>
              <a:t> </a:t>
            </a:r>
            <a:r>
              <a:rPr kumimoji="0" lang="en-US" sz="2400" i="0" u="none" strike="noStrike" kern="1200" cap="none" spc="0" normalizeH="0" noProof="0" dirty="0" err="1">
                <a:ln>
                  <a:noFill/>
                </a:ln>
                <a:solidFill>
                  <a:schemeClr val="tx2"/>
                </a:solidFill>
                <a:effectLst/>
                <a:uLnTx/>
                <a:uFillTx/>
                <a:latin typeface="Times New Roman" panose="02020603050405020304" pitchFamily="18" charset="0"/>
                <a:ea typeface="+mn-ea"/>
                <a:cs typeface="Times New Roman" panose="02020603050405020304" pitchFamily="18" charset="0"/>
              </a:rPr>
              <a:t>phận</a:t>
            </a:r>
            <a:r>
              <a:rPr kumimoji="0" lang="en-US" sz="2400" i="0" u="none" strike="noStrike" kern="1200" cap="none" spc="0" normalizeH="0" noProof="0" dirty="0">
                <a:ln>
                  <a:noFill/>
                </a:ln>
                <a:solidFill>
                  <a:schemeClr val="tx2"/>
                </a:solidFill>
                <a:effectLst/>
                <a:uLnTx/>
                <a:uFillTx/>
                <a:latin typeface="Times New Roman" panose="02020603050405020304" pitchFamily="18" charset="0"/>
                <a:ea typeface="+mn-ea"/>
                <a:cs typeface="Times New Roman" panose="02020603050405020304" pitchFamily="18" charset="0"/>
              </a:rPr>
              <a:t> </a:t>
            </a:r>
            <a:r>
              <a:rPr kumimoji="0" lang="en-US" sz="2400" i="0" u="none" strike="noStrike" kern="1200" cap="none" spc="0" normalizeH="0" noProof="0" dirty="0" err="1">
                <a:ln>
                  <a:noFill/>
                </a:ln>
                <a:solidFill>
                  <a:schemeClr val="tx2"/>
                </a:solidFill>
                <a:effectLst/>
                <a:uLnTx/>
                <a:uFillTx/>
                <a:latin typeface="Times New Roman" panose="02020603050405020304" pitchFamily="18" charset="0"/>
                <a:ea typeface="+mn-ea"/>
                <a:cs typeface="Times New Roman" panose="02020603050405020304" pitchFamily="18" charset="0"/>
              </a:rPr>
              <a:t>bị</a:t>
            </a:r>
            <a:r>
              <a:rPr kumimoji="0" lang="en-US" sz="2400" i="0" u="none" strike="noStrike" kern="1200" cap="none" spc="0" normalizeH="0" noProof="0" dirty="0">
                <a:ln>
                  <a:noFill/>
                </a:ln>
                <a:solidFill>
                  <a:schemeClr val="tx2"/>
                </a:solidFill>
                <a:effectLst/>
                <a:uLnTx/>
                <a:uFillTx/>
                <a:latin typeface="Times New Roman" panose="02020603050405020304" pitchFamily="18" charset="0"/>
                <a:ea typeface="+mn-ea"/>
                <a:cs typeface="Times New Roman" panose="02020603050405020304" pitchFamily="18" charset="0"/>
              </a:rPr>
              <a:t> </a:t>
            </a:r>
            <a:r>
              <a:rPr kumimoji="0" lang="en-US" sz="2400" i="0" u="none" strike="noStrike" kern="1200" cap="none" spc="0" normalizeH="0" noProof="0" dirty="0" err="1">
                <a:ln>
                  <a:noFill/>
                </a:ln>
                <a:solidFill>
                  <a:schemeClr val="tx2"/>
                </a:solidFill>
                <a:effectLst/>
                <a:uLnTx/>
                <a:uFillTx/>
                <a:latin typeface="Times New Roman" panose="02020603050405020304" pitchFamily="18" charset="0"/>
                <a:ea typeface="+mn-ea"/>
                <a:cs typeface="Times New Roman" panose="02020603050405020304" pitchFamily="18" charset="0"/>
              </a:rPr>
              <a:t>thống</a:t>
            </a:r>
            <a:r>
              <a:rPr kumimoji="0" lang="en-US" sz="2400" i="0" u="none" strike="noStrike" kern="1200" cap="none" spc="0" normalizeH="0" noProof="0" dirty="0">
                <a:ln>
                  <a:noFill/>
                </a:ln>
                <a:solidFill>
                  <a:schemeClr val="tx2"/>
                </a:solidFill>
                <a:effectLst/>
                <a:uLnTx/>
                <a:uFillTx/>
                <a:latin typeface="Times New Roman" panose="02020603050405020304" pitchFamily="18" charset="0"/>
                <a:ea typeface="+mn-ea"/>
                <a:cs typeface="Times New Roman" panose="02020603050405020304" pitchFamily="18" charset="0"/>
              </a:rPr>
              <a:t> </a:t>
            </a:r>
            <a:r>
              <a:rPr kumimoji="0" lang="en-US" sz="2400" i="0" u="none" strike="noStrike" kern="1200" cap="none" spc="0" normalizeH="0" noProof="0" dirty="0" err="1">
                <a:ln>
                  <a:noFill/>
                </a:ln>
                <a:solidFill>
                  <a:schemeClr val="tx2"/>
                </a:solidFill>
                <a:effectLst/>
                <a:uLnTx/>
                <a:uFillTx/>
                <a:latin typeface="Times New Roman" panose="02020603050405020304" pitchFamily="18" charset="0"/>
                <a:ea typeface="+mn-ea"/>
                <a:cs typeface="Times New Roman" panose="02020603050405020304" pitchFamily="18" charset="0"/>
              </a:rPr>
              <a:t>trị</a:t>
            </a:r>
            <a:r>
              <a:rPr kumimoji="0" lang="en-US" sz="2400" i="0" u="none" strike="noStrike" kern="1200" cap="none" spc="0" normalizeH="0" noProof="0" dirty="0">
                <a:ln>
                  <a:noFill/>
                </a:ln>
                <a:solidFill>
                  <a:schemeClr val="tx2"/>
                </a:solidFill>
                <a:effectLst/>
                <a:uLnTx/>
                <a:uFillTx/>
                <a:latin typeface="Times New Roman" panose="02020603050405020304" pitchFamily="18" charset="0"/>
                <a:ea typeface="+mn-ea"/>
                <a:cs typeface="Times New Roman" panose="02020603050405020304" pitchFamily="18" charset="0"/>
              </a:rPr>
              <a:t>: </a:t>
            </a:r>
            <a:endParaRPr kumimoji="0" lang="en-US" sz="2400" i="0" u="none" strike="noStrike" kern="1200" cap="none" spc="0" normalizeH="0" baseline="0" noProof="0" dirty="0">
              <a:ln>
                <a:noFill/>
              </a:ln>
              <a:solidFill>
                <a:schemeClr val="tx2"/>
              </a:solidFill>
              <a:effectLst/>
              <a:uLnTx/>
              <a:uFillTx/>
              <a:latin typeface="Times New Roman" panose="02020603050405020304" pitchFamily="18" charset="0"/>
              <a:ea typeface="+mn-ea"/>
              <a:cs typeface="Times New Roman" panose="02020603050405020304" pitchFamily="18" charset="0"/>
            </a:endParaRPr>
          </a:p>
        </p:txBody>
      </p:sp>
      <p:sp>
        <p:nvSpPr>
          <p:cNvPr id="53" name="Callout: Line 52">
            <a:extLst>
              <a:ext uri="{FF2B5EF4-FFF2-40B4-BE49-F238E27FC236}">
                <a16:creationId xmlns:a16="http://schemas.microsoft.com/office/drawing/2014/main" id="{5C459908-FA90-4C75-8533-5F29D81261A9}"/>
              </a:ext>
            </a:extLst>
          </p:cNvPr>
          <p:cNvSpPr/>
          <p:nvPr/>
        </p:nvSpPr>
        <p:spPr>
          <a:xfrm>
            <a:off x="4663667" y="3871945"/>
            <a:ext cx="2906713" cy="461666"/>
          </a:xfrm>
          <a:prstGeom prst="borderCallout1">
            <a:avLst>
              <a:gd name="adj1" fmla="val 45549"/>
              <a:gd name="adj2" fmla="val -1543"/>
              <a:gd name="adj3" fmla="val 107414"/>
              <a:gd name="adj4" fmla="val -31899"/>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a:solidFill>
                  <a:schemeClr val="tx1"/>
                </a:solidFill>
                <a:latin typeface="Times New Roman" panose="02020603050405020304" pitchFamily="18" charset="0"/>
                <a:cs typeface="Times New Roman" panose="02020603050405020304" pitchFamily="18" charset="0"/>
              </a:rPr>
              <a:t>Quý</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tộc</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Vua</a:t>
            </a:r>
            <a:r>
              <a:rPr lang="en-US" sz="2000" b="1" dirty="0">
                <a:solidFill>
                  <a:schemeClr val="tx1"/>
                </a:solidFill>
                <a:latin typeface="Times New Roman" panose="02020603050405020304" pitchFamily="18" charset="0"/>
                <a:cs typeface="Times New Roman" panose="02020603050405020304" pitchFamily="18" charset="0"/>
              </a:rPr>
              <a:t>, Quan </a:t>
            </a:r>
            <a:r>
              <a:rPr lang="en-US" sz="2000" b="1" dirty="0" err="1">
                <a:solidFill>
                  <a:schemeClr val="tx1"/>
                </a:solidFill>
                <a:latin typeface="Times New Roman" panose="02020603050405020304" pitchFamily="18" charset="0"/>
                <a:cs typeface="Times New Roman" panose="02020603050405020304" pitchFamily="18" charset="0"/>
              </a:rPr>
              <a:t>Lại</a:t>
            </a:r>
            <a:r>
              <a:rPr lang="en-US" sz="2000" b="1" dirty="0">
                <a:solidFill>
                  <a:schemeClr val="tx1"/>
                </a:solidFill>
                <a:latin typeface="Times New Roman" panose="02020603050405020304" pitchFamily="18" charset="0"/>
                <a:cs typeface="Times New Roman" panose="02020603050405020304" pitchFamily="18" charset="0"/>
              </a:rPr>
              <a:t>)</a:t>
            </a:r>
          </a:p>
        </p:txBody>
      </p:sp>
      <p:sp>
        <p:nvSpPr>
          <p:cNvPr id="54" name="Callout: Line 53">
            <a:extLst>
              <a:ext uri="{FF2B5EF4-FFF2-40B4-BE49-F238E27FC236}">
                <a16:creationId xmlns:a16="http://schemas.microsoft.com/office/drawing/2014/main" id="{7D9A4E14-744E-4A3C-8F84-413FE322C07F}"/>
              </a:ext>
            </a:extLst>
          </p:cNvPr>
          <p:cNvSpPr/>
          <p:nvPr/>
        </p:nvSpPr>
        <p:spPr>
          <a:xfrm>
            <a:off x="4663667" y="4432717"/>
            <a:ext cx="2720748" cy="388752"/>
          </a:xfrm>
          <a:prstGeom prst="borderCallout1">
            <a:avLst>
              <a:gd name="adj1" fmla="val 51546"/>
              <a:gd name="adj2" fmla="val -59"/>
              <a:gd name="adj3" fmla="val -9431"/>
              <a:gd name="adj4" fmla="val -3242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a:solidFill>
                  <a:schemeClr val="tx1"/>
                </a:solidFill>
                <a:latin typeface="Times New Roman" panose="02020603050405020304" pitchFamily="18" charset="0"/>
                <a:cs typeface="Times New Roman" panose="02020603050405020304" pitchFamily="18" charset="0"/>
              </a:rPr>
              <a:t>Địa</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chủ</a:t>
            </a:r>
            <a:endParaRPr lang="en-US" sz="2400" b="1" dirty="0">
              <a:solidFill>
                <a:schemeClr val="tx1"/>
              </a:solidFill>
              <a:latin typeface="Times New Roman" panose="02020603050405020304" pitchFamily="18" charset="0"/>
              <a:cs typeface="Times New Roman" panose="02020603050405020304" pitchFamily="18" charset="0"/>
            </a:endParaRPr>
          </a:p>
        </p:txBody>
      </p:sp>
      <p:sp>
        <p:nvSpPr>
          <p:cNvPr id="55" name="Callout: Line 54">
            <a:extLst>
              <a:ext uri="{FF2B5EF4-FFF2-40B4-BE49-F238E27FC236}">
                <a16:creationId xmlns:a16="http://schemas.microsoft.com/office/drawing/2014/main" id="{DCAAB3B4-7C19-4221-A67E-D6E0DCFFB52C}"/>
              </a:ext>
            </a:extLst>
          </p:cNvPr>
          <p:cNvSpPr/>
          <p:nvPr/>
        </p:nvSpPr>
        <p:spPr>
          <a:xfrm>
            <a:off x="4842102" y="4966780"/>
            <a:ext cx="1814944" cy="340317"/>
          </a:xfrm>
          <a:prstGeom prst="borderCallout1">
            <a:avLst>
              <a:gd name="adj1" fmla="val 45549"/>
              <a:gd name="adj2" fmla="val -1543"/>
              <a:gd name="adj3" fmla="val 324105"/>
              <a:gd name="adj4" fmla="val -61893"/>
            </a:avLst>
          </a:prstGeom>
          <a:solidFill>
            <a:schemeClr val="accent5">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Times New Roman" panose="02020603050405020304" pitchFamily="18" charset="0"/>
                <a:cs typeface="Times New Roman" panose="02020603050405020304" pitchFamily="18" charset="0"/>
              </a:rPr>
              <a:t>Nông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dân</a:t>
            </a:r>
            <a:endParaRPr lang="en-US" b="1" dirty="0">
              <a:latin typeface="Times New Roman" panose="02020603050405020304" pitchFamily="18" charset="0"/>
              <a:cs typeface="Times New Roman" panose="02020603050405020304" pitchFamily="18" charset="0"/>
            </a:endParaRPr>
          </a:p>
        </p:txBody>
      </p:sp>
      <p:sp>
        <p:nvSpPr>
          <p:cNvPr id="56" name="Callout: Line 55">
            <a:extLst>
              <a:ext uri="{FF2B5EF4-FFF2-40B4-BE49-F238E27FC236}">
                <a16:creationId xmlns:a16="http://schemas.microsoft.com/office/drawing/2014/main" id="{BCF220DA-E72F-4972-B70E-A5EE47E184AE}"/>
              </a:ext>
            </a:extLst>
          </p:cNvPr>
          <p:cNvSpPr/>
          <p:nvPr/>
        </p:nvSpPr>
        <p:spPr>
          <a:xfrm>
            <a:off x="4842102" y="5430704"/>
            <a:ext cx="1814944" cy="340317"/>
          </a:xfrm>
          <a:prstGeom prst="borderCallout1">
            <a:avLst>
              <a:gd name="adj1" fmla="val 45549"/>
              <a:gd name="adj2" fmla="val -1543"/>
              <a:gd name="adj3" fmla="val 185689"/>
              <a:gd name="adj4" fmla="val -61893"/>
            </a:avLst>
          </a:prstGeom>
          <a:solidFill>
            <a:schemeClr val="accent5">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err="1">
                <a:latin typeface="Times New Roman" panose="02020603050405020304" pitchFamily="18" charset="0"/>
                <a:cs typeface="Times New Roman" panose="02020603050405020304" pitchFamily="18" charset="0"/>
              </a:rPr>
              <a:t>Thợ</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thủ</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công</a:t>
            </a:r>
            <a:endParaRPr lang="en-US" b="1" dirty="0">
              <a:latin typeface="Times New Roman" panose="02020603050405020304" pitchFamily="18" charset="0"/>
              <a:cs typeface="Times New Roman" panose="02020603050405020304" pitchFamily="18" charset="0"/>
            </a:endParaRPr>
          </a:p>
        </p:txBody>
      </p:sp>
      <p:sp>
        <p:nvSpPr>
          <p:cNvPr id="57" name="Callout: Line 56">
            <a:extLst>
              <a:ext uri="{FF2B5EF4-FFF2-40B4-BE49-F238E27FC236}">
                <a16:creationId xmlns:a16="http://schemas.microsoft.com/office/drawing/2014/main" id="{7170AA8B-6D50-4FF4-A1EA-F89C94583B14}"/>
              </a:ext>
            </a:extLst>
          </p:cNvPr>
          <p:cNvSpPr/>
          <p:nvPr/>
        </p:nvSpPr>
        <p:spPr>
          <a:xfrm>
            <a:off x="4842102" y="5836450"/>
            <a:ext cx="1814944" cy="340317"/>
          </a:xfrm>
          <a:prstGeom prst="borderCallout1">
            <a:avLst>
              <a:gd name="adj1" fmla="val 45549"/>
              <a:gd name="adj2" fmla="val -1543"/>
              <a:gd name="adj3" fmla="val 55414"/>
              <a:gd name="adj4" fmla="val -61893"/>
            </a:avLst>
          </a:prstGeom>
          <a:solidFill>
            <a:schemeClr val="accent5">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err="1">
                <a:latin typeface="Times New Roman" panose="02020603050405020304" pitchFamily="18" charset="0"/>
                <a:cs typeface="Times New Roman" panose="02020603050405020304" pitchFamily="18" charset="0"/>
              </a:rPr>
              <a:t>Thương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nhân</a:t>
            </a:r>
            <a:endParaRPr lang="en-US" b="1" dirty="0">
              <a:latin typeface="Times New Roman" panose="02020603050405020304" pitchFamily="18" charset="0"/>
              <a:cs typeface="Times New Roman" panose="02020603050405020304" pitchFamily="18" charset="0"/>
            </a:endParaRPr>
          </a:p>
        </p:txBody>
      </p:sp>
      <p:sp>
        <p:nvSpPr>
          <p:cNvPr id="58" name="Callout: Line 57">
            <a:extLst>
              <a:ext uri="{FF2B5EF4-FFF2-40B4-BE49-F238E27FC236}">
                <a16:creationId xmlns:a16="http://schemas.microsoft.com/office/drawing/2014/main" id="{8DF1F301-20BC-4CB5-A959-F82761E26B8B}"/>
              </a:ext>
            </a:extLst>
          </p:cNvPr>
          <p:cNvSpPr/>
          <p:nvPr/>
        </p:nvSpPr>
        <p:spPr>
          <a:xfrm>
            <a:off x="4842102" y="6307733"/>
            <a:ext cx="1814944" cy="340317"/>
          </a:xfrm>
          <a:prstGeom prst="borderCallout1">
            <a:avLst>
              <a:gd name="adj1" fmla="val 45549"/>
              <a:gd name="adj2" fmla="val -1543"/>
              <a:gd name="adj3" fmla="val -74860"/>
              <a:gd name="adj4" fmla="val -61893"/>
            </a:avLst>
          </a:prstGeom>
          <a:solidFill>
            <a:schemeClr val="accent5">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err="1">
                <a:latin typeface="Times New Roman" panose="02020603050405020304" pitchFamily="18" charset="0"/>
                <a:cs typeface="Times New Roman" panose="02020603050405020304" pitchFamily="18" charset="0"/>
              </a:rPr>
              <a:t>Nô</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tì</a:t>
            </a: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44906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par>
                                <p:cTn id="14" presetID="2" presetClass="entr" presetSubtype="6"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1+#ppt_w/2"/>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barn(inVertical)">
                                      <p:cBhvr>
                                        <p:cTn id="27" dur="500"/>
                                        <p:tgtEl>
                                          <p:spTgt spid="5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barn(inVertical)">
                                      <p:cBhvr>
                                        <p:cTn id="32" dur="500"/>
                                        <p:tgtEl>
                                          <p:spTgt spid="52"/>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additive="base">
                                        <p:cTn id="37" dur="500" fill="hold"/>
                                        <p:tgtEl>
                                          <p:spTgt spid="53"/>
                                        </p:tgtEl>
                                        <p:attrNameLst>
                                          <p:attrName>ppt_x</p:attrName>
                                        </p:attrNameLst>
                                      </p:cBhvr>
                                      <p:tavLst>
                                        <p:tav tm="0">
                                          <p:val>
                                            <p:strVal val="#ppt_x"/>
                                          </p:val>
                                        </p:tav>
                                        <p:tav tm="100000">
                                          <p:val>
                                            <p:strVal val="#ppt_x"/>
                                          </p:val>
                                        </p:tav>
                                      </p:tavLst>
                                    </p:anim>
                                    <p:anim calcmode="lin" valueType="num">
                                      <p:cBhvr additive="base">
                                        <p:cTn id="3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9" fill="hold" grpId="0" nodeType="click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0-#ppt_w/2"/>
                                          </p:val>
                                        </p:tav>
                                        <p:tav tm="100000">
                                          <p:val>
                                            <p:strVal val="#ppt_x"/>
                                          </p:val>
                                        </p:tav>
                                      </p:tavLst>
                                    </p:anim>
                                    <p:anim calcmode="lin" valueType="num">
                                      <p:cBhvr additive="base">
                                        <p:cTn id="44" dur="500" fill="hold"/>
                                        <p:tgtEl>
                                          <p:spTgt spid="54"/>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additive="base">
                                        <p:cTn id="49" dur="500" fill="hold"/>
                                        <p:tgtEl>
                                          <p:spTgt spid="55"/>
                                        </p:tgtEl>
                                        <p:attrNameLst>
                                          <p:attrName>ppt_x</p:attrName>
                                        </p:attrNameLst>
                                      </p:cBhvr>
                                      <p:tavLst>
                                        <p:tav tm="0">
                                          <p:val>
                                            <p:strVal val="#ppt_x"/>
                                          </p:val>
                                        </p:tav>
                                        <p:tav tm="100000">
                                          <p:val>
                                            <p:strVal val="#ppt_x"/>
                                          </p:val>
                                        </p:tav>
                                      </p:tavLst>
                                    </p:anim>
                                    <p:anim calcmode="lin" valueType="num">
                                      <p:cBhvr additive="base">
                                        <p:cTn id="50"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ppt_x"/>
                                          </p:val>
                                        </p:tav>
                                        <p:tav tm="100000">
                                          <p:val>
                                            <p:strVal val="#ppt_x"/>
                                          </p:val>
                                        </p:tav>
                                      </p:tavLst>
                                    </p:anim>
                                    <p:anim calcmode="lin" valueType="num">
                                      <p:cBhvr additive="base">
                                        <p:cTn id="56"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7"/>
                                        </p:tgtEl>
                                        <p:attrNameLst>
                                          <p:attrName>style.visibility</p:attrName>
                                        </p:attrNameLst>
                                      </p:cBhvr>
                                      <p:to>
                                        <p:strVal val="visible"/>
                                      </p:to>
                                    </p:set>
                                    <p:anim calcmode="lin" valueType="num">
                                      <p:cBhvr additive="base">
                                        <p:cTn id="61" dur="500" fill="hold"/>
                                        <p:tgtEl>
                                          <p:spTgt spid="57"/>
                                        </p:tgtEl>
                                        <p:attrNameLst>
                                          <p:attrName>ppt_x</p:attrName>
                                        </p:attrNameLst>
                                      </p:cBhvr>
                                      <p:tavLst>
                                        <p:tav tm="0">
                                          <p:val>
                                            <p:strVal val="#ppt_x"/>
                                          </p:val>
                                        </p:tav>
                                        <p:tav tm="100000">
                                          <p:val>
                                            <p:strVal val="#ppt_x"/>
                                          </p:val>
                                        </p:tav>
                                      </p:tavLst>
                                    </p:anim>
                                    <p:anim calcmode="lin" valueType="num">
                                      <p:cBhvr additive="base">
                                        <p:cTn id="62"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58"/>
                                        </p:tgtEl>
                                        <p:attrNameLst>
                                          <p:attrName>style.visibility</p:attrName>
                                        </p:attrNameLst>
                                      </p:cBhvr>
                                      <p:to>
                                        <p:strVal val="visible"/>
                                      </p:to>
                                    </p:set>
                                    <p:anim calcmode="lin" valueType="num">
                                      <p:cBhvr additive="base">
                                        <p:cTn id="67" dur="500" fill="hold"/>
                                        <p:tgtEl>
                                          <p:spTgt spid="58"/>
                                        </p:tgtEl>
                                        <p:attrNameLst>
                                          <p:attrName>ppt_x</p:attrName>
                                        </p:attrNameLst>
                                      </p:cBhvr>
                                      <p:tavLst>
                                        <p:tav tm="0">
                                          <p:val>
                                            <p:strVal val="#ppt_x"/>
                                          </p:val>
                                        </p:tav>
                                        <p:tav tm="100000">
                                          <p:val>
                                            <p:strVal val="#ppt_x"/>
                                          </p:val>
                                        </p:tav>
                                      </p:tavLst>
                                    </p:anim>
                                    <p:anim calcmode="lin" valueType="num">
                                      <p:cBhvr additive="base">
                                        <p:cTn id="68"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3" grpId="0" animBg="1"/>
      <p:bldP spid="51" grpId="0" animBg="1"/>
      <p:bldP spid="52" grpId="0" animBg="1"/>
      <p:bldP spid="53" grpId="0" animBg="1"/>
      <p:bldP spid="54" grpId="0" animBg="1"/>
      <p:bldP spid="55" grpId="0" animBg="1"/>
      <p:bldP spid="56" grpId="0" animBg="1"/>
      <p:bldP spid="57" grpId="0" animBg="1"/>
      <p:bldP spid="5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id="{567F3D65-3FD8-422C-A129-E8337B1D2B0C}"/>
              </a:ext>
            </a:extLst>
          </p:cNvPr>
          <p:cNvSpPr txBox="1">
            <a:spLocks/>
          </p:cNvSpPr>
          <p:nvPr/>
        </p:nvSpPr>
        <p:spPr>
          <a:xfrm>
            <a:off x="1" y="-14988"/>
            <a:ext cx="12191999" cy="1459899"/>
          </a:xfrm>
          <a:prstGeom prst="rect">
            <a:avLst/>
          </a:prstGeom>
          <a:solidFill>
            <a:schemeClr val="accent1">
              <a:lumMod val="60000"/>
              <a:lumOff val="4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11" name="Subtitle 2">
            <a:extLst>
              <a:ext uri="{FF2B5EF4-FFF2-40B4-BE49-F238E27FC236}">
                <a16:creationId xmlns:a16="http://schemas.microsoft.com/office/drawing/2014/main" id="{F1429C0A-658D-47CC-9933-89129FC263D9}"/>
              </a:ext>
            </a:extLst>
          </p:cNvPr>
          <p:cNvSpPr txBox="1">
            <a:spLocks/>
          </p:cNvSpPr>
          <p:nvPr/>
        </p:nvSpPr>
        <p:spPr>
          <a:xfrm>
            <a:off x="-8" y="1508399"/>
            <a:ext cx="5313872" cy="545066"/>
          </a:xfrm>
          <a:prstGeom prst="rect">
            <a:avLst/>
          </a:prstGeom>
          <a:solidFill>
            <a:schemeClr val="accent4">
              <a:lumMod val="20000"/>
              <a:lumOff val="80000"/>
            </a:schemeClr>
          </a:solidFill>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hóa</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dục</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8" name="Subtitle 2">
            <a:extLst>
              <a:ext uri="{FF2B5EF4-FFF2-40B4-BE49-F238E27FC236}">
                <a16:creationId xmlns:a16="http://schemas.microsoft.com/office/drawing/2014/main" id="{FD3258CC-1A5B-4C93-B907-393DCA3B9754}"/>
              </a:ext>
            </a:extLst>
          </p:cNvPr>
          <p:cNvSpPr txBox="1">
            <a:spLocks/>
          </p:cNvSpPr>
          <p:nvPr/>
        </p:nvSpPr>
        <p:spPr>
          <a:xfrm>
            <a:off x="0" y="2208612"/>
            <a:ext cx="2277374" cy="545066"/>
          </a:xfrm>
          <a:prstGeom prst="rect">
            <a:avLst/>
          </a:prstGeom>
          <a:solidFill>
            <a:schemeClr val="accent4">
              <a:lumMod val="20000"/>
              <a:lumOff val="8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Tôn</a:t>
            </a:r>
            <a:r>
              <a:rPr kumimoji="0" lang="en-US" sz="32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0" name="Cloud Callout 10">
            <a:extLst>
              <a:ext uri="{FF2B5EF4-FFF2-40B4-BE49-F238E27FC236}">
                <a16:creationId xmlns:a16="http://schemas.microsoft.com/office/drawing/2014/main" id="{37E625B5-D1B6-4055-90BF-FDEFA71ADC06}"/>
              </a:ext>
            </a:extLst>
          </p:cNvPr>
          <p:cNvSpPr/>
          <p:nvPr/>
        </p:nvSpPr>
        <p:spPr>
          <a:xfrm>
            <a:off x="7020732" y="1675166"/>
            <a:ext cx="4675533" cy="3049346"/>
          </a:xfrm>
          <a:prstGeom prst="cloudCallout">
            <a:avLst>
              <a:gd name="adj1" fmla="val 29971"/>
              <a:gd name="adj2" fmla="val 61834"/>
            </a:avLst>
          </a:prstGeom>
          <a:solidFill>
            <a:schemeClr val="accent4"/>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sym typeface="Arial"/>
              </a:rPr>
              <a:t>Hãy</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sym typeface="Arial"/>
              </a:rPr>
              <a:t> </a:t>
            </a: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sym typeface="Arial"/>
              </a:rPr>
              <a:t>trình</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sym typeface="Arial"/>
              </a:rPr>
              <a:t> </a:t>
            </a: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sym typeface="Arial"/>
              </a:rPr>
              <a:t>bày</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những</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nét</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cơ</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bản</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về</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tôn</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giáo</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dưới</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sym typeface="Arial"/>
              </a:rPr>
              <a:t>thời</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sym typeface="Arial"/>
              </a:rPr>
              <a:t> </a:t>
            </a: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sym typeface="Arial"/>
              </a:rPr>
              <a:t>Lý</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sym typeface="Arial"/>
              </a:rPr>
              <a:t>?</a:t>
            </a:r>
            <a:endParaRPr kumimoji="0" lang="en-VN"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sym typeface="Arial"/>
            </a:endParaRPr>
          </a:p>
        </p:txBody>
      </p:sp>
      <p:pic>
        <p:nvPicPr>
          <p:cNvPr id="22" name="Picture 21">
            <a:extLst>
              <a:ext uri="{FF2B5EF4-FFF2-40B4-BE49-F238E27FC236}">
                <a16:creationId xmlns:a16="http://schemas.microsoft.com/office/drawing/2014/main" id="{5B2DF4ED-131A-43FE-AA81-224A79446575}"/>
              </a:ext>
            </a:extLst>
          </p:cNvPr>
          <p:cNvPicPr>
            <a:picLocks noChangeAspect="1"/>
          </p:cNvPicPr>
          <p:nvPr/>
        </p:nvPicPr>
        <p:blipFill>
          <a:blip r:embed="rId3"/>
          <a:stretch>
            <a:fillRect/>
          </a:stretch>
        </p:blipFill>
        <p:spPr>
          <a:xfrm>
            <a:off x="10141795" y="3952452"/>
            <a:ext cx="2557220" cy="3049346"/>
          </a:xfrm>
          <a:prstGeom prst="rect">
            <a:avLst/>
          </a:prstGeom>
        </p:spPr>
      </p:pic>
      <p:sp>
        <p:nvSpPr>
          <p:cNvPr id="23" name="Subtitle 2">
            <a:extLst>
              <a:ext uri="{FF2B5EF4-FFF2-40B4-BE49-F238E27FC236}">
                <a16:creationId xmlns:a16="http://schemas.microsoft.com/office/drawing/2014/main" id="{3AA4C41B-3217-413A-8F89-19E1135E2FF7}"/>
              </a:ext>
            </a:extLst>
          </p:cNvPr>
          <p:cNvSpPr txBox="1">
            <a:spLocks/>
          </p:cNvSpPr>
          <p:nvPr/>
        </p:nvSpPr>
        <p:spPr>
          <a:xfrm>
            <a:off x="-9" y="2981863"/>
            <a:ext cx="7020739" cy="1072549"/>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Phật</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trở</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thành</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Quốc</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nước</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ta.</a:t>
            </a:r>
            <a:endParaRPr kumimoji="0" lang="en-US" sz="36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590000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par>
                                <p:cTn id="14" presetID="2" presetClass="entr" presetSubtype="6"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1+#ppt_w/2"/>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C4D783C-2FFF-46F2-A4ED-CEE04F36F3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 y="-14988"/>
            <a:ext cx="12192000" cy="6872988"/>
          </a:xfrm>
          <a:prstGeom prst="rect">
            <a:avLst/>
          </a:prstGeom>
        </p:spPr>
      </p:pic>
      <p:sp>
        <p:nvSpPr>
          <p:cNvPr id="3" name="Subtitle 2">
            <a:extLst>
              <a:ext uri="{FF2B5EF4-FFF2-40B4-BE49-F238E27FC236}">
                <a16:creationId xmlns:a16="http://schemas.microsoft.com/office/drawing/2014/main" id="{A004F0BB-EFED-4D4C-A715-ABEA5253034C}"/>
              </a:ext>
            </a:extLst>
          </p:cNvPr>
          <p:cNvSpPr>
            <a:spLocks noGrp="1"/>
          </p:cNvSpPr>
          <p:nvPr>
            <p:ph type="subTitle" idx="1"/>
          </p:nvPr>
        </p:nvSpPr>
        <p:spPr>
          <a:xfrm>
            <a:off x="0" y="0"/>
            <a:ext cx="12191999" cy="840658"/>
          </a:xfrm>
          <a:solidFill>
            <a:schemeClr val="accent1">
              <a:lumMod val="60000"/>
              <a:lumOff val="40000"/>
            </a:schemeClr>
          </a:solidFill>
        </p:spPr>
        <p:txBody>
          <a:bodyPr>
            <a:normAutofit/>
          </a:bodyPr>
          <a:lstStyle/>
          <a:p>
            <a:r>
              <a:rPr lang="en-US" b="1" dirty="0">
                <a:latin typeface="Times New Roman" panose="02020603050405020304" pitchFamily="18" charset="0"/>
                <a:cs typeface="Times New Roman" panose="02020603050405020304" pitchFamily="18" charset="0"/>
              </a:rPr>
              <a:t>CHƯƠNG 5: ĐẠI VIỆT THỜI LÝ – TRẦN – HỒ (1009-1407)</a:t>
            </a:r>
          </a:p>
        </p:txBody>
      </p:sp>
      <p:sp>
        <p:nvSpPr>
          <p:cNvPr id="6" name="Subtitle 2">
            <a:extLst>
              <a:ext uri="{FF2B5EF4-FFF2-40B4-BE49-F238E27FC236}">
                <a16:creationId xmlns:a16="http://schemas.microsoft.com/office/drawing/2014/main" id="{B747C225-14EC-4DF3-AB34-25E0C048C8A7}"/>
              </a:ext>
            </a:extLst>
          </p:cNvPr>
          <p:cNvSpPr txBox="1">
            <a:spLocks/>
          </p:cNvSpPr>
          <p:nvPr/>
        </p:nvSpPr>
        <p:spPr>
          <a:xfrm>
            <a:off x="-1" y="958644"/>
            <a:ext cx="12191999" cy="1091381"/>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err="1">
                <a:latin typeface="Times New Roman" panose="02020603050405020304" pitchFamily="18" charset="0"/>
                <a:cs typeface="Times New Roman" panose="02020603050405020304" pitchFamily="18" charset="0"/>
              </a:rPr>
              <a:t>Bài</a:t>
            </a:r>
            <a:r>
              <a:rPr lang="en-US" b="1" dirty="0">
                <a:latin typeface="Times New Roman" panose="02020603050405020304" pitchFamily="18" charset="0"/>
                <a:cs typeface="Times New Roman" panose="02020603050405020304" pitchFamily="18" charset="0"/>
              </a:rPr>
              <a:t> 11: NHÀ LÝ XÂY DỰNG VÀ PHÁT TRIỂN ĐẤT N</a:t>
            </a:r>
            <a:r>
              <a:rPr lang="vi-VN" b="1" dirty="0">
                <a:latin typeface="Times New Roman" panose="02020603050405020304" pitchFamily="18" charset="0"/>
                <a:cs typeface="Times New Roman" panose="02020603050405020304" pitchFamily="18" charset="0"/>
              </a:rPr>
              <a:t>Ư</a:t>
            </a:r>
            <a:r>
              <a:rPr lang="en-US" b="1" dirty="0">
                <a:latin typeface="Times New Roman" panose="02020603050405020304" pitchFamily="18" charset="0"/>
                <a:cs typeface="Times New Roman" panose="02020603050405020304" pitchFamily="18" charset="0"/>
              </a:rPr>
              <a:t>ỚC (1009-1225)</a:t>
            </a:r>
          </a:p>
        </p:txBody>
      </p:sp>
      <p:sp>
        <p:nvSpPr>
          <p:cNvPr id="12" name="Subtitle 2">
            <a:extLst>
              <a:ext uri="{FF2B5EF4-FFF2-40B4-BE49-F238E27FC236}">
                <a16:creationId xmlns:a16="http://schemas.microsoft.com/office/drawing/2014/main" id="{567F3D65-3FD8-422C-A129-E8337B1D2B0C}"/>
              </a:ext>
            </a:extLst>
          </p:cNvPr>
          <p:cNvSpPr txBox="1">
            <a:spLocks/>
          </p:cNvSpPr>
          <p:nvPr/>
        </p:nvSpPr>
        <p:spPr>
          <a:xfrm>
            <a:off x="1" y="1017702"/>
            <a:ext cx="12191999" cy="694046"/>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err="1">
                <a:latin typeface="Times New Roman" panose="02020603050405020304" pitchFamily="18" charset="0"/>
                <a:cs typeface="Times New Roman" panose="02020603050405020304" pitchFamily="18" charset="0"/>
              </a:rPr>
              <a:t>Bài</a:t>
            </a:r>
            <a:r>
              <a:rPr lang="en-US" b="1" dirty="0">
                <a:latin typeface="Times New Roman" panose="02020603050405020304" pitchFamily="18" charset="0"/>
                <a:cs typeface="Times New Roman" panose="02020603050405020304" pitchFamily="18" charset="0"/>
              </a:rPr>
              <a:t> 11: NHÀ LÝ XÂY DỰNG VÀ PHÁT TRIỂN ĐẤT N</a:t>
            </a:r>
            <a:r>
              <a:rPr lang="vi-VN" b="1" dirty="0">
                <a:latin typeface="Times New Roman" panose="02020603050405020304" pitchFamily="18" charset="0"/>
                <a:cs typeface="Times New Roman" panose="02020603050405020304" pitchFamily="18" charset="0"/>
              </a:rPr>
              <a:t>Ư</a:t>
            </a:r>
            <a:r>
              <a:rPr lang="en-US" b="1" dirty="0">
                <a:latin typeface="Times New Roman" panose="02020603050405020304" pitchFamily="18" charset="0"/>
                <a:cs typeface="Times New Roman" panose="02020603050405020304" pitchFamily="18" charset="0"/>
              </a:rPr>
              <a:t>ỚC (1009-1225)</a:t>
            </a:r>
          </a:p>
        </p:txBody>
      </p:sp>
      <p:sp>
        <p:nvSpPr>
          <p:cNvPr id="9" name="Subtitle 2">
            <a:extLst>
              <a:ext uri="{FF2B5EF4-FFF2-40B4-BE49-F238E27FC236}">
                <a16:creationId xmlns:a16="http://schemas.microsoft.com/office/drawing/2014/main" id="{3B4A93F7-D9A9-4F0E-A09C-5131C1D2DBDB}"/>
              </a:ext>
            </a:extLst>
          </p:cNvPr>
          <p:cNvSpPr txBox="1">
            <a:spLocks/>
          </p:cNvSpPr>
          <p:nvPr/>
        </p:nvSpPr>
        <p:spPr>
          <a:xfrm>
            <a:off x="150470" y="2257438"/>
            <a:ext cx="5752619" cy="545066"/>
          </a:xfrm>
          <a:prstGeom prst="rect">
            <a:avLst/>
          </a:prstGeom>
          <a:solidFill>
            <a:schemeClr val="accent1">
              <a:lumMod val="60000"/>
              <a:lumOff val="40000"/>
            </a:schemeClr>
          </a:solidFill>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b="1" dirty="0">
                <a:latin typeface="Times New Roman" panose="02020603050405020304" pitchFamily="18" charset="0"/>
                <a:cs typeface="Times New Roman" panose="02020603050405020304" pitchFamily="18" charset="0"/>
              </a:rPr>
              <a:t>1. </a:t>
            </a:r>
            <a:r>
              <a:rPr lang="en-US" b="1" dirty="0" err="1">
                <a:latin typeface="Times New Roman" panose="02020603050405020304" pitchFamily="18" charset="0"/>
                <a:cs typeface="Times New Roman" panose="02020603050405020304" pitchFamily="18" charset="0"/>
              </a:rPr>
              <a:t>Nhà</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Lý</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thành</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lập</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và</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định</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đô</a:t>
            </a:r>
            <a:r>
              <a:rPr lang="en-US" b="1" dirty="0">
                <a:latin typeface="Times New Roman" panose="02020603050405020304" pitchFamily="18" charset="0"/>
                <a:cs typeface="Times New Roman" panose="02020603050405020304" pitchFamily="18" charset="0"/>
              </a:rPr>
              <a:t> ở </a:t>
            </a:r>
            <a:r>
              <a:rPr lang="en-US" b="1" dirty="0" err="1">
                <a:latin typeface="Times New Roman" panose="02020603050405020304" pitchFamily="18" charset="0"/>
                <a:cs typeface="Times New Roman" panose="02020603050405020304" pitchFamily="18" charset="0"/>
              </a:rPr>
              <a:t>Thăng</a:t>
            </a:r>
            <a:r>
              <a:rPr lang="en-US" b="1" dirty="0">
                <a:latin typeface="Times New Roman" panose="02020603050405020304" pitchFamily="18" charset="0"/>
                <a:cs typeface="Times New Roman" panose="02020603050405020304" pitchFamily="18" charset="0"/>
              </a:rPr>
              <a:t> Long.</a:t>
            </a:r>
            <a:endParaRPr lang="en-US" b="1" i="1" dirty="0">
              <a:latin typeface="Times New Roman" panose="02020603050405020304" pitchFamily="18" charset="0"/>
              <a:cs typeface="Times New Roman" panose="02020603050405020304" pitchFamily="18" charset="0"/>
            </a:endParaRPr>
          </a:p>
        </p:txBody>
      </p:sp>
      <p:sp>
        <p:nvSpPr>
          <p:cNvPr id="14" name="Cloud Callout 10">
            <a:extLst>
              <a:ext uri="{FF2B5EF4-FFF2-40B4-BE49-F238E27FC236}">
                <a16:creationId xmlns:a16="http://schemas.microsoft.com/office/drawing/2014/main" id="{C03323C6-8F51-47F4-9703-7B5F9F280E4E}"/>
              </a:ext>
            </a:extLst>
          </p:cNvPr>
          <p:cNvSpPr/>
          <p:nvPr/>
        </p:nvSpPr>
        <p:spPr>
          <a:xfrm>
            <a:off x="7020732" y="2050024"/>
            <a:ext cx="4310883" cy="2674487"/>
          </a:xfrm>
          <a:prstGeom prst="cloudCallout">
            <a:avLst>
              <a:gd name="adj1" fmla="val 29971"/>
              <a:gd name="adj2" fmla="val 61834"/>
            </a:avLst>
          </a:prstGeom>
          <a:solidFill>
            <a:schemeClr val="accent4"/>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2800" b="1" i="1"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Arial"/>
              </a:rPr>
              <a:t>Nhà</a:t>
            </a:r>
            <a:r>
              <a:rPr kumimoji="0" lang="en-US" sz="2800" b="1" i="1" u="none" strike="noStrike" kern="0" cap="none" spc="0" normalizeH="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Arial"/>
              </a:rPr>
              <a:t> </a:t>
            </a:r>
            <a:r>
              <a:rPr kumimoji="0" lang="en-US" sz="2800" b="1" i="1" u="none" strike="noStrike" kern="0" cap="none" spc="0" normalizeH="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Arial"/>
              </a:rPr>
              <a:t>Lý</a:t>
            </a:r>
            <a:r>
              <a:rPr kumimoji="0" lang="en-US" sz="2800" b="1" i="1" u="none" strike="noStrike" kern="0" cap="none" spc="0" normalizeH="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Arial"/>
              </a:rPr>
              <a:t> </a:t>
            </a:r>
            <a:r>
              <a:rPr kumimoji="0" lang="en-US" sz="2800" b="1" i="1" u="none" strike="noStrike" kern="0" cap="none" spc="0" normalizeH="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Arial"/>
              </a:rPr>
              <a:t>được</a:t>
            </a:r>
            <a:r>
              <a:rPr kumimoji="0" lang="en-US" sz="2800" b="1" i="1" u="none" strike="noStrike" kern="0" cap="none" spc="0" normalizeH="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Arial"/>
              </a:rPr>
              <a:t> </a:t>
            </a:r>
            <a:r>
              <a:rPr kumimoji="0" lang="en-US" sz="2800" b="1" i="1" u="none" strike="noStrike" kern="0" cap="none" spc="0" normalizeH="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Arial"/>
              </a:rPr>
              <a:t>thành</a:t>
            </a:r>
            <a:r>
              <a:rPr kumimoji="0" lang="en-US" sz="2800" b="1" i="1" u="none" strike="noStrike" kern="0" cap="none" spc="0" normalizeH="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Arial"/>
              </a:rPr>
              <a:t> </a:t>
            </a:r>
            <a:r>
              <a:rPr kumimoji="0" lang="en-US" sz="2800" b="1" i="1" u="none" strike="noStrike" kern="0" cap="none" spc="0" normalizeH="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Arial"/>
              </a:rPr>
              <a:t>lập</a:t>
            </a:r>
            <a:r>
              <a:rPr kumimoji="0" lang="en-US" sz="2800" b="1" i="1" u="none" strike="noStrike" kern="0" cap="none" spc="0" normalizeH="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Arial"/>
              </a:rPr>
              <a:t> </a:t>
            </a:r>
            <a:r>
              <a:rPr kumimoji="0" lang="en-US" sz="2800" b="1" i="1" u="none" strike="noStrike" kern="0" cap="none" spc="0" normalizeH="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Arial"/>
              </a:rPr>
              <a:t>trong</a:t>
            </a:r>
            <a:r>
              <a:rPr kumimoji="0" lang="en-US" sz="2800" b="1" i="1" u="none" strike="noStrike" kern="0" cap="none" spc="0" normalizeH="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Arial"/>
              </a:rPr>
              <a:t> </a:t>
            </a:r>
            <a:r>
              <a:rPr kumimoji="0" lang="en-US" sz="2800" b="1" i="1" u="none" strike="noStrike" kern="0" cap="none" spc="0" normalizeH="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Arial"/>
              </a:rPr>
              <a:t>hoàn</a:t>
            </a:r>
            <a:r>
              <a:rPr kumimoji="0" lang="en-US" sz="2800" b="1" i="1" u="none" strike="noStrike" kern="0" cap="none" spc="0" normalizeH="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Arial"/>
              </a:rPr>
              <a:t> </a:t>
            </a:r>
            <a:r>
              <a:rPr kumimoji="0" lang="en-US" sz="2800" b="1" i="1" u="none" strike="noStrike" kern="0" cap="none" spc="0" normalizeH="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Arial"/>
              </a:rPr>
              <a:t>cảnh</a:t>
            </a:r>
            <a:r>
              <a:rPr kumimoji="0" lang="en-US" sz="2800" b="1" i="1" u="none" strike="noStrike" kern="0" cap="none" spc="0" normalizeH="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Arial"/>
              </a:rPr>
              <a:t> </a:t>
            </a:r>
            <a:r>
              <a:rPr kumimoji="0" lang="en-US" sz="2800" b="1" i="1" u="none" strike="noStrike" kern="0" cap="none" spc="0" normalizeH="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Arial"/>
              </a:rPr>
              <a:t>nào</a:t>
            </a:r>
            <a:r>
              <a:rPr kumimoji="0" lang="en-US" sz="2800" b="1" i="1" u="none" strike="noStrike" kern="0" cap="none" spc="0" normalizeH="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Arial"/>
              </a:rPr>
              <a:t>?</a:t>
            </a:r>
            <a:endParaRPr kumimoji="0" lang="en-VN" sz="2800" b="1" i="1"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Arial"/>
            </a:endParaRPr>
          </a:p>
        </p:txBody>
      </p:sp>
      <p:pic>
        <p:nvPicPr>
          <p:cNvPr id="16" name="Picture 15">
            <a:extLst>
              <a:ext uri="{FF2B5EF4-FFF2-40B4-BE49-F238E27FC236}">
                <a16:creationId xmlns:a16="http://schemas.microsoft.com/office/drawing/2014/main" id="{C19B3159-82EB-4353-97CA-E87CF4CD682E}"/>
              </a:ext>
            </a:extLst>
          </p:cNvPr>
          <p:cNvPicPr>
            <a:picLocks noChangeAspect="1"/>
          </p:cNvPicPr>
          <p:nvPr/>
        </p:nvPicPr>
        <p:blipFill>
          <a:blip r:embed="rId4"/>
          <a:stretch>
            <a:fillRect/>
          </a:stretch>
        </p:blipFill>
        <p:spPr>
          <a:xfrm>
            <a:off x="10141795" y="3952452"/>
            <a:ext cx="2557220" cy="3049346"/>
          </a:xfrm>
          <a:prstGeom prst="rect">
            <a:avLst/>
          </a:prstGeom>
        </p:spPr>
      </p:pic>
      <p:sp>
        <p:nvSpPr>
          <p:cNvPr id="18" name="Subtitle 2">
            <a:extLst>
              <a:ext uri="{FF2B5EF4-FFF2-40B4-BE49-F238E27FC236}">
                <a16:creationId xmlns:a16="http://schemas.microsoft.com/office/drawing/2014/main" id="{CA12D780-177F-4E20-B21D-2CE3E666145D}"/>
              </a:ext>
            </a:extLst>
          </p:cNvPr>
          <p:cNvSpPr txBox="1">
            <a:spLocks/>
          </p:cNvSpPr>
          <p:nvPr/>
        </p:nvSpPr>
        <p:spPr>
          <a:xfrm>
            <a:off x="-7" y="3199838"/>
            <a:ext cx="7020735" cy="1608137"/>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3200" b="1" dirty="0">
                <a:latin typeface="Times New Roman" panose="02020603050405020304" pitchFamily="18" charset="0"/>
                <a:cs typeface="Times New Roman" panose="02020603050405020304" pitchFamily="18" charset="0"/>
              </a:rPr>
              <a:t>- Sau </a:t>
            </a:r>
            <a:r>
              <a:rPr lang="en-US" sz="3200" b="1" dirty="0" err="1">
                <a:latin typeface="Times New Roman" panose="02020603050405020304" pitchFamily="18" charset="0"/>
                <a:cs typeface="Times New Roman" panose="02020603050405020304" pitchFamily="18" charset="0"/>
              </a:rPr>
              <a:t>khi</a:t>
            </a:r>
            <a:r>
              <a:rPr lang="en-US" sz="3200" b="1" dirty="0">
                <a:latin typeface="Times New Roman" panose="02020603050405020304" pitchFamily="18" charset="0"/>
                <a:cs typeface="Times New Roman" panose="02020603050405020304" pitchFamily="18" charset="0"/>
              </a:rPr>
              <a:t> Lê </a:t>
            </a:r>
            <a:r>
              <a:rPr lang="en-US" sz="3200" b="1" dirty="0" err="1">
                <a:latin typeface="Times New Roman" panose="02020603050405020304" pitchFamily="18" charset="0"/>
                <a:cs typeface="Times New Roman" panose="02020603050405020304" pitchFamily="18" charset="0"/>
              </a:rPr>
              <a:t>Hoàn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mất</a:t>
            </a:r>
            <a:r>
              <a:rPr lang="en-US" sz="3200" b="1" dirty="0">
                <a:latin typeface="Times New Roman" panose="02020603050405020304" pitchFamily="18" charset="0"/>
                <a:cs typeface="Times New Roman" panose="02020603050405020304" pitchFamily="18" charset="0"/>
              </a:rPr>
              <a:t> (1005), Lê Long </a:t>
            </a:r>
            <a:r>
              <a:rPr lang="en-US" sz="3200" b="1" dirty="0" err="1">
                <a:latin typeface="Times New Roman" panose="02020603050405020304" pitchFamily="18" charset="0"/>
                <a:cs typeface="Times New Roman" panose="02020603050405020304" pitchFamily="18" charset="0"/>
              </a:rPr>
              <a:t>Đĩnh</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Lên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ngôi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vua</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nhưng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tàn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bạo</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làm</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cho</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triều</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thần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chán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ghét</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nhà</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Tiền</a:t>
            </a:r>
            <a:r>
              <a:rPr lang="en-US" sz="3200" b="1" dirty="0">
                <a:latin typeface="Times New Roman" panose="02020603050405020304" pitchFamily="18" charset="0"/>
                <a:cs typeface="Times New Roman" panose="02020603050405020304" pitchFamily="18" charset="0"/>
              </a:rPr>
              <a:t> Lê.</a:t>
            </a:r>
            <a:endParaRPr lang="en-US" sz="3200"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96301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ppt_w</p:attrName>
                                        </p:attrNameLst>
                                      </p:cBhvr>
                                      <p:tavLst>
                                        <p:tav tm="0">
                                          <p:val>
                                            <p:fltVal val="0"/>
                                          </p:val>
                                        </p:tav>
                                        <p:tav tm="100000">
                                          <p:val>
                                            <p:strVal val="#ppt_w"/>
                                          </p:val>
                                        </p:tav>
                                      </p:tavLst>
                                    </p:anim>
                                    <p:anim calcmode="lin" valueType="num">
                                      <p:cBhvr>
                                        <p:cTn id="13" dur="1000" fill="hold"/>
                                        <p:tgtEl>
                                          <p:spTgt spid="14"/>
                                        </p:tgtEl>
                                        <p:attrNameLst>
                                          <p:attrName>ppt_h</p:attrName>
                                        </p:attrNameLst>
                                      </p:cBhvr>
                                      <p:tavLst>
                                        <p:tav tm="0">
                                          <p:val>
                                            <p:fltVal val="0"/>
                                          </p:val>
                                        </p:tav>
                                        <p:tav tm="100000">
                                          <p:val>
                                            <p:strVal val="#ppt_h"/>
                                          </p:val>
                                        </p:tav>
                                      </p:tavLst>
                                    </p:anim>
                                    <p:anim calcmode="lin" valueType="num">
                                      <p:cBhvr>
                                        <p:cTn id="14" dur="1000" fill="hold"/>
                                        <p:tgtEl>
                                          <p:spTgt spid="14"/>
                                        </p:tgtEl>
                                        <p:attrNameLst>
                                          <p:attrName>style.rotation</p:attrName>
                                        </p:attrNameLst>
                                      </p:cBhvr>
                                      <p:tavLst>
                                        <p:tav tm="0">
                                          <p:val>
                                            <p:fltVal val="90"/>
                                          </p:val>
                                        </p:tav>
                                        <p:tav tm="100000">
                                          <p:val>
                                            <p:fltVal val="0"/>
                                          </p:val>
                                        </p:tav>
                                      </p:tavLst>
                                    </p:anim>
                                    <p:animEffect transition="in" filter="fade">
                                      <p:cBhvr>
                                        <p:cTn id="15" dur="1000"/>
                                        <p:tgtEl>
                                          <p:spTgt spid="14"/>
                                        </p:tgtEl>
                                      </p:cBhvr>
                                    </p:animEffect>
                                  </p:childTnLst>
                                </p:cTn>
                              </p:par>
                              <p:par>
                                <p:cTn id="16" presetID="31"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1000" fill="hold"/>
                                        <p:tgtEl>
                                          <p:spTgt spid="16"/>
                                        </p:tgtEl>
                                        <p:attrNameLst>
                                          <p:attrName>ppt_w</p:attrName>
                                        </p:attrNameLst>
                                      </p:cBhvr>
                                      <p:tavLst>
                                        <p:tav tm="0">
                                          <p:val>
                                            <p:fltVal val="0"/>
                                          </p:val>
                                        </p:tav>
                                        <p:tav tm="100000">
                                          <p:val>
                                            <p:strVal val="#ppt_w"/>
                                          </p:val>
                                        </p:tav>
                                      </p:tavLst>
                                    </p:anim>
                                    <p:anim calcmode="lin" valueType="num">
                                      <p:cBhvr>
                                        <p:cTn id="19" dur="1000" fill="hold"/>
                                        <p:tgtEl>
                                          <p:spTgt spid="16"/>
                                        </p:tgtEl>
                                        <p:attrNameLst>
                                          <p:attrName>ppt_h</p:attrName>
                                        </p:attrNameLst>
                                      </p:cBhvr>
                                      <p:tavLst>
                                        <p:tav tm="0">
                                          <p:val>
                                            <p:fltVal val="0"/>
                                          </p:val>
                                        </p:tav>
                                        <p:tav tm="100000">
                                          <p:val>
                                            <p:strVal val="#ppt_h"/>
                                          </p:val>
                                        </p:tav>
                                      </p:tavLst>
                                    </p:anim>
                                    <p:anim calcmode="lin" valueType="num">
                                      <p:cBhvr>
                                        <p:cTn id="20" dur="1000" fill="hold"/>
                                        <p:tgtEl>
                                          <p:spTgt spid="16"/>
                                        </p:tgtEl>
                                        <p:attrNameLst>
                                          <p:attrName>style.rotation</p:attrName>
                                        </p:attrNameLst>
                                      </p:cBhvr>
                                      <p:tavLst>
                                        <p:tav tm="0">
                                          <p:val>
                                            <p:fltVal val="90"/>
                                          </p:val>
                                        </p:tav>
                                        <p:tav tm="100000">
                                          <p:val>
                                            <p:fltVal val="0"/>
                                          </p:val>
                                        </p:tav>
                                      </p:tavLst>
                                    </p:anim>
                                    <p:animEffect transition="in" filter="fade">
                                      <p:cBhvr>
                                        <p:cTn id="21" dur="10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barn(inVertical)">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47AFF8A-3FAB-4CF6-8188-50357291C08F}"/>
              </a:ext>
            </a:extLst>
          </p:cNvPr>
          <p:cNvSpPr>
            <a:spLocks noGrp="1"/>
          </p:cNvSpPr>
          <p:nvPr>
            <p:ph idx="1"/>
          </p:nvPr>
        </p:nvSpPr>
        <p:spPr>
          <a:xfrm>
            <a:off x="1" y="0"/>
            <a:ext cx="6521569" cy="6858000"/>
          </a:xfrm>
        </p:spPr>
        <p:txBody>
          <a:bodyPr>
            <a:normAutofit fontScale="85000" lnSpcReduction="10000"/>
          </a:bodyPr>
          <a:lstStyle/>
          <a:p>
            <a:pPr marL="0" indent="0">
              <a:buNone/>
            </a:pPr>
            <a:r>
              <a:rPr lang="en-US" sz="3100" b="1" dirty="0">
                <a:latin typeface="Times New Roman" panose="02020603050405020304" pitchFamily="18" charset="0"/>
                <a:cs typeface="Times New Roman" panose="02020603050405020304" pitchFamily="18" charset="0"/>
              </a:rPr>
              <a:t>	</a:t>
            </a:r>
            <a:r>
              <a:rPr lang="vi-VN" sz="3100" b="1" dirty="0">
                <a:latin typeface="Times New Roman" panose="02020603050405020304" pitchFamily="18" charset="0"/>
                <a:cs typeface="Times New Roman" panose="02020603050405020304" pitchFamily="18" charset="0"/>
              </a:rPr>
              <a:t>Chùa Một Cột</a:t>
            </a:r>
            <a:r>
              <a:rPr lang="vi-VN" sz="3100" dirty="0">
                <a:latin typeface="Times New Roman" panose="02020603050405020304" pitchFamily="18" charset="0"/>
                <a:cs typeface="Times New Roman" panose="02020603050405020304" pitchFamily="18" charset="0"/>
              </a:rPr>
              <a:t> được khởi công xây dựng vào năm Kỷ Sửu 1049, dưới thời vua Lý Thái Tông. Theo truyền thuyết dân gian, trong một giấc chiêm bao vua Lý Thái Tông đã mơ thấy Phật bà Quan Âm đang tọa trên đài sen tỏa ánh hào quang và mời nhà vua lên cùng. Tỉnh giấc chiêm bao nhà vua liền kể với bề tôi. Nhà sư Thiền Tuệ khuyên vua nên dựng chùa trên trụ đá y như trong giấc mơ, làm tòa sen để Phật bà ngự ở trên. </a:t>
            </a:r>
            <a:endParaRPr lang="en-US" sz="3100" dirty="0">
              <a:latin typeface="Times New Roman" panose="02020603050405020304" pitchFamily="18" charset="0"/>
              <a:cs typeface="Times New Roman" panose="02020603050405020304" pitchFamily="18" charset="0"/>
            </a:endParaRPr>
          </a:p>
          <a:p>
            <a:pPr marL="0" indent="0">
              <a:buNone/>
            </a:pPr>
            <a:r>
              <a:rPr lang="en-US" sz="3100" dirty="0">
                <a:latin typeface="Times New Roman" panose="02020603050405020304" pitchFamily="18" charset="0"/>
                <a:cs typeface="Times New Roman" panose="02020603050405020304" pitchFamily="18" charset="0"/>
              </a:rPr>
              <a:t>	</a:t>
            </a:r>
            <a:r>
              <a:rPr lang="vi-VN" sz="3100" dirty="0">
                <a:latin typeface="Times New Roman" panose="02020603050405020304" pitchFamily="18" charset="0"/>
                <a:cs typeface="Times New Roman" panose="02020603050405020304" pitchFamily="18" charset="0"/>
              </a:rPr>
              <a:t>Trong sử sách có chép lại tại vị trí </a:t>
            </a:r>
            <a:r>
              <a:rPr lang="vi-VN" sz="3100" b="1" dirty="0">
                <a:latin typeface="Times New Roman" panose="02020603050405020304" pitchFamily="18" charset="0"/>
                <a:cs typeface="Times New Roman" panose="02020603050405020304" pitchFamily="18" charset="0"/>
              </a:rPr>
              <a:t>chùa Một Cột</a:t>
            </a:r>
            <a:r>
              <a:rPr lang="vi-VN" sz="3100" dirty="0">
                <a:latin typeface="Times New Roman" panose="02020603050405020304" pitchFamily="18" charset="0"/>
                <a:cs typeface="Times New Roman" panose="02020603050405020304" pitchFamily="18" charset="0"/>
              </a:rPr>
              <a:t> bây giờ có một cột đá phía trên có ngôi lầu ngọc, trong lầu ngọc có tượng Phật Quan Âm đã được dựng ở hồ nước vuông. Nhà vua thường lui tới tụng kinh niệm phật, cầu nguyện. Sau hoàng tử nối dõi tu sửa lại thành chùa và dựng thêm một ngôi chùa bên cạnh cách 10 m về phía Tây Nam. Cụm di tích này được đặt tên Diên Hựu Tự với mong muốn “phước lành dài lâu”.</a:t>
            </a:r>
            <a:endParaRPr lang="en-US" sz="31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2AA93449-55C1-45DE-975D-C0F597DC14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1570" y="841075"/>
            <a:ext cx="5670429" cy="5175849"/>
          </a:xfrm>
          <a:prstGeom prst="rect">
            <a:avLst/>
          </a:prstGeom>
        </p:spPr>
      </p:pic>
      <p:pic>
        <p:nvPicPr>
          <p:cNvPr id="7" name="Picture 6">
            <a:extLst>
              <a:ext uri="{FF2B5EF4-FFF2-40B4-BE49-F238E27FC236}">
                <a16:creationId xmlns:a16="http://schemas.microsoft.com/office/drawing/2014/main" id="{719CE9DB-6BF4-4EC5-8457-3EF13D8F7E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1571" y="841075"/>
            <a:ext cx="5670429" cy="5175848"/>
          </a:xfrm>
          <a:prstGeom prst="rect">
            <a:avLst/>
          </a:prstGeom>
        </p:spPr>
      </p:pic>
    </p:spTree>
    <p:extLst>
      <p:ext uri="{BB962C8B-B14F-4D97-AF65-F5344CB8AC3E}">
        <p14:creationId xmlns:p14="http://schemas.microsoft.com/office/powerpoint/2010/main" val="1155464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id="{567F3D65-3FD8-422C-A129-E8337B1D2B0C}"/>
              </a:ext>
            </a:extLst>
          </p:cNvPr>
          <p:cNvSpPr txBox="1">
            <a:spLocks/>
          </p:cNvSpPr>
          <p:nvPr/>
        </p:nvSpPr>
        <p:spPr>
          <a:xfrm>
            <a:off x="1" y="-14988"/>
            <a:ext cx="12191999" cy="1459899"/>
          </a:xfrm>
          <a:prstGeom prst="rect">
            <a:avLst/>
          </a:prstGeom>
          <a:solidFill>
            <a:schemeClr val="accent1">
              <a:lumMod val="60000"/>
              <a:lumOff val="4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11" name="Subtitle 2">
            <a:extLst>
              <a:ext uri="{FF2B5EF4-FFF2-40B4-BE49-F238E27FC236}">
                <a16:creationId xmlns:a16="http://schemas.microsoft.com/office/drawing/2014/main" id="{F1429C0A-658D-47CC-9933-89129FC263D9}"/>
              </a:ext>
            </a:extLst>
          </p:cNvPr>
          <p:cNvSpPr txBox="1">
            <a:spLocks/>
          </p:cNvSpPr>
          <p:nvPr/>
        </p:nvSpPr>
        <p:spPr>
          <a:xfrm>
            <a:off x="-8" y="1508399"/>
            <a:ext cx="5313872" cy="545066"/>
          </a:xfrm>
          <a:prstGeom prst="rect">
            <a:avLst/>
          </a:prstGeom>
          <a:solidFill>
            <a:schemeClr val="accent4">
              <a:lumMod val="20000"/>
              <a:lumOff val="80000"/>
            </a:schemeClr>
          </a:solidFill>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hóa</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dục</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8" name="Subtitle 2">
            <a:extLst>
              <a:ext uri="{FF2B5EF4-FFF2-40B4-BE49-F238E27FC236}">
                <a16:creationId xmlns:a16="http://schemas.microsoft.com/office/drawing/2014/main" id="{FD3258CC-1A5B-4C93-B907-393DCA3B9754}"/>
              </a:ext>
            </a:extLst>
          </p:cNvPr>
          <p:cNvSpPr txBox="1">
            <a:spLocks/>
          </p:cNvSpPr>
          <p:nvPr/>
        </p:nvSpPr>
        <p:spPr>
          <a:xfrm>
            <a:off x="0" y="2208612"/>
            <a:ext cx="2277374" cy="545066"/>
          </a:xfrm>
          <a:prstGeom prst="rect">
            <a:avLst/>
          </a:prstGeom>
          <a:solidFill>
            <a:schemeClr val="accent4">
              <a:lumMod val="20000"/>
              <a:lumOff val="8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Tôn</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3" name="Subtitle 2">
            <a:extLst>
              <a:ext uri="{FF2B5EF4-FFF2-40B4-BE49-F238E27FC236}">
                <a16:creationId xmlns:a16="http://schemas.microsoft.com/office/drawing/2014/main" id="{3AA4C41B-3217-413A-8F89-19E1135E2FF7}"/>
              </a:ext>
            </a:extLst>
          </p:cNvPr>
          <p:cNvSpPr txBox="1">
            <a:spLocks/>
          </p:cNvSpPr>
          <p:nvPr/>
        </p:nvSpPr>
        <p:spPr>
          <a:xfrm>
            <a:off x="-8" y="2753678"/>
            <a:ext cx="8495422" cy="1072549"/>
          </a:xfrm>
          <a:prstGeom prst="rect">
            <a:avLst/>
          </a:prstGeom>
          <a:solidFill>
            <a:schemeClr val="accent4">
              <a:lumMod val="20000"/>
              <a:lumOff val="8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Phật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trở</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thành</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Quốc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nước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ta</a:t>
            </a:r>
            <a:endParaRPr kumimoji="0" lang="en-US" sz="36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8" name="Subtitle 2">
            <a:extLst>
              <a:ext uri="{FF2B5EF4-FFF2-40B4-BE49-F238E27FC236}">
                <a16:creationId xmlns:a16="http://schemas.microsoft.com/office/drawing/2014/main" id="{BAE1A87D-9DA1-41F7-ABEA-2C18CC3C6CC5}"/>
              </a:ext>
            </a:extLst>
          </p:cNvPr>
          <p:cNvSpPr txBox="1">
            <a:spLocks/>
          </p:cNvSpPr>
          <p:nvPr/>
        </p:nvSpPr>
        <p:spPr>
          <a:xfrm>
            <a:off x="-1" y="3990165"/>
            <a:ext cx="12036057" cy="1072549"/>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Nho</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bắt</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đầu</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vai</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trò</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quan</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trọng</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trong</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xã</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hội</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Đạo</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khá</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thịnh</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hành</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36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747781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arn(inVertical)">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id="{567F3D65-3FD8-422C-A129-E8337B1D2B0C}"/>
              </a:ext>
            </a:extLst>
          </p:cNvPr>
          <p:cNvSpPr txBox="1">
            <a:spLocks/>
          </p:cNvSpPr>
          <p:nvPr/>
        </p:nvSpPr>
        <p:spPr>
          <a:xfrm>
            <a:off x="425301" y="150895"/>
            <a:ext cx="11270964" cy="853287"/>
          </a:xfrm>
          <a:prstGeom prst="rect">
            <a:avLst/>
          </a:prstGeom>
          <a:solidFill>
            <a:schemeClr val="accent1">
              <a:lumMod val="60000"/>
              <a:lumOff val="4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11" name="Subtitle 2">
            <a:extLst>
              <a:ext uri="{FF2B5EF4-FFF2-40B4-BE49-F238E27FC236}">
                <a16:creationId xmlns:a16="http://schemas.microsoft.com/office/drawing/2014/main" id="{F1429C0A-658D-47CC-9933-89129FC263D9}"/>
              </a:ext>
            </a:extLst>
          </p:cNvPr>
          <p:cNvSpPr txBox="1">
            <a:spLocks/>
          </p:cNvSpPr>
          <p:nvPr/>
        </p:nvSpPr>
        <p:spPr>
          <a:xfrm>
            <a:off x="-8" y="1508399"/>
            <a:ext cx="5313872" cy="545066"/>
          </a:xfrm>
          <a:prstGeom prst="rect">
            <a:avLst/>
          </a:prstGeom>
          <a:solidFill>
            <a:schemeClr val="accent4">
              <a:lumMod val="20000"/>
              <a:lumOff val="80000"/>
            </a:schemeClr>
          </a:solidFill>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hóa</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dục</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8" name="Subtitle 2">
            <a:extLst>
              <a:ext uri="{FF2B5EF4-FFF2-40B4-BE49-F238E27FC236}">
                <a16:creationId xmlns:a16="http://schemas.microsoft.com/office/drawing/2014/main" id="{FD3258CC-1A5B-4C93-B907-393DCA3B9754}"/>
              </a:ext>
            </a:extLst>
          </p:cNvPr>
          <p:cNvSpPr txBox="1">
            <a:spLocks/>
          </p:cNvSpPr>
          <p:nvPr/>
        </p:nvSpPr>
        <p:spPr>
          <a:xfrm>
            <a:off x="0" y="2208612"/>
            <a:ext cx="4274288" cy="545066"/>
          </a:xfrm>
          <a:prstGeom prst="rect">
            <a:avLst/>
          </a:prstGeom>
          <a:solidFill>
            <a:schemeClr val="accent4">
              <a:lumMod val="20000"/>
              <a:lumOff val="8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3200" b="1" dirty="0">
                <a:solidFill>
                  <a:prstClr val="black"/>
                </a:solidFill>
                <a:latin typeface="Times New Roman" panose="02020603050405020304" pitchFamily="18" charset="0"/>
                <a:cs typeface="Times New Roman" panose="02020603050405020304" pitchFamily="18" charset="0"/>
              </a:rPr>
              <a:t>b</a:t>
            </a:r>
            <a:r>
              <a:rPr kumimoji="0" lang="en-US" sz="32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2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học</a:t>
            </a:r>
            <a:r>
              <a:rPr kumimoji="0" lang="en-US" sz="32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nghệ</a:t>
            </a:r>
            <a:r>
              <a:rPr kumimoji="0" lang="en-US" sz="32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thuật</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0" name="Cloud Callout 10">
            <a:extLst>
              <a:ext uri="{FF2B5EF4-FFF2-40B4-BE49-F238E27FC236}">
                <a16:creationId xmlns:a16="http://schemas.microsoft.com/office/drawing/2014/main" id="{37E625B5-D1B6-4055-90BF-FDEFA71ADC06}"/>
              </a:ext>
            </a:extLst>
          </p:cNvPr>
          <p:cNvSpPr/>
          <p:nvPr/>
        </p:nvSpPr>
        <p:spPr>
          <a:xfrm>
            <a:off x="7020732" y="1675166"/>
            <a:ext cx="4675533" cy="3049346"/>
          </a:xfrm>
          <a:prstGeom prst="cloudCallout">
            <a:avLst>
              <a:gd name="adj1" fmla="val 29971"/>
              <a:gd name="adj2" fmla="val 61834"/>
            </a:avLst>
          </a:prstGeom>
          <a:solidFill>
            <a:schemeClr val="accent4"/>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Văn</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học</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nước</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ta</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dưới</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thời</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Lý</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có</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những</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nét</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gì</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nổi</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bật</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a:t>
            </a:r>
            <a:endParaRPr kumimoji="0" lang="en-VN"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22" name="Picture 21">
            <a:extLst>
              <a:ext uri="{FF2B5EF4-FFF2-40B4-BE49-F238E27FC236}">
                <a16:creationId xmlns:a16="http://schemas.microsoft.com/office/drawing/2014/main" id="{5B2DF4ED-131A-43FE-AA81-224A79446575}"/>
              </a:ext>
            </a:extLst>
          </p:cNvPr>
          <p:cNvPicPr>
            <a:picLocks noChangeAspect="1"/>
          </p:cNvPicPr>
          <p:nvPr/>
        </p:nvPicPr>
        <p:blipFill>
          <a:blip r:embed="rId3"/>
          <a:stretch>
            <a:fillRect/>
          </a:stretch>
        </p:blipFill>
        <p:spPr>
          <a:xfrm>
            <a:off x="10141795" y="3952452"/>
            <a:ext cx="2557220" cy="3049346"/>
          </a:xfrm>
          <a:prstGeom prst="rect">
            <a:avLst/>
          </a:prstGeom>
        </p:spPr>
      </p:pic>
      <p:sp>
        <p:nvSpPr>
          <p:cNvPr id="23" name="Subtitle 2">
            <a:extLst>
              <a:ext uri="{FF2B5EF4-FFF2-40B4-BE49-F238E27FC236}">
                <a16:creationId xmlns:a16="http://schemas.microsoft.com/office/drawing/2014/main" id="{3AA4C41B-3217-413A-8F89-19E1135E2FF7}"/>
              </a:ext>
            </a:extLst>
          </p:cNvPr>
          <p:cNvSpPr txBox="1">
            <a:spLocks/>
          </p:cNvSpPr>
          <p:nvPr/>
        </p:nvSpPr>
        <p:spPr>
          <a:xfrm>
            <a:off x="-9" y="2981863"/>
            <a:ext cx="7020739" cy="1072549"/>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học</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chữ</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Hán</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bước</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đầu</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phát</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triển</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36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095761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par>
                                <p:cTn id="14" presetID="2" presetClass="entr" presetSubtype="6"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1+#ppt_w/2"/>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48930D-8197-4DAC-806E-BF09309365B6}"/>
              </a:ext>
            </a:extLst>
          </p:cNvPr>
          <p:cNvSpPr>
            <a:spLocks noGrp="1"/>
          </p:cNvSpPr>
          <p:nvPr>
            <p:ph type="title"/>
          </p:nvPr>
        </p:nvSpPr>
        <p:spPr>
          <a:xfrm>
            <a:off x="838200" y="365126"/>
            <a:ext cx="10515600" cy="704550"/>
          </a:xfrm>
        </p:spPr>
        <p:txBody>
          <a:bodyPr/>
          <a:lstStyle/>
          <a:p>
            <a:pPr algn="ctr"/>
            <a:r>
              <a:rPr lang="en-US" b="1" dirty="0" err="1">
                <a:latin typeface="Times New Roman" panose="02020603050405020304" pitchFamily="18" charset="0"/>
                <a:cs typeface="Times New Roman" panose="02020603050405020304" pitchFamily="18" charset="0"/>
              </a:rPr>
              <a:t>Một</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số</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tác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phẩm</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văn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học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chữ</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Hán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thời</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Lý</a:t>
            </a:r>
            <a:endParaRPr lang="en-US" b="1" dirty="0">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877BA3BC-D92D-48E2-A7AD-8F90EC448C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045" y="1069676"/>
            <a:ext cx="11680166" cy="5788323"/>
          </a:xfrm>
          <a:prstGeom prst="rect">
            <a:avLst/>
          </a:prstGeom>
        </p:spPr>
      </p:pic>
      <p:pic>
        <p:nvPicPr>
          <p:cNvPr id="11" name="Picture 10">
            <a:extLst>
              <a:ext uri="{FF2B5EF4-FFF2-40B4-BE49-F238E27FC236}">
                <a16:creationId xmlns:a16="http://schemas.microsoft.com/office/drawing/2014/main" id="{9454616F-BED6-4496-98BE-19BDF7B394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045" y="1069675"/>
            <a:ext cx="11639910" cy="5788323"/>
          </a:xfrm>
          <a:prstGeom prst="rect">
            <a:avLst/>
          </a:prstGeom>
        </p:spPr>
      </p:pic>
    </p:spTree>
    <p:extLst>
      <p:ext uri="{BB962C8B-B14F-4D97-AF65-F5344CB8AC3E}">
        <p14:creationId xmlns:p14="http://schemas.microsoft.com/office/powerpoint/2010/main" val="4216779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9"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id="{567F3D65-3FD8-422C-A129-E8337B1D2B0C}"/>
              </a:ext>
            </a:extLst>
          </p:cNvPr>
          <p:cNvSpPr txBox="1">
            <a:spLocks/>
          </p:cNvSpPr>
          <p:nvPr/>
        </p:nvSpPr>
        <p:spPr>
          <a:xfrm>
            <a:off x="1" y="-14988"/>
            <a:ext cx="12191999" cy="1459899"/>
          </a:xfrm>
          <a:prstGeom prst="rect">
            <a:avLst/>
          </a:prstGeom>
          <a:solidFill>
            <a:schemeClr val="accent1">
              <a:lumMod val="60000"/>
              <a:lumOff val="4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11" name="Subtitle 2">
            <a:extLst>
              <a:ext uri="{FF2B5EF4-FFF2-40B4-BE49-F238E27FC236}">
                <a16:creationId xmlns:a16="http://schemas.microsoft.com/office/drawing/2014/main" id="{F1429C0A-658D-47CC-9933-89129FC263D9}"/>
              </a:ext>
            </a:extLst>
          </p:cNvPr>
          <p:cNvSpPr txBox="1">
            <a:spLocks/>
          </p:cNvSpPr>
          <p:nvPr/>
        </p:nvSpPr>
        <p:spPr>
          <a:xfrm>
            <a:off x="-8" y="1508399"/>
            <a:ext cx="5313872" cy="545066"/>
          </a:xfrm>
          <a:prstGeom prst="rect">
            <a:avLst/>
          </a:prstGeom>
          <a:solidFill>
            <a:schemeClr val="accent4">
              <a:lumMod val="20000"/>
              <a:lumOff val="80000"/>
            </a:schemeClr>
          </a:solidFill>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hóa</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dục</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8" name="Subtitle 2">
            <a:extLst>
              <a:ext uri="{FF2B5EF4-FFF2-40B4-BE49-F238E27FC236}">
                <a16:creationId xmlns:a16="http://schemas.microsoft.com/office/drawing/2014/main" id="{FD3258CC-1A5B-4C93-B907-393DCA3B9754}"/>
              </a:ext>
            </a:extLst>
          </p:cNvPr>
          <p:cNvSpPr txBox="1">
            <a:spLocks/>
          </p:cNvSpPr>
          <p:nvPr/>
        </p:nvSpPr>
        <p:spPr>
          <a:xfrm>
            <a:off x="0" y="2208612"/>
            <a:ext cx="4899804" cy="545066"/>
          </a:xfrm>
          <a:prstGeom prst="rect">
            <a:avLst/>
          </a:prstGeom>
          <a:solidFill>
            <a:schemeClr val="accent4">
              <a:lumMod val="20000"/>
              <a:lumOff val="8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b.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học</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nghệ</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thuật</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3" name="Subtitle 2">
            <a:extLst>
              <a:ext uri="{FF2B5EF4-FFF2-40B4-BE49-F238E27FC236}">
                <a16:creationId xmlns:a16="http://schemas.microsoft.com/office/drawing/2014/main" id="{3AA4C41B-3217-413A-8F89-19E1135E2FF7}"/>
              </a:ext>
            </a:extLst>
          </p:cNvPr>
          <p:cNvSpPr txBox="1">
            <a:spLocks/>
          </p:cNvSpPr>
          <p:nvPr/>
        </p:nvSpPr>
        <p:spPr>
          <a:xfrm>
            <a:off x="-9" y="2981863"/>
            <a:ext cx="5465144" cy="1072549"/>
          </a:xfrm>
          <a:prstGeom prst="rect">
            <a:avLst/>
          </a:prstGeom>
          <a:solidFill>
            <a:schemeClr val="accent4">
              <a:lumMod val="20000"/>
              <a:lumOff val="8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học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chữ</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Hán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bước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đầu</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triển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36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8" name="Subtitle 2">
            <a:extLst>
              <a:ext uri="{FF2B5EF4-FFF2-40B4-BE49-F238E27FC236}">
                <a16:creationId xmlns:a16="http://schemas.microsoft.com/office/drawing/2014/main" id="{456B70CA-B4B2-409B-A2D2-E67AE15BD60B}"/>
              </a:ext>
            </a:extLst>
          </p:cNvPr>
          <p:cNvSpPr txBox="1">
            <a:spLocks/>
          </p:cNvSpPr>
          <p:nvPr/>
        </p:nvSpPr>
        <p:spPr>
          <a:xfrm>
            <a:off x="-10" y="4104323"/>
            <a:ext cx="5641685" cy="1072549"/>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loại</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hóa</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gian</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rất</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được</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ưa</a:t>
            </a:r>
            <a:r>
              <a:rPr kumimoji="0" lang="en-US" sz="36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chuộng</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hát</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chèo</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rối</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nước</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đấu</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vật</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đua</a:t>
            </a:r>
            <a:r>
              <a:rPr lang="en-US" sz="3600" dirty="0">
                <a:solidFill>
                  <a:prstClr val="black"/>
                </a:solidFill>
                <a:latin typeface="Times New Roman" panose="02020603050405020304" pitchFamily="18" charset="0"/>
                <a:cs typeface="Times New Roman" panose="02020603050405020304" pitchFamily="18" charset="0"/>
              </a:rPr>
              <a:t> </a:t>
            </a:r>
            <a:r>
              <a:rPr lang="en-US" sz="3600" dirty="0" err="1">
                <a:solidFill>
                  <a:prstClr val="black"/>
                </a:solidFill>
                <a:latin typeface="Times New Roman" panose="02020603050405020304" pitchFamily="18" charset="0"/>
                <a:cs typeface="Times New Roman" panose="02020603050405020304" pitchFamily="18" charset="0"/>
              </a:rPr>
              <a:t>thuyền</a:t>
            </a:r>
            <a:r>
              <a:rPr lang="en-US" sz="3600" dirty="0">
                <a:solidFill>
                  <a:prstClr val="black"/>
                </a:solidFill>
                <a:latin typeface="Times New Roman" panose="02020603050405020304" pitchFamily="18" charset="0"/>
                <a:cs typeface="Times New Roman" panose="02020603050405020304" pitchFamily="18" charset="0"/>
              </a:rPr>
              <a:t>…</a:t>
            </a:r>
            <a:endParaRPr kumimoji="0" lang="en-US" sz="36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3" name="Picture 2">
            <a:extLst>
              <a:ext uri="{FF2B5EF4-FFF2-40B4-BE49-F238E27FC236}">
                <a16:creationId xmlns:a16="http://schemas.microsoft.com/office/drawing/2014/main" id="{2CCEF506-999F-48D9-8460-8D221EDA34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1675" y="1519237"/>
            <a:ext cx="6550325" cy="5338763"/>
          </a:xfrm>
          <a:prstGeom prst="rect">
            <a:avLst/>
          </a:prstGeom>
        </p:spPr>
      </p:pic>
      <p:sp>
        <p:nvSpPr>
          <p:cNvPr id="13" name="Subtitle 2">
            <a:extLst>
              <a:ext uri="{FF2B5EF4-FFF2-40B4-BE49-F238E27FC236}">
                <a16:creationId xmlns:a16="http://schemas.microsoft.com/office/drawing/2014/main" id="{AF92648F-FB50-4A27-A87C-D9DADCD7049F}"/>
              </a:ext>
            </a:extLst>
          </p:cNvPr>
          <p:cNvSpPr txBox="1">
            <a:spLocks/>
          </p:cNvSpPr>
          <p:nvPr/>
        </p:nvSpPr>
        <p:spPr>
          <a:xfrm>
            <a:off x="5641676" y="6297282"/>
            <a:ext cx="6550324" cy="560717"/>
          </a:xfrm>
          <a:prstGeom prst="rect">
            <a:avLst/>
          </a:prstGeom>
          <a:solidFill>
            <a:schemeClr val="accent4">
              <a:lumMod val="20000"/>
              <a:lumOff val="8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3600" b="1" dirty="0" err="1">
                <a:solidFill>
                  <a:prstClr val="black"/>
                </a:solidFill>
                <a:latin typeface="Times New Roman" panose="02020603050405020304" pitchFamily="18" charset="0"/>
                <a:cs typeface="Times New Roman" panose="02020603050405020304" pitchFamily="18" charset="0"/>
              </a:rPr>
              <a:t>Nghệ</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thuật</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hát</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Chèo</a:t>
            </a:r>
            <a:endParaRPr kumimoji="0" lang="en-US" sz="36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5" name="Picture 4">
            <a:extLst>
              <a:ext uri="{FF2B5EF4-FFF2-40B4-BE49-F238E27FC236}">
                <a16:creationId xmlns:a16="http://schemas.microsoft.com/office/drawing/2014/main" id="{0EF37103-D56B-410E-B800-CEC3530873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41675" y="1477398"/>
            <a:ext cx="6550324" cy="5381625"/>
          </a:xfrm>
          <a:prstGeom prst="rect">
            <a:avLst/>
          </a:prstGeom>
        </p:spPr>
      </p:pic>
      <p:sp>
        <p:nvSpPr>
          <p:cNvPr id="14" name="Subtitle 2">
            <a:extLst>
              <a:ext uri="{FF2B5EF4-FFF2-40B4-BE49-F238E27FC236}">
                <a16:creationId xmlns:a16="http://schemas.microsoft.com/office/drawing/2014/main" id="{BAF6E0C6-D653-4F58-B59D-06D795582398}"/>
              </a:ext>
            </a:extLst>
          </p:cNvPr>
          <p:cNvSpPr txBox="1">
            <a:spLocks/>
          </p:cNvSpPr>
          <p:nvPr/>
        </p:nvSpPr>
        <p:spPr>
          <a:xfrm>
            <a:off x="5641674" y="6045677"/>
            <a:ext cx="6550324" cy="560717"/>
          </a:xfrm>
          <a:prstGeom prst="rect">
            <a:avLst/>
          </a:prstGeom>
          <a:solidFill>
            <a:schemeClr val="accent4">
              <a:lumMod val="20000"/>
              <a:lumOff val="8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Múa</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rối</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n</a:t>
            </a:r>
            <a:r>
              <a:rPr kumimoji="0" lang="vi-VN"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ớc</a:t>
            </a:r>
            <a:endParaRPr kumimoji="0" lang="en-US" sz="36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7" name="Picture 6">
            <a:extLst>
              <a:ext uri="{FF2B5EF4-FFF2-40B4-BE49-F238E27FC236}">
                <a16:creationId xmlns:a16="http://schemas.microsoft.com/office/drawing/2014/main" id="{AF8E32A4-A7E0-4590-94BF-3A5CDFE0D8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41674" y="1494822"/>
            <a:ext cx="6550324" cy="5338763"/>
          </a:xfrm>
          <a:prstGeom prst="rect">
            <a:avLst/>
          </a:prstGeom>
        </p:spPr>
      </p:pic>
      <p:sp>
        <p:nvSpPr>
          <p:cNvPr id="17" name="Subtitle 2">
            <a:extLst>
              <a:ext uri="{FF2B5EF4-FFF2-40B4-BE49-F238E27FC236}">
                <a16:creationId xmlns:a16="http://schemas.microsoft.com/office/drawing/2014/main" id="{6796A9D2-3663-4E65-843E-3F16DF0E29C1}"/>
              </a:ext>
            </a:extLst>
          </p:cNvPr>
          <p:cNvSpPr txBox="1">
            <a:spLocks/>
          </p:cNvSpPr>
          <p:nvPr/>
        </p:nvSpPr>
        <p:spPr>
          <a:xfrm>
            <a:off x="5641673" y="6297282"/>
            <a:ext cx="6550324" cy="646545"/>
          </a:xfrm>
          <a:prstGeom prst="rect">
            <a:avLst/>
          </a:prstGeom>
          <a:solidFill>
            <a:schemeClr val="accent4">
              <a:lumMod val="20000"/>
              <a:lumOff val="8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3600" b="1" dirty="0" err="1">
                <a:solidFill>
                  <a:prstClr val="black"/>
                </a:solidFill>
                <a:latin typeface="Times New Roman" panose="02020603050405020304" pitchFamily="18" charset="0"/>
                <a:cs typeface="Times New Roman" panose="02020603050405020304" pitchFamily="18" charset="0"/>
              </a:rPr>
              <a:t>Đấu</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vật</a:t>
            </a:r>
            <a:endParaRPr kumimoji="0" lang="en-US" sz="3600" b="1" i="1"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43A969E9-9399-4A16-BCC9-A8FABCBA83B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41673" y="1433411"/>
            <a:ext cx="6550324" cy="5400174"/>
          </a:xfrm>
          <a:prstGeom prst="rect">
            <a:avLst/>
          </a:prstGeom>
        </p:spPr>
      </p:pic>
      <p:sp>
        <p:nvSpPr>
          <p:cNvPr id="21" name="Subtitle 2">
            <a:extLst>
              <a:ext uri="{FF2B5EF4-FFF2-40B4-BE49-F238E27FC236}">
                <a16:creationId xmlns:a16="http://schemas.microsoft.com/office/drawing/2014/main" id="{97EE66EB-5930-4A4E-896C-E38AF864846C}"/>
              </a:ext>
            </a:extLst>
          </p:cNvPr>
          <p:cNvSpPr txBox="1">
            <a:spLocks/>
          </p:cNvSpPr>
          <p:nvPr/>
        </p:nvSpPr>
        <p:spPr>
          <a:xfrm>
            <a:off x="5641670" y="6371609"/>
            <a:ext cx="6550330" cy="560717"/>
          </a:xfrm>
          <a:prstGeom prst="rect">
            <a:avLst/>
          </a:prstGeom>
          <a:solidFill>
            <a:schemeClr val="accent4">
              <a:lumMod val="20000"/>
              <a:lumOff val="8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3600" b="1" dirty="0" err="1">
                <a:solidFill>
                  <a:prstClr val="black"/>
                </a:solidFill>
                <a:latin typeface="Times New Roman" panose="02020603050405020304" pitchFamily="18" charset="0"/>
                <a:cs typeface="Times New Roman" panose="02020603050405020304" pitchFamily="18" charset="0"/>
              </a:rPr>
              <a:t>Đua</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thuyền</a:t>
            </a:r>
            <a:endParaRPr kumimoji="0" lang="en-US" sz="36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687982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inVertical)">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arn(inVertical)">
                                      <p:cBhvr>
                                        <p:cTn id="3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P spid="17" grpId="0" animBg="1"/>
      <p:bldP spid="2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id="{567F3D65-3FD8-422C-A129-E8337B1D2B0C}"/>
              </a:ext>
            </a:extLst>
          </p:cNvPr>
          <p:cNvSpPr txBox="1">
            <a:spLocks/>
          </p:cNvSpPr>
          <p:nvPr/>
        </p:nvSpPr>
        <p:spPr>
          <a:xfrm>
            <a:off x="1" y="-14988"/>
            <a:ext cx="12191999" cy="1459899"/>
          </a:xfrm>
          <a:prstGeom prst="rect">
            <a:avLst/>
          </a:prstGeom>
          <a:solidFill>
            <a:schemeClr val="accent1">
              <a:lumMod val="60000"/>
              <a:lumOff val="4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11" name="Subtitle 2">
            <a:extLst>
              <a:ext uri="{FF2B5EF4-FFF2-40B4-BE49-F238E27FC236}">
                <a16:creationId xmlns:a16="http://schemas.microsoft.com/office/drawing/2014/main" id="{F1429C0A-658D-47CC-9933-89129FC263D9}"/>
              </a:ext>
            </a:extLst>
          </p:cNvPr>
          <p:cNvSpPr txBox="1">
            <a:spLocks/>
          </p:cNvSpPr>
          <p:nvPr/>
        </p:nvSpPr>
        <p:spPr>
          <a:xfrm>
            <a:off x="-8" y="1508399"/>
            <a:ext cx="5313872" cy="545066"/>
          </a:xfrm>
          <a:prstGeom prst="rect">
            <a:avLst/>
          </a:prstGeom>
          <a:solidFill>
            <a:schemeClr val="accent4">
              <a:lumMod val="20000"/>
              <a:lumOff val="80000"/>
            </a:schemeClr>
          </a:solidFill>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hóa</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dục</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8" name="Subtitle 2">
            <a:extLst>
              <a:ext uri="{FF2B5EF4-FFF2-40B4-BE49-F238E27FC236}">
                <a16:creationId xmlns:a16="http://schemas.microsoft.com/office/drawing/2014/main" id="{FD3258CC-1A5B-4C93-B907-393DCA3B9754}"/>
              </a:ext>
            </a:extLst>
          </p:cNvPr>
          <p:cNvSpPr txBox="1">
            <a:spLocks/>
          </p:cNvSpPr>
          <p:nvPr/>
        </p:nvSpPr>
        <p:spPr>
          <a:xfrm>
            <a:off x="0" y="2208612"/>
            <a:ext cx="4899804" cy="545066"/>
          </a:xfrm>
          <a:prstGeom prst="rect">
            <a:avLst/>
          </a:prstGeom>
          <a:solidFill>
            <a:schemeClr val="accent4">
              <a:lumMod val="20000"/>
              <a:lumOff val="8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b.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học</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nghệ</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thuật</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3" name="Subtitle 2">
            <a:extLst>
              <a:ext uri="{FF2B5EF4-FFF2-40B4-BE49-F238E27FC236}">
                <a16:creationId xmlns:a16="http://schemas.microsoft.com/office/drawing/2014/main" id="{3AA4C41B-3217-413A-8F89-19E1135E2FF7}"/>
              </a:ext>
            </a:extLst>
          </p:cNvPr>
          <p:cNvSpPr txBox="1">
            <a:spLocks/>
          </p:cNvSpPr>
          <p:nvPr/>
        </p:nvSpPr>
        <p:spPr>
          <a:xfrm>
            <a:off x="0" y="2863195"/>
            <a:ext cx="7804307" cy="954593"/>
          </a:xfrm>
          <a:prstGeom prst="rect">
            <a:avLst/>
          </a:prstGeom>
          <a:solidFill>
            <a:schemeClr val="accent4">
              <a:lumMod val="20000"/>
              <a:lumOff val="8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học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chữ</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Hán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bước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đầu</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triển</a:t>
            </a:r>
            <a:endParaRPr kumimoji="0" lang="en-US" sz="36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8" name="Subtitle 2">
            <a:extLst>
              <a:ext uri="{FF2B5EF4-FFF2-40B4-BE49-F238E27FC236}">
                <a16:creationId xmlns:a16="http://schemas.microsoft.com/office/drawing/2014/main" id="{456B70CA-B4B2-409B-A2D2-E67AE15BD60B}"/>
              </a:ext>
            </a:extLst>
          </p:cNvPr>
          <p:cNvSpPr txBox="1">
            <a:spLocks/>
          </p:cNvSpPr>
          <p:nvPr/>
        </p:nvSpPr>
        <p:spPr>
          <a:xfrm>
            <a:off x="-10" y="3949046"/>
            <a:ext cx="12025233" cy="1072549"/>
          </a:xfrm>
          <a:prstGeom prst="rect">
            <a:avLst/>
          </a:prstGeom>
          <a:solidFill>
            <a:schemeClr val="accent4">
              <a:lumMod val="20000"/>
              <a:lumOff val="8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loại</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hóa</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gian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rất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được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ưa</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chuộng</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hát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chèo</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rối</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nước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đấu</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vật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đua</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thuyền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36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5" name="Subtitle 2">
            <a:extLst>
              <a:ext uri="{FF2B5EF4-FFF2-40B4-BE49-F238E27FC236}">
                <a16:creationId xmlns:a16="http://schemas.microsoft.com/office/drawing/2014/main" id="{969B4B2E-D73E-496C-801C-15355013E077}"/>
              </a:ext>
            </a:extLst>
          </p:cNvPr>
          <p:cNvSpPr txBox="1">
            <a:spLocks/>
          </p:cNvSpPr>
          <p:nvPr/>
        </p:nvSpPr>
        <p:spPr>
          <a:xfrm>
            <a:off x="0" y="5308740"/>
            <a:ext cx="12025233" cy="1072549"/>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Thời</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kỳ</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này</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c</a:t>
            </a:r>
            <a:r>
              <a:rPr lang="en-US" sz="3600" b="1" dirty="0">
                <a:solidFill>
                  <a:prstClr val="black"/>
                </a:solidFill>
                <a:latin typeface="Times New Roman" panose="02020603050405020304" pitchFamily="18" charset="0"/>
                <a:cs typeface="Times New Roman" panose="02020603050405020304" pitchFamily="18" charset="0"/>
              </a:rPr>
              <a:t>ó </a:t>
            </a:r>
            <a:r>
              <a:rPr lang="en-US" sz="3600" b="1" dirty="0" err="1">
                <a:solidFill>
                  <a:prstClr val="black"/>
                </a:solidFill>
                <a:latin typeface="Times New Roman" panose="02020603050405020304" pitchFamily="18" charset="0"/>
                <a:cs typeface="Times New Roman" panose="02020603050405020304" pitchFamily="18" charset="0"/>
              </a:rPr>
              <a:t>các</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công</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trình</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kiến</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trúc</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điêu</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khắc</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lớn</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và</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độc</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đáo</a:t>
            </a:r>
            <a:r>
              <a:rPr lang="en-US" sz="3600" b="1" dirty="0">
                <a:solidFill>
                  <a:prstClr val="black"/>
                </a:solidFill>
                <a:latin typeface="Times New Roman" panose="02020603050405020304" pitchFamily="18" charset="0"/>
                <a:cs typeface="Times New Roman" panose="02020603050405020304" pitchFamily="18" charset="0"/>
              </a:rPr>
              <a:t>.</a:t>
            </a:r>
            <a:endParaRPr kumimoji="0" lang="en-US" sz="3600" b="1" i="1"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7698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3B542E2-7D13-4A0B-9C0F-2DF5E7D16D0A}"/>
              </a:ext>
            </a:extLst>
          </p:cNvPr>
          <p:cNvSpPr>
            <a:spLocks noGrp="1"/>
          </p:cNvSpPr>
          <p:nvPr>
            <p:ph idx="1"/>
          </p:nvPr>
        </p:nvSpPr>
        <p:spPr>
          <a:xfrm>
            <a:off x="0" y="534842"/>
            <a:ext cx="4416725" cy="5503653"/>
          </a:xfrm>
        </p:spPr>
        <p:txBody>
          <a:bodyPr numCol="1">
            <a:normAutofit/>
          </a:bodyPr>
          <a:lstStyle/>
          <a:p>
            <a:pPr marL="0" indent="0">
              <a:buNone/>
            </a:pPr>
            <a:r>
              <a:rPr lang="en-US" b="1" dirty="0"/>
              <a:t>	</a:t>
            </a:r>
            <a:r>
              <a:rPr lang="vi-VN" b="1" dirty="0">
                <a:latin typeface="+mj-lt"/>
              </a:rPr>
              <a:t>Kiến trúc phát triển mạnh dưới thời nhà Lý và chịu ảnh hưởng của Phật Giáo rất sâu đậm.</a:t>
            </a:r>
            <a:r>
              <a:rPr lang="en-US" b="1" dirty="0">
                <a:latin typeface="+mj-lt"/>
              </a:rPr>
              <a:t> </a:t>
            </a:r>
            <a:r>
              <a:rPr lang="vi-VN" b="1" dirty="0">
                <a:latin typeface="+mj-lt"/>
              </a:rPr>
              <a:t>cung điện, lâu đài,</a:t>
            </a:r>
            <a:r>
              <a:rPr lang="en-US" b="1" dirty="0">
                <a:latin typeface="+mj-lt"/>
              </a:rPr>
              <a:t> </a:t>
            </a:r>
            <a:r>
              <a:rPr lang="vi-VN" b="1" dirty="0">
                <a:latin typeface="+mj-lt"/>
              </a:rPr>
              <a:t>thành quách và chùa tháp được xây dựng với quy mô lớn. Thành Thăng Long là một công trình xây dựng lớn trong các triều đại phong kiến.</a:t>
            </a:r>
            <a:r>
              <a:rPr lang="en-US" b="1" dirty="0">
                <a:latin typeface="+mj-lt"/>
              </a:rPr>
              <a:t> </a:t>
            </a:r>
            <a:r>
              <a:rPr lang="vi-VN" b="1" dirty="0">
                <a:latin typeface="+mj-lt"/>
              </a:rPr>
              <a:t>Thành gồm hai vòng dài khoảng</a:t>
            </a:r>
            <a:r>
              <a:rPr lang="en-US" b="1" dirty="0">
                <a:latin typeface="+mj-lt"/>
              </a:rPr>
              <a:t> </a:t>
            </a:r>
            <a:r>
              <a:rPr lang="vi-VN" b="1" dirty="0">
                <a:latin typeface="+mj-lt"/>
              </a:rPr>
              <a:t>25km.</a:t>
            </a:r>
            <a:r>
              <a:rPr lang="en-US" b="1" dirty="0">
                <a:latin typeface="+mj-lt"/>
              </a:rPr>
              <a:t> </a:t>
            </a:r>
            <a:r>
              <a:rPr lang="vi-VN" b="1" dirty="0">
                <a:latin typeface="+mj-lt"/>
              </a:rPr>
              <a:t>Trong hoàng thành có những cung điện cao đến bốn tầng</a:t>
            </a:r>
            <a:r>
              <a:rPr lang="en-US" b="1" dirty="0">
                <a:latin typeface="+mj-lt"/>
              </a:rPr>
              <a:t>.</a:t>
            </a:r>
            <a:endParaRPr lang="en-US" dirty="0">
              <a:latin typeface="+mj-lt"/>
            </a:endParaRPr>
          </a:p>
        </p:txBody>
      </p:sp>
      <p:pic>
        <p:nvPicPr>
          <p:cNvPr id="5" name="Picture 4">
            <a:extLst>
              <a:ext uri="{FF2B5EF4-FFF2-40B4-BE49-F238E27FC236}">
                <a16:creationId xmlns:a16="http://schemas.microsoft.com/office/drawing/2014/main" id="{1CDD4280-38FA-4070-968D-649571AFCB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51232" y="396816"/>
            <a:ext cx="7775275" cy="5779698"/>
          </a:xfrm>
          <a:prstGeom prst="rect">
            <a:avLst/>
          </a:prstGeom>
        </p:spPr>
      </p:pic>
      <p:pic>
        <p:nvPicPr>
          <p:cNvPr id="7" name="Picture 6">
            <a:extLst>
              <a:ext uri="{FF2B5EF4-FFF2-40B4-BE49-F238E27FC236}">
                <a16:creationId xmlns:a16="http://schemas.microsoft.com/office/drawing/2014/main" id="{598BF944-D462-489C-ADBC-50530EBAC2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6725" y="0"/>
            <a:ext cx="7809782" cy="6858000"/>
          </a:xfrm>
          <a:prstGeom prst="rect">
            <a:avLst/>
          </a:prstGeom>
        </p:spPr>
      </p:pic>
    </p:spTree>
    <p:extLst>
      <p:ext uri="{BB962C8B-B14F-4D97-AF65-F5344CB8AC3E}">
        <p14:creationId xmlns:p14="http://schemas.microsoft.com/office/powerpoint/2010/main" val="3680558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3B542E2-7D13-4A0B-9C0F-2DF5E7D16D0A}"/>
              </a:ext>
            </a:extLst>
          </p:cNvPr>
          <p:cNvSpPr>
            <a:spLocks noGrp="1"/>
          </p:cNvSpPr>
          <p:nvPr>
            <p:ph idx="1"/>
          </p:nvPr>
        </p:nvSpPr>
        <p:spPr>
          <a:xfrm>
            <a:off x="0" y="0"/>
            <a:ext cx="4416725" cy="5503653"/>
          </a:xfrm>
        </p:spPr>
        <p:txBody>
          <a:bodyPr numCol="1">
            <a:normAutofit/>
          </a:bodyPr>
          <a:lstStyle/>
          <a:p>
            <a:pPr marL="0" indent="0">
              <a:buNone/>
            </a:pPr>
            <a:r>
              <a:rPr lang="en-US" b="1"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Trong thời Lý, hình tượng rồng được đặt tên cho kinh đô của Đại Việt: “Thăng Long” nghĩa là “rồng bay”, báo hiệu điềm lành, sự hưng khởi, phát triển toàn diện của kinh đô và đất nước từ năm 1010. Rồng thời Lý còn mang nhiều biểu trưng cao quý khác: Quyền lực tối cao của hoàng đế, pháp lực vô biên của Phật pháp, sự phồn thịnh của quốc gia.</a:t>
            </a:r>
            <a:endParaRPr lang="en-US"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ECFAE0E4-2119-4259-BBA3-7D2F6133E2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9252" y="103022"/>
            <a:ext cx="7775275" cy="6811274"/>
          </a:xfrm>
          <a:prstGeom prst="rect">
            <a:avLst/>
          </a:prstGeom>
        </p:spPr>
      </p:pic>
      <p:pic>
        <p:nvPicPr>
          <p:cNvPr id="4" name="Picture 3">
            <a:extLst>
              <a:ext uri="{FF2B5EF4-FFF2-40B4-BE49-F238E27FC236}">
                <a16:creationId xmlns:a16="http://schemas.microsoft.com/office/drawing/2014/main" id="{A345F775-A63A-41DE-87C2-38FFCB2612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9251" y="103022"/>
            <a:ext cx="7775275" cy="6698682"/>
          </a:xfrm>
          <a:prstGeom prst="rect">
            <a:avLst/>
          </a:prstGeom>
        </p:spPr>
      </p:pic>
    </p:spTree>
    <p:extLst>
      <p:ext uri="{BB962C8B-B14F-4D97-AF65-F5344CB8AC3E}">
        <p14:creationId xmlns:p14="http://schemas.microsoft.com/office/powerpoint/2010/main" val="226526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id="{567F3D65-3FD8-422C-A129-E8337B1D2B0C}"/>
              </a:ext>
            </a:extLst>
          </p:cNvPr>
          <p:cNvSpPr txBox="1">
            <a:spLocks/>
          </p:cNvSpPr>
          <p:nvPr/>
        </p:nvSpPr>
        <p:spPr>
          <a:xfrm>
            <a:off x="1" y="-14988"/>
            <a:ext cx="12191999" cy="1459899"/>
          </a:xfrm>
          <a:prstGeom prst="rect">
            <a:avLst/>
          </a:prstGeom>
          <a:solidFill>
            <a:schemeClr val="accent1">
              <a:lumMod val="60000"/>
              <a:lumOff val="4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11" name="Subtitle 2">
            <a:extLst>
              <a:ext uri="{FF2B5EF4-FFF2-40B4-BE49-F238E27FC236}">
                <a16:creationId xmlns:a16="http://schemas.microsoft.com/office/drawing/2014/main" id="{F1429C0A-658D-47CC-9933-89129FC263D9}"/>
              </a:ext>
            </a:extLst>
          </p:cNvPr>
          <p:cNvSpPr txBox="1">
            <a:spLocks/>
          </p:cNvSpPr>
          <p:nvPr/>
        </p:nvSpPr>
        <p:spPr>
          <a:xfrm>
            <a:off x="-8" y="1508399"/>
            <a:ext cx="5313872" cy="545066"/>
          </a:xfrm>
          <a:prstGeom prst="rect">
            <a:avLst/>
          </a:prstGeom>
          <a:solidFill>
            <a:schemeClr val="accent4">
              <a:lumMod val="20000"/>
              <a:lumOff val="80000"/>
            </a:schemeClr>
          </a:solidFill>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hóa</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dục</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8" name="Subtitle 2">
            <a:extLst>
              <a:ext uri="{FF2B5EF4-FFF2-40B4-BE49-F238E27FC236}">
                <a16:creationId xmlns:a16="http://schemas.microsoft.com/office/drawing/2014/main" id="{FD3258CC-1A5B-4C93-B907-393DCA3B9754}"/>
              </a:ext>
            </a:extLst>
          </p:cNvPr>
          <p:cNvSpPr txBox="1">
            <a:spLocks/>
          </p:cNvSpPr>
          <p:nvPr/>
        </p:nvSpPr>
        <p:spPr>
          <a:xfrm>
            <a:off x="0" y="2208612"/>
            <a:ext cx="4899804" cy="545066"/>
          </a:xfrm>
          <a:prstGeom prst="rect">
            <a:avLst/>
          </a:prstGeom>
          <a:solidFill>
            <a:schemeClr val="accent4">
              <a:lumMod val="20000"/>
              <a:lumOff val="8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dục</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5" name="Subtitle 2">
            <a:extLst>
              <a:ext uri="{FF2B5EF4-FFF2-40B4-BE49-F238E27FC236}">
                <a16:creationId xmlns:a16="http://schemas.microsoft.com/office/drawing/2014/main" id="{969B4B2E-D73E-496C-801C-15355013E077}"/>
              </a:ext>
            </a:extLst>
          </p:cNvPr>
          <p:cNvSpPr txBox="1">
            <a:spLocks/>
          </p:cNvSpPr>
          <p:nvPr/>
        </p:nvSpPr>
        <p:spPr>
          <a:xfrm>
            <a:off x="-8" y="2892725"/>
            <a:ext cx="7020739" cy="1072549"/>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Nhà</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Lý</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đã</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chú</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ý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đến</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tác</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dục</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để</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tuyển</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chọn</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quan</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lại</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36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9" name="Cloud Callout 10">
            <a:extLst>
              <a:ext uri="{FF2B5EF4-FFF2-40B4-BE49-F238E27FC236}">
                <a16:creationId xmlns:a16="http://schemas.microsoft.com/office/drawing/2014/main" id="{01B28A8E-757A-415A-80F8-A7B2C693110A}"/>
              </a:ext>
            </a:extLst>
          </p:cNvPr>
          <p:cNvSpPr/>
          <p:nvPr/>
        </p:nvSpPr>
        <p:spPr>
          <a:xfrm>
            <a:off x="7020732" y="1675166"/>
            <a:ext cx="4675533" cy="3049346"/>
          </a:xfrm>
          <a:prstGeom prst="cloudCallout">
            <a:avLst>
              <a:gd name="adj1" fmla="val 29971"/>
              <a:gd name="adj2" fmla="val 61834"/>
            </a:avLst>
          </a:prstGeom>
          <a:solidFill>
            <a:schemeClr val="accent4"/>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sym typeface="Arial"/>
              </a:rPr>
              <a:t>Hãy</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sym typeface="Arial"/>
              </a:rPr>
              <a:t>nêu</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sym typeface="Arial"/>
              </a:rPr>
              <a:t>những</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biểu</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hiện</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chứng</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tỏ</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việc</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giáo</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dục</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dưới</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thời</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Lý</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đã</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được</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a:t>
            </a:r>
            <a:r>
              <a:rPr lang="en-US" sz="2800" b="1" i="1" kern="0" dirty="0" err="1">
                <a:solidFill>
                  <a:prstClr val="black">
                    <a:lumMod val="95000"/>
                    <a:lumOff val="5000"/>
                  </a:prstClr>
                </a:solidFill>
                <a:latin typeface="Times New Roman" panose="02020603050405020304" pitchFamily="18" charset="0"/>
                <a:cs typeface="Times New Roman" panose="02020603050405020304" pitchFamily="18" charset="0"/>
                <a:sym typeface="Arial"/>
              </a:rPr>
              <a:t>chú</a:t>
            </a:r>
            <a:r>
              <a:rPr lang="en-US" sz="2800" b="1" i="1" kern="0" dirty="0">
                <a:solidFill>
                  <a:prstClr val="black">
                    <a:lumMod val="95000"/>
                    <a:lumOff val="5000"/>
                  </a:prstClr>
                </a:solidFill>
                <a:latin typeface="Times New Roman" panose="02020603050405020304" pitchFamily="18" charset="0"/>
                <a:cs typeface="Times New Roman" panose="02020603050405020304" pitchFamily="18" charset="0"/>
                <a:sym typeface="Arial"/>
              </a:rPr>
              <a:t> ý</a:t>
            </a:r>
            <a:r>
              <a:rPr kumimoji="0" lang="en-US"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sym typeface="Arial"/>
              </a:rPr>
              <a:t>?</a:t>
            </a:r>
            <a:endParaRPr kumimoji="0" lang="en-VN"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cs typeface="Times New Roman" panose="02020603050405020304" pitchFamily="18" charset="0"/>
              <a:sym typeface="Arial"/>
            </a:endParaRPr>
          </a:p>
        </p:txBody>
      </p:sp>
      <p:pic>
        <p:nvPicPr>
          <p:cNvPr id="10" name="Picture 9">
            <a:extLst>
              <a:ext uri="{FF2B5EF4-FFF2-40B4-BE49-F238E27FC236}">
                <a16:creationId xmlns:a16="http://schemas.microsoft.com/office/drawing/2014/main" id="{0AE99CF3-2597-414A-8B07-079386C3A89D}"/>
              </a:ext>
            </a:extLst>
          </p:cNvPr>
          <p:cNvPicPr>
            <a:picLocks noChangeAspect="1"/>
          </p:cNvPicPr>
          <p:nvPr/>
        </p:nvPicPr>
        <p:blipFill>
          <a:blip r:embed="rId3"/>
          <a:stretch>
            <a:fillRect/>
          </a:stretch>
        </p:blipFill>
        <p:spPr>
          <a:xfrm>
            <a:off x="10141795" y="3952452"/>
            <a:ext cx="2557220" cy="3049346"/>
          </a:xfrm>
          <a:prstGeom prst="rect">
            <a:avLst/>
          </a:prstGeom>
        </p:spPr>
      </p:pic>
      <p:sp>
        <p:nvSpPr>
          <p:cNvPr id="13" name="Subtitle 2">
            <a:extLst>
              <a:ext uri="{FF2B5EF4-FFF2-40B4-BE49-F238E27FC236}">
                <a16:creationId xmlns:a16="http://schemas.microsoft.com/office/drawing/2014/main" id="{4C61E8C6-1D26-4900-B207-78A0870D603C}"/>
              </a:ext>
            </a:extLst>
          </p:cNvPr>
          <p:cNvSpPr txBox="1">
            <a:spLocks/>
          </p:cNvSpPr>
          <p:nvPr/>
        </p:nvSpPr>
        <p:spPr>
          <a:xfrm>
            <a:off x="-9" y="4188238"/>
            <a:ext cx="7020739" cy="766530"/>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Năm</a:t>
            </a:r>
            <a:r>
              <a:rPr lang="en-US" sz="3600" b="1" dirty="0">
                <a:solidFill>
                  <a:prstClr val="black"/>
                </a:solidFill>
                <a:latin typeface="Times New Roman" panose="02020603050405020304" pitchFamily="18" charset="0"/>
                <a:cs typeface="Times New Roman" panose="02020603050405020304" pitchFamily="18" charset="0"/>
              </a:rPr>
              <a:t> 1070 </a:t>
            </a:r>
            <a:r>
              <a:rPr lang="en-US" sz="3600" b="1" dirty="0" err="1">
                <a:solidFill>
                  <a:prstClr val="black"/>
                </a:solidFill>
                <a:latin typeface="Times New Roman" panose="02020603050405020304" pitchFamily="18" charset="0"/>
                <a:cs typeface="Times New Roman" panose="02020603050405020304" pitchFamily="18" charset="0"/>
              </a:rPr>
              <a:t>cho</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dựng</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Văn</a:t>
            </a:r>
            <a:r>
              <a:rPr lang="en-US" sz="3600" b="1" dirty="0">
                <a:solidFill>
                  <a:prstClr val="black"/>
                </a:solidFill>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miếu</a:t>
            </a:r>
            <a:r>
              <a:rPr lang="en-US" sz="3600" b="1" dirty="0">
                <a:solidFill>
                  <a:prstClr val="black"/>
                </a:solidFill>
                <a:latin typeface="Times New Roman" panose="02020603050405020304" pitchFamily="18" charset="0"/>
                <a:cs typeface="Times New Roman" panose="02020603050405020304" pitchFamily="18" charset="0"/>
              </a:rPr>
              <a:t>.</a:t>
            </a:r>
            <a:endParaRPr kumimoji="0" lang="en-US" sz="3600" b="1" i="1"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32462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6"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6" presetClass="exit" presetSubtype="32" fill="hold" grpId="1" nodeType="clickEffect">
                                  <p:stCondLst>
                                    <p:cond delay="0"/>
                                  </p:stCondLst>
                                  <p:childTnLst>
                                    <p:animEffect transition="out" filter="circle(out)">
                                      <p:cBhvr>
                                        <p:cTn id="21" dur="750"/>
                                        <p:tgtEl>
                                          <p:spTgt spid="9"/>
                                        </p:tgtEl>
                                      </p:cBhvr>
                                    </p:animEffect>
                                    <p:set>
                                      <p:cBhvr>
                                        <p:cTn id="22" dur="1" fill="hold">
                                          <p:stCondLst>
                                            <p:cond delay="749"/>
                                          </p:stCondLst>
                                        </p:cTn>
                                        <p:tgtEl>
                                          <p:spTgt spid="9"/>
                                        </p:tgtEl>
                                        <p:attrNameLst>
                                          <p:attrName>style.visibility</p:attrName>
                                        </p:attrNameLst>
                                      </p:cBhvr>
                                      <p:to>
                                        <p:strVal val="hidden"/>
                                      </p:to>
                                    </p:set>
                                  </p:childTnLst>
                                </p:cTn>
                              </p:par>
                              <p:par>
                                <p:cTn id="23" presetID="6" presetClass="exit" presetSubtype="32" fill="hold" nodeType="withEffect">
                                  <p:stCondLst>
                                    <p:cond delay="0"/>
                                  </p:stCondLst>
                                  <p:childTnLst>
                                    <p:animEffect transition="out" filter="circle(out)">
                                      <p:cBhvr>
                                        <p:cTn id="24" dur="750"/>
                                        <p:tgtEl>
                                          <p:spTgt spid="10"/>
                                        </p:tgtEl>
                                      </p:cBhvr>
                                    </p:animEffect>
                                    <p:set>
                                      <p:cBhvr>
                                        <p:cTn id="25" dur="1" fill="hold">
                                          <p:stCondLst>
                                            <p:cond delay="749"/>
                                          </p:stCondLst>
                                        </p:cTn>
                                        <p:tgtEl>
                                          <p:spTgt spid="1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arn(inVertical)">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arn(inVertical)">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5" grpId="0" animBg="1"/>
      <p:bldP spid="9" grpId="0" animBg="1"/>
      <p:bldP spid="9" grpId="1" animBg="1"/>
      <p:bldP spid="1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0B4B8-8CAB-4B47-907C-AAF6DF40D9A8}"/>
              </a:ext>
            </a:extLst>
          </p:cNvPr>
          <p:cNvSpPr>
            <a:spLocks noGrp="1"/>
          </p:cNvSpPr>
          <p:nvPr>
            <p:ph type="title"/>
          </p:nvPr>
        </p:nvSpPr>
        <p:spPr>
          <a:xfrm>
            <a:off x="7204494" y="6211019"/>
            <a:ext cx="2715883" cy="646981"/>
          </a:xfrm>
        </p:spPr>
        <p:txBody>
          <a:bodyPr>
            <a:normAutofit fontScale="90000"/>
          </a:bodyPr>
          <a:lstStyle/>
          <a:p>
            <a:r>
              <a:rPr lang="en-US" b="1" dirty="0" err="1">
                <a:latin typeface="Times New Roman" panose="02020603050405020304" pitchFamily="18" charset="0"/>
                <a:cs typeface="Times New Roman" panose="02020603050405020304" pitchFamily="18" charset="0"/>
              </a:rPr>
              <a:t>Văn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Miếu</a:t>
            </a:r>
            <a:endParaRPr lang="en-US"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F3990539-6725-42BF-9503-BD57148F4D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9922" y="0"/>
            <a:ext cx="7722078" cy="6211019"/>
          </a:xfrm>
          <a:prstGeom prst="rect">
            <a:avLst/>
          </a:prstGeom>
        </p:spPr>
      </p:pic>
      <p:sp>
        <p:nvSpPr>
          <p:cNvPr id="10" name="Rectangle 9">
            <a:extLst>
              <a:ext uri="{FF2B5EF4-FFF2-40B4-BE49-F238E27FC236}">
                <a16:creationId xmlns:a16="http://schemas.microsoft.com/office/drawing/2014/main" id="{9E8923A7-DCB5-43C9-81CC-E5A6E4137F78}"/>
              </a:ext>
            </a:extLst>
          </p:cNvPr>
          <p:cNvSpPr/>
          <p:nvPr/>
        </p:nvSpPr>
        <p:spPr>
          <a:xfrm>
            <a:off x="0" y="0"/>
            <a:ext cx="4469922" cy="5693866"/>
          </a:xfrm>
          <a:prstGeom prst="rect">
            <a:avLst/>
          </a:prstGeom>
        </p:spPr>
        <p:txBody>
          <a:bodyPr wrap="square">
            <a:spAutoFit/>
          </a:bodyPr>
          <a:lstStyle/>
          <a:p>
            <a:r>
              <a:rPr lang="vi-VN" sz="2800" b="1" dirty="0">
                <a:solidFill>
                  <a:srgbClr val="212121"/>
                </a:solidFill>
                <a:latin typeface="+mj-lt"/>
              </a:rPr>
              <a:t>Văn Miếu được Vua Lý Thánh Tông cho xây từ mùa thu năm 1070, để thờ Khổng Tử, Chu Công, cùng tứ phối là Nhan Tử, Tăng Tử, Tư Tử, Mạnh Tử và các bậc hiền triết Nho giáo. Sau này, vào năm 1370, khi Quốc Tử Giám Tư nghiệp Chu Văn An qua đời, Vua Trần Nghệ Tông cho thờ ông ở Văn Miếu, bên cạnh Khổng Tử.</a:t>
            </a:r>
            <a:endParaRPr lang="en-US" sz="2800" b="1" dirty="0">
              <a:latin typeface="+mj-lt"/>
            </a:endParaRPr>
          </a:p>
        </p:txBody>
      </p:sp>
    </p:spTree>
    <p:extLst>
      <p:ext uri="{BB962C8B-B14F-4D97-AF65-F5344CB8AC3E}">
        <p14:creationId xmlns:p14="http://schemas.microsoft.com/office/powerpoint/2010/main" val="2519623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93320-63B1-4FE2-9005-B0DBACA907F5}"/>
              </a:ext>
            </a:extLst>
          </p:cNvPr>
          <p:cNvSpPr>
            <a:spLocks noGrp="1"/>
          </p:cNvSpPr>
          <p:nvPr>
            <p:ph type="title"/>
          </p:nvPr>
        </p:nvSpPr>
        <p:spPr>
          <a:xfrm>
            <a:off x="0" y="1"/>
            <a:ext cx="12192000" cy="1137684"/>
          </a:xfrm>
          <a:solidFill>
            <a:schemeClr val="accent4"/>
          </a:solidFill>
        </p:spPr>
        <p:txBody>
          <a:bodyPr/>
          <a:lstStyle/>
          <a:p>
            <a:pPr algn="ctr"/>
            <a:r>
              <a:rPr lang="en-US" b="1" dirty="0">
                <a:latin typeface="Times New Roman" panose="02020603050405020304" pitchFamily="18" charset="0"/>
                <a:cs typeface="Times New Roman" panose="02020603050405020304" pitchFamily="18" charset="0"/>
              </a:rPr>
              <a:t>Lê Long </a:t>
            </a:r>
            <a:r>
              <a:rPr lang="en-US" b="1" dirty="0" err="1">
                <a:latin typeface="Times New Roman" panose="02020603050405020304" pitchFamily="18" charset="0"/>
                <a:cs typeface="Times New Roman" panose="02020603050405020304" pitchFamily="18" charset="0"/>
              </a:rPr>
              <a:t>Đĩnh</a:t>
            </a:r>
            <a:r>
              <a:rPr lang="en-US" b="1" dirty="0">
                <a:latin typeface="Times New Roman" panose="02020603050405020304" pitchFamily="18" charset="0"/>
                <a:cs typeface="Times New Roman" panose="02020603050405020304" pitchFamily="18" charset="0"/>
              </a:rPr>
              <a:t> – </a:t>
            </a:r>
            <a:r>
              <a:rPr lang="en-US" b="1" dirty="0" err="1">
                <a:latin typeface="Times New Roman" panose="02020603050405020304" pitchFamily="18" charset="0"/>
                <a:cs typeface="Times New Roman" panose="02020603050405020304" pitchFamily="18" charset="0"/>
              </a:rPr>
              <a:t>Kẻ</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cuồng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dâm</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tàn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bạo</a:t>
            </a:r>
            <a:endParaRPr lang="en-US" b="1"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51448D58-A67F-4C5F-ACD0-13CA5FD69B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325563"/>
            <a:ext cx="6096000" cy="5426112"/>
          </a:xfrm>
          <a:prstGeom prst="rect">
            <a:avLst/>
          </a:prstGeom>
        </p:spPr>
      </p:pic>
      <p:pic>
        <p:nvPicPr>
          <p:cNvPr id="7" name="Picture 6">
            <a:extLst>
              <a:ext uri="{FF2B5EF4-FFF2-40B4-BE49-F238E27FC236}">
                <a16:creationId xmlns:a16="http://schemas.microsoft.com/office/drawing/2014/main" id="{F29C822A-DDB8-4943-90F8-3CDE630B81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325563"/>
            <a:ext cx="6096000" cy="5426112"/>
          </a:xfrm>
          <a:prstGeom prst="rect">
            <a:avLst/>
          </a:prstGeom>
        </p:spPr>
      </p:pic>
    </p:spTree>
    <p:extLst>
      <p:ext uri="{BB962C8B-B14F-4D97-AF65-F5344CB8AC3E}">
        <p14:creationId xmlns:p14="http://schemas.microsoft.com/office/powerpoint/2010/main" val="1342536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id="{567F3D65-3FD8-422C-A129-E8337B1D2B0C}"/>
              </a:ext>
            </a:extLst>
          </p:cNvPr>
          <p:cNvSpPr txBox="1">
            <a:spLocks/>
          </p:cNvSpPr>
          <p:nvPr/>
        </p:nvSpPr>
        <p:spPr>
          <a:xfrm>
            <a:off x="1" y="-14988"/>
            <a:ext cx="12191999" cy="1459899"/>
          </a:xfrm>
          <a:prstGeom prst="rect">
            <a:avLst/>
          </a:prstGeom>
          <a:solidFill>
            <a:schemeClr val="accent1">
              <a:lumMod val="60000"/>
              <a:lumOff val="4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11" name="Subtitle 2">
            <a:extLst>
              <a:ext uri="{FF2B5EF4-FFF2-40B4-BE49-F238E27FC236}">
                <a16:creationId xmlns:a16="http://schemas.microsoft.com/office/drawing/2014/main" id="{F1429C0A-658D-47CC-9933-89129FC263D9}"/>
              </a:ext>
            </a:extLst>
          </p:cNvPr>
          <p:cNvSpPr txBox="1">
            <a:spLocks/>
          </p:cNvSpPr>
          <p:nvPr/>
        </p:nvSpPr>
        <p:spPr>
          <a:xfrm>
            <a:off x="-8" y="1508399"/>
            <a:ext cx="5313872" cy="545066"/>
          </a:xfrm>
          <a:prstGeom prst="rect">
            <a:avLst/>
          </a:prstGeom>
          <a:solidFill>
            <a:schemeClr val="accent4">
              <a:lumMod val="20000"/>
              <a:lumOff val="80000"/>
            </a:schemeClr>
          </a:solidFill>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hóa</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dục</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8" name="Subtitle 2">
            <a:extLst>
              <a:ext uri="{FF2B5EF4-FFF2-40B4-BE49-F238E27FC236}">
                <a16:creationId xmlns:a16="http://schemas.microsoft.com/office/drawing/2014/main" id="{FD3258CC-1A5B-4C93-B907-393DCA3B9754}"/>
              </a:ext>
            </a:extLst>
          </p:cNvPr>
          <p:cNvSpPr txBox="1">
            <a:spLocks/>
          </p:cNvSpPr>
          <p:nvPr/>
        </p:nvSpPr>
        <p:spPr>
          <a:xfrm>
            <a:off x="0" y="2208612"/>
            <a:ext cx="4899804" cy="545066"/>
          </a:xfrm>
          <a:prstGeom prst="rect">
            <a:avLst/>
          </a:prstGeom>
          <a:solidFill>
            <a:schemeClr val="accent4">
              <a:lumMod val="20000"/>
              <a:lumOff val="8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dục</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5" name="Subtitle 2">
            <a:extLst>
              <a:ext uri="{FF2B5EF4-FFF2-40B4-BE49-F238E27FC236}">
                <a16:creationId xmlns:a16="http://schemas.microsoft.com/office/drawing/2014/main" id="{969B4B2E-D73E-496C-801C-15355013E077}"/>
              </a:ext>
            </a:extLst>
          </p:cNvPr>
          <p:cNvSpPr txBox="1">
            <a:spLocks/>
          </p:cNvSpPr>
          <p:nvPr/>
        </p:nvSpPr>
        <p:spPr>
          <a:xfrm>
            <a:off x="-8" y="2892725"/>
            <a:ext cx="7020739" cy="1072549"/>
          </a:xfrm>
          <a:prstGeom prst="rect">
            <a:avLst/>
          </a:prstGeom>
          <a:solidFill>
            <a:schemeClr val="accent4">
              <a:lumMod val="20000"/>
              <a:lumOff val="8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Nhà</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Lý</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đã</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chú</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ý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đến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tác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dục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để</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tuyển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chọn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quan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lại</a:t>
            </a:r>
            <a:endParaRPr kumimoji="0" lang="en-US" sz="36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3" name="Subtitle 2">
            <a:extLst>
              <a:ext uri="{FF2B5EF4-FFF2-40B4-BE49-F238E27FC236}">
                <a16:creationId xmlns:a16="http://schemas.microsoft.com/office/drawing/2014/main" id="{4C61E8C6-1D26-4900-B207-78A0870D603C}"/>
              </a:ext>
            </a:extLst>
          </p:cNvPr>
          <p:cNvSpPr txBox="1">
            <a:spLocks/>
          </p:cNvSpPr>
          <p:nvPr/>
        </p:nvSpPr>
        <p:spPr>
          <a:xfrm>
            <a:off x="0" y="4076755"/>
            <a:ext cx="7020739" cy="839260"/>
          </a:xfrm>
          <a:prstGeom prst="rect">
            <a:avLst/>
          </a:prstGeom>
          <a:solidFill>
            <a:schemeClr val="accent4">
              <a:lumMod val="20000"/>
              <a:lumOff val="8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Năm</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1070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cho</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dựng</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miếu</a:t>
            </a:r>
            <a:endParaRPr kumimoji="0" lang="en-US" sz="36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4" name="Subtitle 2">
            <a:extLst>
              <a:ext uri="{FF2B5EF4-FFF2-40B4-BE49-F238E27FC236}">
                <a16:creationId xmlns:a16="http://schemas.microsoft.com/office/drawing/2014/main" id="{BA79856E-4897-46D6-813F-06912DDD10F2}"/>
              </a:ext>
            </a:extLst>
          </p:cNvPr>
          <p:cNvSpPr txBox="1">
            <a:spLocks/>
          </p:cNvSpPr>
          <p:nvPr/>
        </p:nvSpPr>
        <p:spPr>
          <a:xfrm>
            <a:off x="2" y="5004527"/>
            <a:ext cx="7020729" cy="924729"/>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Năm</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1075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Mở</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khoa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thi</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cs typeface="Times New Roman" panose="02020603050405020304" pitchFamily="18" charset="0"/>
              </a:rPr>
              <a:t>đầu</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lang="en-US" sz="3600" b="1" dirty="0" err="1">
                <a:solidFill>
                  <a:prstClr val="black"/>
                </a:solidFill>
                <a:latin typeface="Times New Roman" panose="02020603050405020304" pitchFamily="18" charset="0"/>
                <a:cs typeface="Times New Roman" panose="02020603050405020304" pitchFamily="18" charset="0"/>
              </a:rPr>
              <a:t>tiên</a:t>
            </a:r>
            <a:r>
              <a:rPr lang="en-US" sz="3600" b="1" dirty="0">
                <a:solidFill>
                  <a:prstClr val="black"/>
                </a:solidFill>
                <a:latin typeface="Times New Roman" panose="02020603050405020304" pitchFamily="18" charset="0"/>
                <a:cs typeface="Times New Roman" panose="02020603050405020304" pitchFamily="18" charset="0"/>
              </a:rPr>
              <a:t>.</a:t>
            </a:r>
            <a:endParaRPr kumimoji="0" lang="en-US" sz="3600" b="1" i="1"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16" name="Subtitle 2">
            <a:extLst>
              <a:ext uri="{FF2B5EF4-FFF2-40B4-BE49-F238E27FC236}">
                <a16:creationId xmlns:a16="http://schemas.microsoft.com/office/drawing/2014/main" id="{6690E560-55CA-4D2A-9AD5-10F6EF292837}"/>
              </a:ext>
            </a:extLst>
          </p:cNvPr>
          <p:cNvSpPr txBox="1">
            <a:spLocks/>
          </p:cNvSpPr>
          <p:nvPr/>
        </p:nvSpPr>
        <p:spPr>
          <a:xfrm>
            <a:off x="0" y="5711208"/>
            <a:ext cx="11542153" cy="924729"/>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Năm</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1076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thành</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lập</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Quốc</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Tử</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Giám</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trường</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đại</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học</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đầu</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tiên</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nước</a:t>
            </a:r>
            <a:r>
              <a:rPr kumimoji="0" lang="en-US" sz="36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ta.</a:t>
            </a:r>
            <a:endParaRPr kumimoji="0" lang="en-US" sz="36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669815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128FF-1958-40A0-9B47-C774D5AA2D63}"/>
              </a:ext>
            </a:extLst>
          </p:cNvPr>
          <p:cNvSpPr>
            <a:spLocks noGrp="1"/>
          </p:cNvSpPr>
          <p:nvPr>
            <p:ph type="title"/>
          </p:nvPr>
        </p:nvSpPr>
        <p:spPr>
          <a:xfrm>
            <a:off x="838200" y="365125"/>
            <a:ext cx="10515600" cy="583781"/>
          </a:xfrm>
        </p:spPr>
        <p:txBody>
          <a:bodyPr>
            <a:normAutofit/>
          </a:bodyPr>
          <a:lstStyle/>
          <a:p>
            <a:pPr algn="ctr"/>
            <a:r>
              <a:rPr lang="en-US" sz="3200" b="1" dirty="0" err="1">
                <a:latin typeface="Times New Roman" panose="02020603050405020304" pitchFamily="18" charset="0"/>
                <a:cs typeface="Times New Roman" panose="02020603050405020304" pitchFamily="18" charset="0"/>
              </a:rPr>
              <a:t>Quốc</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Tử</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Giám</a:t>
            </a:r>
            <a:r>
              <a:rPr lang="en-US" sz="3200" b="1" dirty="0">
                <a:latin typeface="Times New Roman" panose="02020603050405020304" pitchFamily="18" charset="0"/>
                <a:cs typeface="Times New Roman" panose="02020603050405020304" pitchFamily="18" charset="0"/>
              </a:rPr>
              <a:t> – </a:t>
            </a:r>
            <a:r>
              <a:rPr lang="en-US" sz="3200" b="1" dirty="0" err="1">
                <a:latin typeface="Times New Roman" panose="02020603050405020304" pitchFamily="18" charset="0"/>
                <a:cs typeface="Times New Roman" panose="02020603050405020304" pitchFamily="18" charset="0"/>
              </a:rPr>
              <a:t>trường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Đại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học</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đầu</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tiên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của</a:t>
            </a:r>
            <a:r>
              <a:rPr lang="en-US" sz="3200" b="1" dirty="0">
                <a:latin typeface="Times New Roman" panose="02020603050405020304" pitchFamily="18" charset="0"/>
                <a:cs typeface="Times New Roman" panose="02020603050405020304" pitchFamily="18" charset="0"/>
              </a:rPr>
              <a:t> n</a:t>
            </a:r>
            <a:r>
              <a:rPr lang="vi-VN" sz="3200" b="1" dirty="0">
                <a:latin typeface="Times New Roman" panose="02020603050405020304" pitchFamily="18" charset="0"/>
                <a:cs typeface="Times New Roman" panose="02020603050405020304" pitchFamily="18" charset="0"/>
              </a:rPr>
              <a:t>ư</a:t>
            </a:r>
            <a:r>
              <a:rPr lang="en-US" sz="3200" b="1" dirty="0" err="1">
                <a:latin typeface="Times New Roman" panose="02020603050405020304" pitchFamily="18" charset="0"/>
                <a:cs typeface="Times New Roman" panose="02020603050405020304" pitchFamily="18" charset="0"/>
              </a:rPr>
              <a:t>ớc</a:t>
            </a:r>
            <a:r>
              <a:rPr lang="en-US" sz="3200" b="1" dirty="0">
                <a:latin typeface="Times New Roman" panose="02020603050405020304" pitchFamily="18" charset="0"/>
                <a:cs typeface="Times New Roman" panose="02020603050405020304" pitchFamily="18" charset="0"/>
              </a:rPr>
              <a:t> ta</a:t>
            </a:r>
          </a:p>
        </p:txBody>
      </p:sp>
      <p:sp>
        <p:nvSpPr>
          <p:cNvPr id="4" name="Rectangle 3">
            <a:extLst>
              <a:ext uri="{FF2B5EF4-FFF2-40B4-BE49-F238E27FC236}">
                <a16:creationId xmlns:a16="http://schemas.microsoft.com/office/drawing/2014/main" id="{B4B33BD9-7DF2-43AC-AB79-D67714D559B8}"/>
              </a:ext>
            </a:extLst>
          </p:cNvPr>
          <p:cNvSpPr/>
          <p:nvPr/>
        </p:nvSpPr>
        <p:spPr>
          <a:xfrm>
            <a:off x="149525" y="1120676"/>
            <a:ext cx="5250611" cy="5693866"/>
          </a:xfrm>
          <a:prstGeom prst="rect">
            <a:avLst/>
          </a:prstGeom>
        </p:spPr>
        <p:txBody>
          <a:bodyPr wrap="square">
            <a:spAutoFit/>
          </a:bodyPr>
          <a:lstStyle/>
          <a:p>
            <a:r>
              <a:rPr lang="vi-VN" sz="2800" b="1" dirty="0">
                <a:solidFill>
                  <a:srgbClr val="303030"/>
                </a:solidFill>
                <a:latin typeface="+mj-lt"/>
              </a:rPr>
              <a:t>Năm 1076, vua Lý Nhân Tông cho xây nhà Quốc Tử Giám – trường học cao cấp đầu tiên của nước ta, nằm sau Văn Miếu. Khi mới xây dựng, trường chỉ dành riêng cho các hoàng tử con vua, hoàng thân, con các đại thần, quý tộc (nên gọi tên là Quốc Tử). Mười năm sau (1806) mở khoa thi thứ hai chọn người đỗ cao vào Hàn Lâm viện. Mạc Hiển Tích đã vinh dự được bổ nhiệm làm Hàn Lâm học sĩ đầu tiên.</a:t>
            </a:r>
            <a:endParaRPr lang="en-US" sz="2800" b="1" dirty="0">
              <a:latin typeface="+mj-lt"/>
            </a:endParaRPr>
          </a:p>
        </p:txBody>
      </p:sp>
      <p:pic>
        <p:nvPicPr>
          <p:cNvPr id="6" name="Picture 5">
            <a:extLst>
              <a:ext uri="{FF2B5EF4-FFF2-40B4-BE49-F238E27FC236}">
                <a16:creationId xmlns:a16="http://schemas.microsoft.com/office/drawing/2014/main" id="{8A52D2B3-0454-49AF-A471-F5D92C4CA9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00137" y="1120676"/>
            <a:ext cx="6791864" cy="5538916"/>
          </a:xfrm>
          <a:prstGeom prst="rect">
            <a:avLst/>
          </a:prstGeom>
        </p:spPr>
      </p:pic>
    </p:spTree>
    <p:extLst>
      <p:ext uri="{BB962C8B-B14F-4D97-AF65-F5344CB8AC3E}">
        <p14:creationId xmlns:p14="http://schemas.microsoft.com/office/powerpoint/2010/main" val="2693027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128FF-1958-40A0-9B47-C774D5AA2D63}"/>
              </a:ext>
            </a:extLst>
          </p:cNvPr>
          <p:cNvSpPr>
            <a:spLocks noGrp="1"/>
          </p:cNvSpPr>
          <p:nvPr>
            <p:ph type="title"/>
          </p:nvPr>
        </p:nvSpPr>
        <p:spPr>
          <a:xfrm>
            <a:off x="838200" y="365125"/>
            <a:ext cx="10515600" cy="583781"/>
          </a:xfrm>
        </p:spPr>
        <p:txBody>
          <a:bodyPr>
            <a:normAutofit/>
          </a:bodyPr>
          <a:lstStyle/>
          <a:p>
            <a:pPr algn="ctr"/>
            <a:r>
              <a:rPr lang="en-US" sz="3200" b="1" dirty="0" err="1">
                <a:latin typeface="Times New Roman" panose="02020603050405020304" pitchFamily="18" charset="0"/>
                <a:cs typeface="Times New Roman" panose="02020603050405020304" pitchFamily="18" charset="0"/>
              </a:rPr>
              <a:t>Quốc</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Tử</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Giám</a:t>
            </a:r>
            <a:r>
              <a:rPr lang="en-US" sz="3200" b="1" dirty="0">
                <a:latin typeface="Times New Roman" panose="02020603050405020304" pitchFamily="18" charset="0"/>
                <a:cs typeface="Times New Roman" panose="02020603050405020304" pitchFamily="18" charset="0"/>
              </a:rPr>
              <a:t> – </a:t>
            </a:r>
            <a:r>
              <a:rPr lang="en-US" sz="3200" b="1" dirty="0" err="1">
                <a:latin typeface="Times New Roman" panose="02020603050405020304" pitchFamily="18" charset="0"/>
                <a:cs typeface="Times New Roman" panose="02020603050405020304" pitchFamily="18" charset="0"/>
              </a:rPr>
              <a:t>trường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Đại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học</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đầu</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tiên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của</a:t>
            </a:r>
            <a:r>
              <a:rPr lang="en-US" sz="3200" b="1" dirty="0">
                <a:latin typeface="Times New Roman" panose="02020603050405020304" pitchFamily="18" charset="0"/>
                <a:cs typeface="Times New Roman" panose="02020603050405020304" pitchFamily="18" charset="0"/>
              </a:rPr>
              <a:t> n</a:t>
            </a:r>
            <a:r>
              <a:rPr lang="vi-VN" sz="3200" b="1" dirty="0">
                <a:latin typeface="Times New Roman" panose="02020603050405020304" pitchFamily="18" charset="0"/>
                <a:cs typeface="Times New Roman" panose="02020603050405020304" pitchFamily="18" charset="0"/>
              </a:rPr>
              <a:t>ư</a:t>
            </a:r>
            <a:r>
              <a:rPr lang="en-US" sz="3200" b="1" dirty="0" err="1">
                <a:latin typeface="Times New Roman" panose="02020603050405020304" pitchFamily="18" charset="0"/>
                <a:cs typeface="Times New Roman" panose="02020603050405020304" pitchFamily="18" charset="0"/>
              </a:rPr>
              <a:t>ớc</a:t>
            </a:r>
            <a:r>
              <a:rPr lang="en-US" sz="3200" b="1" dirty="0">
                <a:latin typeface="Times New Roman" panose="02020603050405020304" pitchFamily="18" charset="0"/>
                <a:cs typeface="Times New Roman" panose="02020603050405020304" pitchFamily="18" charset="0"/>
              </a:rPr>
              <a:t> ta</a:t>
            </a:r>
          </a:p>
        </p:txBody>
      </p:sp>
      <p:sp>
        <p:nvSpPr>
          <p:cNvPr id="4" name="Rectangle 3">
            <a:extLst>
              <a:ext uri="{FF2B5EF4-FFF2-40B4-BE49-F238E27FC236}">
                <a16:creationId xmlns:a16="http://schemas.microsoft.com/office/drawing/2014/main" id="{B4B33BD9-7DF2-43AC-AB79-D67714D559B8}"/>
              </a:ext>
            </a:extLst>
          </p:cNvPr>
          <p:cNvSpPr/>
          <p:nvPr/>
        </p:nvSpPr>
        <p:spPr>
          <a:xfrm>
            <a:off x="149526" y="827757"/>
            <a:ext cx="5250611" cy="6124754"/>
          </a:xfrm>
          <a:prstGeom prst="rect">
            <a:avLst/>
          </a:prstGeom>
        </p:spPr>
        <p:txBody>
          <a:bodyPr wrap="square">
            <a:spAutoFit/>
          </a:bodyPr>
          <a:lstStyle/>
          <a:p>
            <a:pPr lvl="0"/>
            <a:r>
              <a:rPr lang="en-US" sz="2800" dirty="0">
                <a:latin typeface="+mj-lt"/>
              </a:rPr>
              <a:t>	</a:t>
            </a:r>
            <a:r>
              <a:rPr lang="vi-VN" sz="2800" dirty="0" err="1">
                <a:latin typeface="+mj-lt"/>
              </a:rPr>
              <a:t>Việc</a:t>
            </a:r>
            <a:r>
              <a:rPr lang="vi-VN" sz="2800" dirty="0">
                <a:latin typeface="+mj-lt"/>
              </a:rPr>
              <a:t> xây dựng Văn Miếu, thành lập Quốc Tử Giám không chỉ là minh chứng ghi nhận quyết sách về đường hướng của nền giáo dục mà còn thể hiện cả lý tưởng xây dựng nền trị đạo nhân nghĩa trên đất nước ta. </a:t>
            </a:r>
            <a:endParaRPr lang="en-US" sz="2800" dirty="0">
              <a:latin typeface="+mj-lt"/>
            </a:endParaRPr>
          </a:p>
          <a:p>
            <a:pPr lvl="0"/>
            <a:r>
              <a:rPr lang="en-US" dirty="0"/>
              <a:t>	</a:t>
            </a:r>
            <a:r>
              <a:rPr lang="vi-VN" sz="2800" dirty="0">
                <a:latin typeface="+mj-lt"/>
              </a:rPr>
              <a:t>Tám mưới hai tấm bia đề danh tiến sĩ là biểu tượng của tinh thần hiếu học, đồng thời là sự tôn vinh của các thời đại với những người đã thành danh trên con đường học tập, rèn luyện để trở thành người có ích cho xã hội.</a:t>
            </a:r>
            <a:endParaRPr lang="en-US" sz="2800" dirty="0">
              <a:latin typeface="+mj-lt"/>
            </a:endParaRPr>
          </a:p>
        </p:txBody>
      </p:sp>
      <p:pic>
        <p:nvPicPr>
          <p:cNvPr id="5" name="Picture 4">
            <a:extLst>
              <a:ext uri="{FF2B5EF4-FFF2-40B4-BE49-F238E27FC236}">
                <a16:creationId xmlns:a16="http://schemas.microsoft.com/office/drawing/2014/main" id="{67F7A7CB-D5EE-4713-8D49-D51203DF19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19468" y="948906"/>
            <a:ext cx="6523006" cy="5124090"/>
          </a:xfrm>
          <a:prstGeom prst="rect">
            <a:avLst/>
          </a:prstGeom>
        </p:spPr>
      </p:pic>
      <p:sp>
        <p:nvSpPr>
          <p:cNvPr id="7" name="Subtitle 2">
            <a:extLst>
              <a:ext uri="{FF2B5EF4-FFF2-40B4-BE49-F238E27FC236}">
                <a16:creationId xmlns:a16="http://schemas.microsoft.com/office/drawing/2014/main" id="{1F0C568A-F1B1-44B5-AB28-1C1D3657D5E0}"/>
              </a:ext>
            </a:extLst>
          </p:cNvPr>
          <p:cNvSpPr txBox="1">
            <a:spLocks/>
          </p:cNvSpPr>
          <p:nvPr/>
        </p:nvSpPr>
        <p:spPr>
          <a:xfrm>
            <a:off x="5519469" y="6113251"/>
            <a:ext cx="6672532" cy="839260"/>
          </a:xfrm>
          <a:prstGeom prst="rect">
            <a:avLst/>
          </a:prstGeom>
          <a:solidFill>
            <a:schemeClr val="accent4">
              <a:lumMod val="20000"/>
              <a:lumOff val="80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Bia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Tiến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sĩ</a:t>
            </a:r>
            <a:endParaRPr kumimoji="0" lang="en-US" sz="36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11122577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AutoShape 2" descr="Papyrus">
            <a:extLst>
              <a:ext uri="{FF2B5EF4-FFF2-40B4-BE49-F238E27FC236}">
                <a16:creationId xmlns:a16="http://schemas.microsoft.com/office/drawing/2014/main" id="{F669DBEF-01FA-40D5-A862-76AC1B4004AC}"/>
              </a:ext>
            </a:extLst>
          </p:cNvPr>
          <p:cNvSpPr>
            <a:spLocks noGrp="1" noChangeArrowheads="1"/>
          </p:cNvSpPr>
          <p:nvPr>
            <p:ph type="body" idx="1"/>
          </p:nvPr>
        </p:nvSpPr>
        <p:spPr>
          <a:prstGeom prst="horizontalScroll">
            <a:avLst>
              <a:gd name="adj" fmla="val 12500"/>
            </a:avLst>
          </a:prstGeom>
          <a:blipFill dpi="0" rotWithShape="1">
            <a:blip r:embed="rId2"/>
            <a:srcRect/>
            <a:tile tx="0" ty="0" sx="100000" sy="100000" flip="none" algn="tl"/>
          </a:blipFill>
          <a:ln w="38100">
            <a:solidFill>
              <a:srgbClr val="006600"/>
            </a:solidFill>
            <a:round/>
            <a:headEnd/>
            <a:tailEnd/>
          </a:ln>
        </p:spPr>
        <p:txBody>
          <a:bodyPr/>
          <a:lstStyle/>
          <a:p>
            <a:pPr algn="ctr" eaLnBrk="1" hangingPunct="1">
              <a:spcBef>
                <a:spcPct val="0"/>
              </a:spcBef>
              <a:buFontTx/>
              <a:buNone/>
            </a:pPr>
            <a:r>
              <a:rPr lang="en-US" altLang="en-US" sz="9600" b="1" dirty="0" err="1">
                <a:solidFill>
                  <a:srgbClr val="0033CC"/>
                </a:solidFill>
                <a:latin typeface=".VnTime" panose="020B7200000000000000" pitchFamily="34" charset="0"/>
              </a:rPr>
              <a:t>Cñng</a:t>
            </a:r>
            <a:r>
              <a:rPr lang="en-US" altLang="en-US" sz="9600" b="1" dirty="0">
                <a:solidFill>
                  <a:srgbClr val="0033CC"/>
                </a:solidFill>
                <a:latin typeface=".VnTime" panose="020B7200000000000000" pitchFamily="34" charset="0"/>
              </a:rPr>
              <a:t> </a:t>
            </a:r>
            <a:r>
              <a:rPr lang="en-US" altLang="en-US" sz="9600" b="1" dirty="0" err="1">
                <a:solidFill>
                  <a:srgbClr val="0033CC"/>
                </a:solidFill>
                <a:latin typeface=".VnTime" panose="020B7200000000000000" pitchFamily="34" charset="0"/>
              </a:rPr>
              <a:t>cè</a:t>
            </a:r>
            <a:r>
              <a:rPr lang="en-US" altLang="en-US" sz="9600" b="1" dirty="0">
                <a:solidFill>
                  <a:srgbClr val="0033CC"/>
                </a:solidFill>
                <a:latin typeface=".VnTime" panose="020B7200000000000000" pitchFamily="34" charset="0"/>
              </a:rPr>
              <a:t> vµ </a:t>
            </a:r>
            <a:r>
              <a:rPr lang="en-US" altLang="en-US" sz="9600" b="1" dirty="0" err="1">
                <a:solidFill>
                  <a:srgbClr val="0033CC"/>
                </a:solidFill>
                <a:latin typeface=".VnTime" panose="020B7200000000000000" pitchFamily="34" charset="0"/>
              </a:rPr>
              <a:t>luyÖn</a:t>
            </a:r>
            <a:r>
              <a:rPr lang="en-US" altLang="en-US" sz="9600" b="1" dirty="0">
                <a:solidFill>
                  <a:srgbClr val="0033CC"/>
                </a:solidFill>
                <a:latin typeface=".VnTime" panose="020B7200000000000000" pitchFamily="34" charset="0"/>
              </a:rPr>
              <a:t> </a:t>
            </a:r>
            <a:r>
              <a:rPr lang="en-US" altLang="en-US" sz="9600" b="1" dirty="0" err="1">
                <a:solidFill>
                  <a:srgbClr val="0033CC"/>
                </a:solidFill>
                <a:latin typeface=".VnTime" panose="020B7200000000000000" pitchFamily="34" charset="0"/>
              </a:rPr>
              <a:t>tËp</a:t>
            </a:r>
            <a:r>
              <a:rPr lang="en-US" altLang="en-US" sz="9600" b="1" dirty="0">
                <a:solidFill>
                  <a:srgbClr val="0033CC"/>
                </a:solidFill>
                <a:latin typeface=".VnTime" panose="020B7200000000000000" pitchFamily="34" charset="0"/>
              </a:rPr>
              <a:t>.</a:t>
            </a:r>
          </a:p>
        </p:txBody>
      </p:sp>
    </p:spTree>
  </p:cSld>
  <p:clrMapOvr>
    <a:masterClrMapping/>
  </p:clrMapOvr>
  <p:transition advTm="150500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takadexcomhandpaintedfa">
            <a:extLst>
              <a:ext uri="{FF2B5EF4-FFF2-40B4-BE49-F238E27FC236}">
                <a16:creationId xmlns:a16="http://schemas.microsoft.com/office/drawing/2014/main" id="{8341E462-2723-442F-B04D-C3D8FE1CF0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5299" name="Group 55">
            <a:extLst>
              <a:ext uri="{FF2B5EF4-FFF2-40B4-BE49-F238E27FC236}">
                <a16:creationId xmlns:a16="http://schemas.microsoft.com/office/drawing/2014/main" id="{D94E3087-1C49-4CB4-A7E1-825ECF9F54A2}"/>
              </a:ext>
            </a:extLst>
          </p:cNvPr>
          <p:cNvGrpSpPr>
            <a:grpSpLocks/>
          </p:cNvGrpSpPr>
          <p:nvPr/>
        </p:nvGrpSpPr>
        <p:grpSpPr bwMode="auto">
          <a:xfrm flipH="1">
            <a:off x="8915400" y="685801"/>
            <a:ext cx="609600" cy="608013"/>
            <a:chOff x="1714500" y="3094038"/>
            <a:chExt cx="1047750" cy="551111"/>
          </a:xfrm>
        </p:grpSpPr>
        <p:sp>
          <p:nvSpPr>
            <p:cNvPr id="2" name="Freeform 56">
              <a:extLst>
                <a:ext uri="{FF2B5EF4-FFF2-40B4-BE49-F238E27FC236}">
                  <a16:creationId xmlns:a16="http://schemas.microsoft.com/office/drawing/2014/main" id="{03068397-090F-4E1E-9D28-0546EA558699}"/>
                </a:ext>
              </a:extLst>
            </p:cNvPr>
            <p:cNvSpPr/>
            <p:nvPr/>
          </p:nvSpPr>
          <p:spPr>
            <a:xfrm>
              <a:off x="1714500" y="3094038"/>
              <a:ext cx="1047750" cy="551111"/>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1042988 w 5761832"/>
                <a:gd name="connsiteY10" fmla="*/ 547688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1042988 w 5761832"/>
                <a:gd name="connsiteY9" fmla="*/ 547688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759450 w 5761832"/>
                <a:gd name="connsiteY4" fmla="*/ 0 h 559049"/>
                <a:gd name="connsiteX5" fmla="*/ 5577681 w 5761832"/>
                <a:gd name="connsiteY5" fmla="*/ 273050 h 559049"/>
                <a:gd name="connsiteX6" fmla="*/ 5761832 w 5761832"/>
                <a:gd name="connsiteY6" fmla="*/ 522287 h 559049"/>
                <a:gd name="connsiteX7" fmla="*/ 5251450 w 5761832"/>
                <a:gd name="connsiteY7" fmla="*/ 558800 h 559049"/>
                <a:gd name="connsiteX8" fmla="*/ 1042988 w 5761832"/>
                <a:gd name="connsiteY8" fmla="*/ 547688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577681 w 5761832"/>
                <a:gd name="connsiteY4" fmla="*/ 265112 h 551111"/>
                <a:gd name="connsiteX5" fmla="*/ 5761832 w 5761832"/>
                <a:gd name="connsiteY5" fmla="*/ 514349 h 551111"/>
                <a:gd name="connsiteX6" fmla="*/ 5251450 w 5761832"/>
                <a:gd name="connsiteY6" fmla="*/ 550862 h 551111"/>
                <a:gd name="connsiteX7" fmla="*/ 1042988 w 5761832"/>
                <a:gd name="connsiteY7" fmla="*/ 539750 h 551111"/>
                <a:gd name="connsiteX8" fmla="*/ 919163 w 5761832"/>
                <a:gd name="connsiteY8" fmla="*/ 542130 h 551111"/>
                <a:gd name="connsiteX9" fmla="*/ 661194 w 5761832"/>
                <a:gd name="connsiteY9" fmla="*/ 545306 h 551111"/>
                <a:gd name="connsiteX10" fmla="*/ 0 w 5761832"/>
                <a:gd name="connsiteY10" fmla="*/ 519112 h 551111"/>
                <a:gd name="connsiteX11" fmla="*/ 200025 w 5761832"/>
                <a:gd name="connsiteY11" fmla="*/ 263525 h 551111"/>
                <a:gd name="connsiteX12" fmla="*/ 793 w 5761832"/>
                <a:gd name="connsiteY12" fmla="*/ 0 h 551111"/>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761832 w 5761832"/>
                <a:gd name="connsiteY4" fmla="*/ 514349 h 551111"/>
                <a:gd name="connsiteX5" fmla="*/ 5251450 w 5761832"/>
                <a:gd name="connsiteY5" fmla="*/ 550862 h 551111"/>
                <a:gd name="connsiteX6" fmla="*/ 1042988 w 5761832"/>
                <a:gd name="connsiteY6" fmla="*/ 539750 h 551111"/>
                <a:gd name="connsiteX7" fmla="*/ 919163 w 5761832"/>
                <a:gd name="connsiteY7" fmla="*/ 542130 h 551111"/>
                <a:gd name="connsiteX8" fmla="*/ 661194 w 5761832"/>
                <a:gd name="connsiteY8" fmla="*/ 545306 h 551111"/>
                <a:gd name="connsiteX9" fmla="*/ 0 w 5761832"/>
                <a:gd name="connsiteY9" fmla="*/ 519112 h 551111"/>
                <a:gd name="connsiteX10" fmla="*/ 200025 w 5761832"/>
                <a:gd name="connsiteY10" fmla="*/ 263525 h 551111"/>
                <a:gd name="connsiteX11" fmla="*/ 793 w 5761832"/>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1047750 w 5251450"/>
                <a:gd name="connsiteY3" fmla="*/ 6350 h 551111"/>
                <a:gd name="connsiteX4" fmla="*/ 5251450 w 5251450"/>
                <a:gd name="connsiteY4" fmla="*/ 550862 h 551111"/>
                <a:gd name="connsiteX5" fmla="*/ 1042988 w 5251450"/>
                <a:gd name="connsiteY5" fmla="*/ 539750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1047750"/>
                <a:gd name="connsiteY0" fmla="*/ 0 h 551111"/>
                <a:gd name="connsiteX1" fmla="*/ 374650 w 1047750"/>
                <a:gd name="connsiteY1" fmla="*/ 23812 h 551111"/>
                <a:gd name="connsiteX2" fmla="*/ 916782 w 1047750"/>
                <a:gd name="connsiteY2" fmla="*/ 11112 h 551111"/>
                <a:gd name="connsiteX3" fmla="*/ 1047750 w 1047750"/>
                <a:gd name="connsiteY3" fmla="*/ 6350 h 551111"/>
                <a:gd name="connsiteX4" fmla="*/ 1042988 w 1047750"/>
                <a:gd name="connsiteY4" fmla="*/ 539750 h 551111"/>
                <a:gd name="connsiteX5" fmla="*/ 919163 w 1047750"/>
                <a:gd name="connsiteY5" fmla="*/ 542130 h 551111"/>
                <a:gd name="connsiteX6" fmla="*/ 661194 w 1047750"/>
                <a:gd name="connsiteY6" fmla="*/ 545306 h 551111"/>
                <a:gd name="connsiteX7" fmla="*/ 0 w 1047750"/>
                <a:gd name="connsiteY7" fmla="*/ 519112 h 551111"/>
                <a:gd name="connsiteX8" fmla="*/ 200025 w 1047750"/>
                <a:gd name="connsiteY8" fmla="*/ 263525 h 551111"/>
                <a:gd name="connsiteX9" fmla="*/ 793 w 1047750"/>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0" h="551111">
                  <a:moveTo>
                    <a:pt x="793" y="0"/>
                  </a:moveTo>
                  <a:cubicBezTo>
                    <a:pt x="123031" y="24606"/>
                    <a:pt x="250031" y="15875"/>
                    <a:pt x="374650" y="23812"/>
                  </a:cubicBezTo>
                  <a:cubicBezTo>
                    <a:pt x="555361" y="19579"/>
                    <a:pt x="750359" y="24870"/>
                    <a:pt x="916782" y="11112"/>
                  </a:cubicBezTo>
                  <a:lnTo>
                    <a:pt x="1047750" y="6350"/>
                  </a:lnTo>
                  <a:cubicBezTo>
                    <a:pt x="1046163" y="184150"/>
                    <a:pt x="1044575" y="361950"/>
                    <a:pt x="1042988" y="539750"/>
                  </a:cubicBez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adFill flip="none" rotWithShape="1">
              <a:gsLst>
                <a:gs pos="0">
                  <a:srgbClr val="943CD0">
                    <a:lumMod val="95000"/>
                    <a:lumOff val="5000"/>
                  </a:srgbClr>
                </a:gs>
                <a:gs pos="21000">
                  <a:srgbClr val="943CD0">
                    <a:lumMod val="85000"/>
                  </a:srgbClr>
                </a:gs>
                <a:gs pos="52000">
                  <a:srgbClr val="943CD0">
                    <a:lumMod val="90000"/>
                  </a:srgbClr>
                </a:gs>
                <a:gs pos="100000">
                  <a:srgbClr val="943CD0">
                    <a:lumMod val="77000"/>
                  </a:srgbClr>
                </a:gs>
                <a:gs pos="86000">
                  <a:srgbClr val="943CD0">
                    <a:lumMod val="83000"/>
                  </a:srgbClr>
                </a:gs>
              </a:gsLst>
              <a:lin ang="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3" name="Freeform 57">
              <a:extLst>
                <a:ext uri="{FF2B5EF4-FFF2-40B4-BE49-F238E27FC236}">
                  <a16:creationId xmlns:a16="http://schemas.microsoft.com/office/drawing/2014/main" id="{97CFA52F-245E-4A0F-B550-C3D918BD5F56}"/>
                </a:ext>
              </a:extLst>
            </p:cNvPr>
            <p:cNvSpPr/>
            <p:nvPr/>
          </p:nvSpPr>
          <p:spPr>
            <a:xfrm>
              <a:off x="1815454" y="3153035"/>
              <a:ext cx="919511" cy="435996"/>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52905 w 5761832"/>
                <a:gd name="connsiteY10" fmla="*/ 546396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835542"/>
                <a:gd name="connsiteY0" fmla="*/ 7938 h 559049"/>
                <a:gd name="connsiteX1" fmla="*/ 374650 w 5835542"/>
                <a:gd name="connsiteY1" fmla="*/ 31750 h 559049"/>
                <a:gd name="connsiteX2" fmla="*/ 916782 w 5835542"/>
                <a:gd name="connsiteY2" fmla="*/ 19050 h 559049"/>
                <a:gd name="connsiteX3" fmla="*/ 945507 w 5835542"/>
                <a:gd name="connsiteY3" fmla="*/ 20131 h 559049"/>
                <a:gd name="connsiteX4" fmla="*/ 4862512 w 5835542"/>
                <a:gd name="connsiteY4" fmla="*/ 19050 h 559049"/>
                <a:gd name="connsiteX5" fmla="*/ 5076032 w 5835542"/>
                <a:gd name="connsiteY5" fmla="*/ 26988 h 559049"/>
                <a:gd name="connsiteX6" fmla="*/ 5759450 w 5835542"/>
                <a:gd name="connsiteY6" fmla="*/ 0 h 559049"/>
                <a:gd name="connsiteX7" fmla="*/ 5761832 w 5835542"/>
                <a:gd name="connsiteY7" fmla="*/ 522287 h 559049"/>
                <a:gd name="connsiteX8" fmla="*/ 5251450 w 5835542"/>
                <a:gd name="connsiteY8" fmla="*/ 558800 h 559049"/>
                <a:gd name="connsiteX9" fmla="*/ 952905 w 5835542"/>
                <a:gd name="connsiteY9" fmla="*/ 546396 h 559049"/>
                <a:gd name="connsiteX10" fmla="*/ 919163 w 5835542"/>
                <a:gd name="connsiteY10" fmla="*/ 550068 h 559049"/>
                <a:gd name="connsiteX11" fmla="*/ 661194 w 5835542"/>
                <a:gd name="connsiteY11" fmla="*/ 553244 h 559049"/>
                <a:gd name="connsiteX12" fmla="*/ 0 w 5835542"/>
                <a:gd name="connsiteY12" fmla="*/ 527050 h 559049"/>
                <a:gd name="connsiteX13" fmla="*/ 200025 w 5835542"/>
                <a:gd name="connsiteY13" fmla="*/ 271463 h 559049"/>
                <a:gd name="connsiteX14" fmla="*/ 793 w 5835542"/>
                <a:gd name="connsiteY14" fmla="*/ 7938 h 559049"/>
                <a:gd name="connsiteX0" fmla="*/ 793 w 5761832"/>
                <a:gd name="connsiteY0" fmla="*/ 0 h 551111"/>
                <a:gd name="connsiteX1" fmla="*/ 374650 w 5761832"/>
                <a:gd name="connsiteY1" fmla="*/ 23812 h 551111"/>
                <a:gd name="connsiteX2" fmla="*/ 916782 w 5761832"/>
                <a:gd name="connsiteY2" fmla="*/ 11112 h 551111"/>
                <a:gd name="connsiteX3" fmla="*/ 945507 w 5761832"/>
                <a:gd name="connsiteY3" fmla="*/ 12193 h 551111"/>
                <a:gd name="connsiteX4" fmla="*/ 4862512 w 5761832"/>
                <a:gd name="connsiteY4" fmla="*/ 11112 h 551111"/>
                <a:gd name="connsiteX5" fmla="*/ 5076032 w 5761832"/>
                <a:gd name="connsiteY5" fmla="*/ 19050 h 551111"/>
                <a:gd name="connsiteX6" fmla="*/ 5761832 w 5761832"/>
                <a:gd name="connsiteY6" fmla="*/ 514349 h 551111"/>
                <a:gd name="connsiteX7" fmla="*/ 5251450 w 5761832"/>
                <a:gd name="connsiteY7" fmla="*/ 550862 h 551111"/>
                <a:gd name="connsiteX8" fmla="*/ 952905 w 5761832"/>
                <a:gd name="connsiteY8" fmla="*/ 538458 h 551111"/>
                <a:gd name="connsiteX9" fmla="*/ 919163 w 5761832"/>
                <a:gd name="connsiteY9" fmla="*/ 542130 h 551111"/>
                <a:gd name="connsiteX10" fmla="*/ 661194 w 5761832"/>
                <a:gd name="connsiteY10" fmla="*/ 545306 h 551111"/>
                <a:gd name="connsiteX11" fmla="*/ 0 w 5761832"/>
                <a:gd name="connsiteY11" fmla="*/ 519112 h 551111"/>
                <a:gd name="connsiteX12" fmla="*/ 200025 w 5761832"/>
                <a:gd name="connsiteY12" fmla="*/ 263525 h 551111"/>
                <a:gd name="connsiteX13" fmla="*/ 793 w 5761832"/>
                <a:gd name="connsiteY13"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4862512 w 5528877"/>
                <a:gd name="connsiteY4" fmla="*/ 11112 h 551111"/>
                <a:gd name="connsiteX5" fmla="*/ 5076032 w 5528877"/>
                <a:gd name="connsiteY5" fmla="*/ 19050 h 551111"/>
                <a:gd name="connsiteX6" fmla="*/ 5251450 w 5528877"/>
                <a:gd name="connsiteY6" fmla="*/ 550862 h 551111"/>
                <a:gd name="connsiteX7" fmla="*/ 952905 w 5528877"/>
                <a:gd name="connsiteY7" fmla="*/ 538458 h 551111"/>
                <a:gd name="connsiteX8" fmla="*/ 919163 w 5528877"/>
                <a:gd name="connsiteY8" fmla="*/ 542130 h 551111"/>
                <a:gd name="connsiteX9" fmla="*/ 661194 w 5528877"/>
                <a:gd name="connsiteY9" fmla="*/ 545306 h 551111"/>
                <a:gd name="connsiteX10" fmla="*/ 0 w 5528877"/>
                <a:gd name="connsiteY10" fmla="*/ 519112 h 551111"/>
                <a:gd name="connsiteX11" fmla="*/ 200025 w 5528877"/>
                <a:gd name="connsiteY11" fmla="*/ 263525 h 551111"/>
                <a:gd name="connsiteX12" fmla="*/ 793 w 5528877"/>
                <a:gd name="connsiteY12"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5076032 w 5528877"/>
                <a:gd name="connsiteY4" fmla="*/ 19050 h 551111"/>
                <a:gd name="connsiteX5" fmla="*/ 5251450 w 5528877"/>
                <a:gd name="connsiteY5" fmla="*/ 550862 h 551111"/>
                <a:gd name="connsiteX6" fmla="*/ 952905 w 5528877"/>
                <a:gd name="connsiteY6" fmla="*/ 538458 h 551111"/>
                <a:gd name="connsiteX7" fmla="*/ 919163 w 5528877"/>
                <a:gd name="connsiteY7" fmla="*/ 542130 h 551111"/>
                <a:gd name="connsiteX8" fmla="*/ 661194 w 5528877"/>
                <a:gd name="connsiteY8" fmla="*/ 545306 h 551111"/>
                <a:gd name="connsiteX9" fmla="*/ 0 w 5528877"/>
                <a:gd name="connsiteY9" fmla="*/ 519112 h 551111"/>
                <a:gd name="connsiteX10" fmla="*/ 200025 w 5528877"/>
                <a:gd name="connsiteY10" fmla="*/ 263525 h 551111"/>
                <a:gd name="connsiteX11" fmla="*/ 793 w 5528877"/>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945507 w 5251450"/>
                <a:gd name="connsiteY3" fmla="*/ 12193 h 551111"/>
                <a:gd name="connsiteX4" fmla="*/ 5251450 w 5251450"/>
                <a:gd name="connsiteY4" fmla="*/ 550862 h 551111"/>
                <a:gd name="connsiteX5" fmla="*/ 952905 w 5251450"/>
                <a:gd name="connsiteY5" fmla="*/ 538458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952905"/>
                <a:gd name="connsiteY0" fmla="*/ 0 h 551111"/>
                <a:gd name="connsiteX1" fmla="*/ 374650 w 952905"/>
                <a:gd name="connsiteY1" fmla="*/ 23812 h 551111"/>
                <a:gd name="connsiteX2" fmla="*/ 916782 w 952905"/>
                <a:gd name="connsiteY2" fmla="*/ 11112 h 551111"/>
                <a:gd name="connsiteX3" fmla="*/ 945507 w 952905"/>
                <a:gd name="connsiteY3" fmla="*/ 12193 h 551111"/>
                <a:gd name="connsiteX4" fmla="*/ 952905 w 952905"/>
                <a:gd name="connsiteY4" fmla="*/ 538458 h 551111"/>
                <a:gd name="connsiteX5" fmla="*/ 919163 w 952905"/>
                <a:gd name="connsiteY5" fmla="*/ 542130 h 551111"/>
                <a:gd name="connsiteX6" fmla="*/ 661194 w 952905"/>
                <a:gd name="connsiteY6" fmla="*/ 545306 h 551111"/>
                <a:gd name="connsiteX7" fmla="*/ 0 w 952905"/>
                <a:gd name="connsiteY7" fmla="*/ 519112 h 551111"/>
                <a:gd name="connsiteX8" fmla="*/ 200025 w 952905"/>
                <a:gd name="connsiteY8" fmla="*/ 263525 h 551111"/>
                <a:gd name="connsiteX9" fmla="*/ 793 w 952905"/>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905" h="551111">
                  <a:moveTo>
                    <a:pt x="793" y="0"/>
                  </a:moveTo>
                  <a:cubicBezTo>
                    <a:pt x="123031" y="24606"/>
                    <a:pt x="250031" y="15875"/>
                    <a:pt x="374650" y="23812"/>
                  </a:cubicBezTo>
                  <a:cubicBezTo>
                    <a:pt x="555361" y="19579"/>
                    <a:pt x="750359" y="24870"/>
                    <a:pt x="916782" y="11112"/>
                  </a:cubicBezTo>
                  <a:lnTo>
                    <a:pt x="945507" y="12193"/>
                  </a:lnTo>
                  <a:lnTo>
                    <a:pt x="952905" y="538458"/>
                  </a:ln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noFill/>
            <a:ln w="19050">
              <a:solidFill>
                <a:srgbClr val="CBA0E8"/>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31748" name="Group 6">
            <a:extLst>
              <a:ext uri="{FF2B5EF4-FFF2-40B4-BE49-F238E27FC236}">
                <a16:creationId xmlns:a16="http://schemas.microsoft.com/office/drawing/2014/main" id="{B8533153-FC04-464E-810A-DA6CD41D2A0A}"/>
              </a:ext>
            </a:extLst>
          </p:cNvPr>
          <p:cNvGrpSpPr>
            <a:grpSpLocks/>
          </p:cNvGrpSpPr>
          <p:nvPr/>
        </p:nvGrpSpPr>
        <p:grpSpPr bwMode="auto">
          <a:xfrm>
            <a:off x="2572099" y="4054475"/>
            <a:ext cx="7924800" cy="1698625"/>
            <a:chOff x="1248" y="3360"/>
            <a:chExt cx="3408" cy="737"/>
          </a:xfrm>
          <a:solidFill>
            <a:srgbClr val="FFFF00"/>
          </a:solidFill>
        </p:grpSpPr>
        <p:grpSp>
          <p:nvGrpSpPr>
            <p:cNvPr id="31831" name="Group 58">
              <a:extLst>
                <a:ext uri="{FF2B5EF4-FFF2-40B4-BE49-F238E27FC236}">
                  <a16:creationId xmlns:a16="http://schemas.microsoft.com/office/drawing/2014/main" id="{448D4E8A-D747-46E2-90C2-5C74C74DD88D}"/>
                </a:ext>
              </a:extLst>
            </p:cNvPr>
            <p:cNvGrpSpPr>
              <a:grpSpLocks/>
            </p:cNvGrpSpPr>
            <p:nvPr/>
          </p:nvGrpSpPr>
          <p:grpSpPr bwMode="auto">
            <a:xfrm>
              <a:off x="1248" y="3552"/>
              <a:ext cx="545" cy="298"/>
              <a:chOff x="1714500" y="3094038"/>
              <a:chExt cx="1047750" cy="551111"/>
            </a:xfrm>
            <a:grpFill/>
          </p:grpSpPr>
          <p:sp>
            <p:nvSpPr>
              <p:cNvPr id="4" name="Freeform 59">
                <a:extLst>
                  <a:ext uri="{FF2B5EF4-FFF2-40B4-BE49-F238E27FC236}">
                    <a16:creationId xmlns:a16="http://schemas.microsoft.com/office/drawing/2014/main" id="{5D472759-31E6-4BCE-84A9-6B057A5A2EC1}"/>
                  </a:ext>
                </a:extLst>
              </p:cNvPr>
              <p:cNvSpPr/>
              <p:nvPr/>
            </p:nvSpPr>
            <p:spPr>
              <a:xfrm>
                <a:off x="1714500" y="3095628"/>
                <a:ext cx="1047343" cy="549015"/>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1042988 w 5761832"/>
                  <a:gd name="connsiteY10" fmla="*/ 547688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1042988 w 5761832"/>
                  <a:gd name="connsiteY9" fmla="*/ 547688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759450 w 5761832"/>
                  <a:gd name="connsiteY4" fmla="*/ 0 h 559049"/>
                  <a:gd name="connsiteX5" fmla="*/ 5577681 w 5761832"/>
                  <a:gd name="connsiteY5" fmla="*/ 273050 h 559049"/>
                  <a:gd name="connsiteX6" fmla="*/ 5761832 w 5761832"/>
                  <a:gd name="connsiteY6" fmla="*/ 522287 h 559049"/>
                  <a:gd name="connsiteX7" fmla="*/ 5251450 w 5761832"/>
                  <a:gd name="connsiteY7" fmla="*/ 558800 h 559049"/>
                  <a:gd name="connsiteX8" fmla="*/ 1042988 w 5761832"/>
                  <a:gd name="connsiteY8" fmla="*/ 547688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577681 w 5761832"/>
                  <a:gd name="connsiteY4" fmla="*/ 265112 h 551111"/>
                  <a:gd name="connsiteX5" fmla="*/ 5761832 w 5761832"/>
                  <a:gd name="connsiteY5" fmla="*/ 514349 h 551111"/>
                  <a:gd name="connsiteX6" fmla="*/ 5251450 w 5761832"/>
                  <a:gd name="connsiteY6" fmla="*/ 550862 h 551111"/>
                  <a:gd name="connsiteX7" fmla="*/ 1042988 w 5761832"/>
                  <a:gd name="connsiteY7" fmla="*/ 539750 h 551111"/>
                  <a:gd name="connsiteX8" fmla="*/ 919163 w 5761832"/>
                  <a:gd name="connsiteY8" fmla="*/ 542130 h 551111"/>
                  <a:gd name="connsiteX9" fmla="*/ 661194 w 5761832"/>
                  <a:gd name="connsiteY9" fmla="*/ 545306 h 551111"/>
                  <a:gd name="connsiteX10" fmla="*/ 0 w 5761832"/>
                  <a:gd name="connsiteY10" fmla="*/ 519112 h 551111"/>
                  <a:gd name="connsiteX11" fmla="*/ 200025 w 5761832"/>
                  <a:gd name="connsiteY11" fmla="*/ 263525 h 551111"/>
                  <a:gd name="connsiteX12" fmla="*/ 793 w 5761832"/>
                  <a:gd name="connsiteY12" fmla="*/ 0 h 551111"/>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761832 w 5761832"/>
                  <a:gd name="connsiteY4" fmla="*/ 514349 h 551111"/>
                  <a:gd name="connsiteX5" fmla="*/ 5251450 w 5761832"/>
                  <a:gd name="connsiteY5" fmla="*/ 550862 h 551111"/>
                  <a:gd name="connsiteX6" fmla="*/ 1042988 w 5761832"/>
                  <a:gd name="connsiteY6" fmla="*/ 539750 h 551111"/>
                  <a:gd name="connsiteX7" fmla="*/ 919163 w 5761832"/>
                  <a:gd name="connsiteY7" fmla="*/ 542130 h 551111"/>
                  <a:gd name="connsiteX8" fmla="*/ 661194 w 5761832"/>
                  <a:gd name="connsiteY8" fmla="*/ 545306 h 551111"/>
                  <a:gd name="connsiteX9" fmla="*/ 0 w 5761832"/>
                  <a:gd name="connsiteY9" fmla="*/ 519112 h 551111"/>
                  <a:gd name="connsiteX10" fmla="*/ 200025 w 5761832"/>
                  <a:gd name="connsiteY10" fmla="*/ 263525 h 551111"/>
                  <a:gd name="connsiteX11" fmla="*/ 793 w 5761832"/>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1047750 w 5251450"/>
                  <a:gd name="connsiteY3" fmla="*/ 6350 h 551111"/>
                  <a:gd name="connsiteX4" fmla="*/ 5251450 w 5251450"/>
                  <a:gd name="connsiteY4" fmla="*/ 550862 h 551111"/>
                  <a:gd name="connsiteX5" fmla="*/ 1042988 w 5251450"/>
                  <a:gd name="connsiteY5" fmla="*/ 539750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1047750"/>
                  <a:gd name="connsiteY0" fmla="*/ 0 h 551111"/>
                  <a:gd name="connsiteX1" fmla="*/ 374650 w 1047750"/>
                  <a:gd name="connsiteY1" fmla="*/ 23812 h 551111"/>
                  <a:gd name="connsiteX2" fmla="*/ 916782 w 1047750"/>
                  <a:gd name="connsiteY2" fmla="*/ 11112 h 551111"/>
                  <a:gd name="connsiteX3" fmla="*/ 1047750 w 1047750"/>
                  <a:gd name="connsiteY3" fmla="*/ 6350 h 551111"/>
                  <a:gd name="connsiteX4" fmla="*/ 1042988 w 1047750"/>
                  <a:gd name="connsiteY4" fmla="*/ 539750 h 551111"/>
                  <a:gd name="connsiteX5" fmla="*/ 919163 w 1047750"/>
                  <a:gd name="connsiteY5" fmla="*/ 542130 h 551111"/>
                  <a:gd name="connsiteX6" fmla="*/ 661194 w 1047750"/>
                  <a:gd name="connsiteY6" fmla="*/ 545306 h 551111"/>
                  <a:gd name="connsiteX7" fmla="*/ 0 w 1047750"/>
                  <a:gd name="connsiteY7" fmla="*/ 519112 h 551111"/>
                  <a:gd name="connsiteX8" fmla="*/ 200025 w 1047750"/>
                  <a:gd name="connsiteY8" fmla="*/ 263525 h 551111"/>
                  <a:gd name="connsiteX9" fmla="*/ 793 w 1047750"/>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0" h="551111">
                    <a:moveTo>
                      <a:pt x="793" y="0"/>
                    </a:moveTo>
                    <a:cubicBezTo>
                      <a:pt x="123031" y="24606"/>
                      <a:pt x="250031" y="15875"/>
                      <a:pt x="374650" y="23812"/>
                    </a:cubicBezTo>
                    <a:cubicBezTo>
                      <a:pt x="555361" y="19579"/>
                      <a:pt x="750359" y="24870"/>
                      <a:pt x="916782" y="11112"/>
                    </a:cubicBezTo>
                    <a:lnTo>
                      <a:pt x="1047750" y="6350"/>
                    </a:lnTo>
                    <a:cubicBezTo>
                      <a:pt x="1046163" y="184150"/>
                      <a:pt x="1044575" y="361950"/>
                      <a:pt x="1042988" y="539750"/>
                    </a:cubicBez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5" name="Freeform 60">
                <a:extLst>
                  <a:ext uri="{FF2B5EF4-FFF2-40B4-BE49-F238E27FC236}">
                    <a16:creationId xmlns:a16="http://schemas.microsoft.com/office/drawing/2014/main" id="{1C7DE2F1-8262-4905-A8C0-4BBC9DE5EE22}"/>
                  </a:ext>
                </a:extLst>
              </p:cNvPr>
              <p:cNvSpPr/>
              <p:nvPr/>
            </p:nvSpPr>
            <p:spPr>
              <a:xfrm>
                <a:off x="1815560" y="3154224"/>
                <a:ext cx="920034" cy="435645"/>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52905 w 5761832"/>
                  <a:gd name="connsiteY10" fmla="*/ 546396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835542"/>
                  <a:gd name="connsiteY0" fmla="*/ 7938 h 559049"/>
                  <a:gd name="connsiteX1" fmla="*/ 374650 w 5835542"/>
                  <a:gd name="connsiteY1" fmla="*/ 31750 h 559049"/>
                  <a:gd name="connsiteX2" fmla="*/ 916782 w 5835542"/>
                  <a:gd name="connsiteY2" fmla="*/ 19050 h 559049"/>
                  <a:gd name="connsiteX3" fmla="*/ 945507 w 5835542"/>
                  <a:gd name="connsiteY3" fmla="*/ 20131 h 559049"/>
                  <a:gd name="connsiteX4" fmla="*/ 4862512 w 5835542"/>
                  <a:gd name="connsiteY4" fmla="*/ 19050 h 559049"/>
                  <a:gd name="connsiteX5" fmla="*/ 5076032 w 5835542"/>
                  <a:gd name="connsiteY5" fmla="*/ 26988 h 559049"/>
                  <a:gd name="connsiteX6" fmla="*/ 5759450 w 5835542"/>
                  <a:gd name="connsiteY6" fmla="*/ 0 h 559049"/>
                  <a:gd name="connsiteX7" fmla="*/ 5761832 w 5835542"/>
                  <a:gd name="connsiteY7" fmla="*/ 522287 h 559049"/>
                  <a:gd name="connsiteX8" fmla="*/ 5251450 w 5835542"/>
                  <a:gd name="connsiteY8" fmla="*/ 558800 h 559049"/>
                  <a:gd name="connsiteX9" fmla="*/ 952905 w 5835542"/>
                  <a:gd name="connsiteY9" fmla="*/ 546396 h 559049"/>
                  <a:gd name="connsiteX10" fmla="*/ 919163 w 5835542"/>
                  <a:gd name="connsiteY10" fmla="*/ 550068 h 559049"/>
                  <a:gd name="connsiteX11" fmla="*/ 661194 w 5835542"/>
                  <a:gd name="connsiteY11" fmla="*/ 553244 h 559049"/>
                  <a:gd name="connsiteX12" fmla="*/ 0 w 5835542"/>
                  <a:gd name="connsiteY12" fmla="*/ 527050 h 559049"/>
                  <a:gd name="connsiteX13" fmla="*/ 200025 w 5835542"/>
                  <a:gd name="connsiteY13" fmla="*/ 271463 h 559049"/>
                  <a:gd name="connsiteX14" fmla="*/ 793 w 5835542"/>
                  <a:gd name="connsiteY14" fmla="*/ 7938 h 559049"/>
                  <a:gd name="connsiteX0" fmla="*/ 793 w 5761832"/>
                  <a:gd name="connsiteY0" fmla="*/ 0 h 551111"/>
                  <a:gd name="connsiteX1" fmla="*/ 374650 w 5761832"/>
                  <a:gd name="connsiteY1" fmla="*/ 23812 h 551111"/>
                  <a:gd name="connsiteX2" fmla="*/ 916782 w 5761832"/>
                  <a:gd name="connsiteY2" fmla="*/ 11112 h 551111"/>
                  <a:gd name="connsiteX3" fmla="*/ 945507 w 5761832"/>
                  <a:gd name="connsiteY3" fmla="*/ 12193 h 551111"/>
                  <a:gd name="connsiteX4" fmla="*/ 4862512 w 5761832"/>
                  <a:gd name="connsiteY4" fmla="*/ 11112 h 551111"/>
                  <a:gd name="connsiteX5" fmla="*/ 5076032 w 5761832"/>
                  <a:gd name="connsiteY5" fmla="*/ 19050 h 551111"/>
                  <a:gd name="connsiteX6" fmla="*/ 5761832 w 5761832"/>
                  <a:gd name="connsiteY6" fmla="*/ 514349 h 551111"/>
                  <a:gd name="connsiteX7" fmla="*/ 5251450 w 5761832"/>
                  <a:gd name="connsiteY7" fmla="*/ 550862 h 551111"/>
                  <a:gd name="connsiteX8" fmla="*/ 952905 w 5761832"/>
                  <a:gd name="connsiteY8" fmla="*/ 538458 h 551111"/>
                  <a:gd name="connsiteX9" fmla="*/ 919163 w 5761832"/>
                  <a:gd name="connsiteY9" fmla="*/ 542130 h 551111"/>
                  <a:gd name="connsiteX10" fmla="*/ 661194 w 5761832"/>
                  <a:gd name="connsiteY10" fmla="*/ 545306 h 551111"/>
                  <a:gd name="connsiteX11" fmla="*/ 0 w 5761832"/>
                  <a:gd name="connsiteY11" fmla="*/ 519112 h 551111"/>
                  <a:gd name="connsiteX12" fmla="*/ 200025 w 5761832"/>
                  <a:gd name="connsiteY12" fmla="*/ 263525 h 551111"/>
                  <a:gd name="connsiteX13" fmla="*/ 793 w 5761832"/>
                  <a:gd name="connsiteY13"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4862512 w 5528877"/>
                  <a:gd name="connsiteY4" fmla="*/ 11112 h 551111"/>
                  <a:gd name="connsiteX5" fmla="*/ 5076032 w 5528877"/>
                  <a:gd name="connsiteY5" fmla="*/ 19050 h 551111"/>
                  <a:gd name="connsiteX6" fmla="*/ 5251450 w 5528877"/>
                  <a:gd name="connsiteY6" fmla="*/ 550862 h 551111"/>
                  <a:gd name="connsiteX7" fmla="*/ 952905 w 5528877"/>
                  <a:gd name="connsiteY7" fmla="*/ 538458 h 551111"/>
                  <a:gd name="connsiteX8" fmla="*/ 919163 w 5528877"/>
                  <a:gd name="connsiteY8" fmla="*/ 542130 h 551111"/>
                  <a:gd name="connsiteX9" fmla="*/ 661194 w 5528877"/>
                  <a:gd name="connsiteY9" fmla="*/ 545306 h 551111"/>
                  <a:gd name="connsiteX10" fmla="*/ 0 w 5528877"/>
                  <a:gd name="connsiteY10" fmla="*/ 519112 h 551111"/>
                  <a:gd name="connsiteX11" fmla="*/ 200025 w 5528877"/>
                  <a:gd name="connsiteY11" fmla="*/ 263525 h 551111"/>
                  <a:gd name="connsiteX12" fmla="*/ 793 w 5528877"/>
                  <a:gd name="connsiteY12"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5076032 w 5528877"/>
                  <a:gd name="connsiteY4" fmla="*/ 19050 h 551111"/>
                  <a:gd name="connsiteX5" fmla="*/ 5251450 w 5528877"/>
                  <a:gd name="connsiteY5" fmla="*/ 550862 h 551111"/>
                  <a:gd name="connsiteX6" fmla="*/ 952905 w 5528877"/>
                  <a:gd name="connsiteY6" fmla="*/ 538458 h 551111"/>
                  <a:gd name="connsiteX7" fmla="*/ 919163 w 5528877"/>
                  <a:gd name="connsiteY7" fmla="*/ 542130 h 551111"/>
                  <a:gd name="connsiteX8" fmla="*/ 661194 w 5528877"/>
                  <a:gd name="connsiteY8" fmla="*/ 545306 h 551111"/>
                  <a:gd name="connsiteX9" fmla="*/ 0 w 5528877"/>
                  <a:gd name="connsiteY9" fmla="*/ 519112 h 551111"/>
                  <a:gd name="connsiteX10" fmla="*/ 200025 w 5528877"/>
                  <a:gd name="connsiteY10" fmla="*/ 263525 h 551111"/>
                  <a:gd name="connsiteX11" fmla="*/ 793 w 5528877"/>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945507 w 5251450"/>
                  <a:gd name="connsiteY3" fmla="*/ 12193 h 551111"/>
                  <a:gd name="connsiteX4" fmla="*/ 5251450 w 5251450"/>
                  <a:gd name="connsiteY4" fmla="*/ 550862 h 551111"/>
                  <a:gd name="connsiteX5" fmla="*/ 952905 w 5251450"/>
                  <a:gd name="connsiteY5" fmla="*/ 538458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952905"/>
                  <a:gd name="connsiteY0" fmla="*/ 0 h 551111"/>
                  <a:gd name="connsiteX1" fmla="*/ 374650 w 952905"/>
                  <a:gd name="connsiteY1" fmla="*/ 23812 h 551111"/>
                  <a:gd name="connsiteX2" fmla="*/ 916782 w 952905"/>
                  <a:gd name="connsiteY2" fmla="*/ 11112 h 551111"/>
                  <a:gd name="connsiteX3" fmla="*/ 945507 w 952905"/>
                  <a:gd name="connsiteY3" fmla="*/ 12193 h 551111"/>
                  <a:gd name="connsiteX4" fmla="*/ 952905 w 952905"/>
                  <a:gd name="connsiteY4" fmla="*/ 538458 h 551111"/>
                  <a:gd name="connsiteX5" fmla="*/ 919163 w 952905"/>
                  <a:gd name="connsiteY5" fmla="*/ 542130 h 551111"/>
                  <a:gd name="connsiteX6" fmla="*/ 661194 w 952905"/>
                  <a:gd name="connsiteY6" fmla="*/ 545306 h 551111"/>
                  <a:gd name="connsiteX7" fmla="*/ 0 w 952905"/>
                  <a:gd name="connsiteY7" fmla="*/ 519112 h 551111"/>
                  <a:gd name="connsiteX8" fmla="*/ 200025 w 952905"/>
                  <a:gd name="connsiteY8" fmla="*/ 263525 h 551111"/>
                  <a:gd name="connsiteX9" fmla="*/ 793 w 952905"/>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905" h="551111">
                    <a:moveTo>
                      <a:pt x="793" y="0"/>
                    </a:moveTo>
                    <a:cubicBezTo>
                      <a:pt x="123031" y="24606"/>
                      <a:pt x="250031" y="15875"/>
                      <a:pt x="374650" y="23812"/>
                    </a:cubicBezTo>
                    <a:cubicBezTo>
                      <a:pt x="555361" y="19579"/>
                      <a:pt x="750359" y="24870"/>
                      <a:pt x="916782" y="11112"/>
                    </a:cubicBezTo>
                    <a:lnTo>
                      <a:pt x="945507" y="12193"/>
                    </a:lnTo>
                    <a:lnTo>
                      <a:pt x="952905" y="538458"/>
                    </a:ln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19050">
                <a:solidFill>
                  <a:srgbClr val="CBA0E8"/>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31832" name="Group 3">
              <a:extLst>
                <a:ext uri="{FF2B5EF4-FFF2-40B4-BE49-F238E27FC236}">
                  <a16:creationId xmlns:a16="http://schemas.microsoft.com/office/drawing/2014/main" id="{7EE2D9F4-570E-4E86-91B9-7A9064A1B14E}"/>
                </a:ext>
              </a:extLst>
            </p:cNvPr>
            <p:cNvGrpSpPr>
              <a:grpSpLocks/>
            </p:cNvGrpSpPr>
            <p:nvPr/>
          </p:nvGrpSpPr>
          <p:grpSpPr bwMode="auto">
            <a:xfrm>
              <a:off x="1584" y="3360"/>
              <a:ext cx="3072" cy="737"/>
              <a:chOff x="2530645" y="2460171"/>
              <a:chExt cx="4651820" cy="1219014"/>
            </a:xfrm>
            <a:grpFill/>
          </p:grpSpPr>
          <p:pic>
            <p:nvPicPr>
              <p:cNvPr id="31838" name="Picture 4" descr="C:\Users\dell\Desktop\Icon sale page\Icon tĩnh\200wide.jpg">
                <a:extLst>
                  <a:ext uri="{FF2B5EF4-FFF2-40B4-BE49-F238E27FC236}">
                    <a16:creationId xmlns:a16="http://schemas.microsoft.com/office/drawing/2014/main" id="{E1315CA5-4EAC-495F-B235-40E1D88D9D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159"/>
              <a:stretch>
                <a:fillRect/>
              </a:stretch>
            </p:blipFill>
            <p:spPr bwMode="auto">
              <a:xfrm>
                <a:off x="3233624" y="3433093"/>
                <a:ext cx="3744118" cy="2460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31839" name="Group 5">
                <a:extLst>
                  <a:ext uri="{FF2B5EF4-FFF2-40B4-BE49-F238E27FC236}">
                    <a16:creationId xmlns:a16="http://schemas.microsoft.com/office/drawing/2014/main" id="{8DA9D7D9-7022-4422-9781-EB0F37D04DF7}"/>
                  </a:ext>
                </a:extLst>
              </p:cNvPr>
              <p:cNvGrpSpPr>
                <a:grpSpLocks/>
              </p:cNvGrpSpPr>
              <p:nvPr/>
            </p:nvGrpSpPr>
            <p:grpSpPr bwMode="auto">
              <a:xfrm>
                <a:off x="2530645" y="2460171"/>
                <a:ext cx="4651820" cy="1011238"/>
                <a:chOff x="2671148" y="1311915"/>
                <a:chExt cx="3938587" cy="1011238"/>
              </a:xfrm>
              <a:grpFill/>
            </p:grpSpPr>
            <p:pic>
              <p:nvPicPr>
                <p:cNvPr id="31840" name="Picture 3">
                  <a:extLst>
                    <a:ext uri="{FF2B5EF4-FFF2-40B4-BE49-F238E27FC236}">
                      <a16:creationId xmlns:a16="http://schemas.microsoft.com/office/drawing/2014/main" id="{BAB3DD41-99F9-43FC-A507-8C7A81823E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1148" y="1311915"/>
                  <a:ext cx="3938587" cy="1011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6" name="Rounded Rectangle 7">
                  <a:extLst>
                    <a:ext uri="{FF2B5EF4-FFF2-40B4-BE49-F238E27FC236}">
                      <a16:creationId xmlns:a16="http://schemas.microsoft.com/office/drawing/2014/main" id="{1392607A-98E6-45F6-9A95-61D74CB24492}"/>
                    </a:ext>
                  </a:extLst>
                </p:cNvPr>
                <p:cNvSpPr/>
                <p:nvPr/>
              </p:nvSpPr>
              <p:spPr>
                <a:xfrm>
                  <a:off x="2762029" y="1385968"/>
                  <a:ext cx="3778560" cy="862424"/>
                </a:xfrm>
                <a:prstGeom prst="roundRect">
                  <a:avLst>
                    <a:gd name="adj" fmla="val 12108"/>
                  </a:avLst>
                </a:prstGeom>
                <a:grpFill/>
                <a:ln w="19050">
                  <a:solidFill>
                    <a:srgbClr val="996633"/>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1833" name="Group 64">
              <a:extLst>
                <a:ext uri="{FF2B5EF4-FFF2-40B4-BE49-F238E27FC236}">
                  <a16:creationId xmlns:a16="http://schemas.microsoft.com/office/drawing/2014/main" id="{D3C37192-FE5A-4E06-8471-EA40C8E2A9B1}"/>
                </a:ext>
              </a:extLst>
            </p:cNvPr>
            <p:cNvGrpSpPr>
              <a:grpSpLocks/>
            </p:cNvGrpSpPr>
            <p:nvPr/>
          </p:nvGrpSpPr>
          <p:grpSpPr bwMode="auto">
            <a:xfrm>
              <a:off x="1584" y="3456"/>
              <a:ext cx="432" cy="401"/>
              <a:chOff x="2452688" y="2863775"/>
              <a:chExt cx="1819275" cy="662858"/>
            </a:xfrm>
            <a:grpFill/>
          </p:grpSpPr>
          <p:sp>
            <p:nvSpPr>
              <p:cNvPr id="7" name="Freeform 65">
                <a:extLst>
                  <a:ext uri="{FF2B5EF4-FFF2-40B4-BE49-F238E27FC236}">
                    <a16:creationId xmlns:a16="http://schemas.microsoft.com/office/drawing/2014/main" id="{2D072696-35CB-4DF3-A9D4-90AF6A77162D}"/>
                  </a:ext>
                </a:extLst>
              </p:cNvPr>
              <p:cNvSpPr/>
              <p:nvPr/>
            </p:nvSpPr>
            <p:spPr>
              <a:xfrm>
                <a:off x="2452203" y="2863348"/>
                <a:ext cx="1819884" cy="584086"/>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604962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pFill/>
              <a:ln w="3175">
                <a:noFill/>
              </a:ln>
              <a:effectLst>
                <a:outerShdw blurRad="50800" dist="381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9" name="Freeform 66">
                <a:extLst>
                  <a:ext uri="{FF2B5EF4-FFF2-40B4-BE49-F238E27FC236}">
                    <a16:creationId xmlns:a16="http://schemas.microsoft.com/office/drawing/2014/main" id="{AB795B5D-86CF-4D82-BA0B-6CBDDBCF3DBC}"/>
                  </a:ext>
                </a:extLst>
              </p:cNvPr>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2887"/>
                  <a:gd name="connsiteY0" fmla="*/ 147639 h 147639"/>
                  <a:gd name="connsiteX1" fmla="*/ 242887 w 242887"/>
                  <a:gd name="connsiteY1" fmla="*/ 0 h 147639"/>
                  <a:gd name="connsiteX2" fmla="*/ 0 w 242887"/>
                  <a:gd name="connsiteY2" fmla="*/ 66675 h 147639"/>
                  <a:gd name="connsiteX3" fmla="*/ 240506 w 242887"/>
                  <a:gd name="connsiteY3" fmla="*/ 147639 h 147639"/>
                  <a:gd name="connsiteX0" fmla="*/ 240506 w 245268"/>
                  <a:gd name="connsiteY0" fmla="*/ 154783 h 154783"/>
                  <a:gd name="connsiteX1" fmla="*/ 245268 w 245268"/>
                  <a:gd name="connsiteY1" fmla="*/ 0 h 154783"/>
                  <a:gd name="connsiteX2" fmla="*/ 0 w 245268"/>
                  <a:gd name="connsiteY2" fmla="*/ 73819 h 154783"/>
                  <a:gd name="connsiteX3" fmla="*/ 240506 w 245268"/>
                  <a:gd name="connsiteY3" fmla="*/ 154783 h 154783"/>
                  <a:gd name="connsiteX0" fmla="*/ 247650 w 247755"/>
                  <a:gd name="connsiteY0" fmla="*/ 157165 h 157165"/>
                  <a:gd name="connsiteX1" fmla="*/ 245268 w 247755"/>
                  <a:gd name="connsiteY1" fmla="*/ 0 h 157165"/>
                  <a:gd name="connsiteX2" fmla="*/ 0 w 247755"/>
                  <a:gd name="connsiteY2" fmla="*/ 73819 h 157165"/>
                  <a:gd name="connsiteX3" fmla="*/ 247650 w 247755"/>
                  <a:gd name="connsiteY3" fmla="*/ 157165 h 157165"/>
                </a:gdLst>
                <a:ahLst/>
                <a:cxnLst>
                  <a:cxn ang="0">
                    <a:pos x="connsiteX0" y="connsiteY0"/>
                  </a:cxn>
                  <a:cxn ang="0">
                    <a:pos x="connsiteX1" y="connsiteY1"/>
                  </a:cxn>
                  <a:cxn ang="0">
                    <a:pos x="connsiteX2" y="connsiteY2"/>
                  </a:cxn>
                  <a:cxn ang="0">
                    <a:pos x="connsiteX3" y="connsiteY3"/>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grp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1749" name="Group 20">
            <a:extLst>
              <a:ext uri="{FF2B5EF4-FFF2-40B4-BE49-F238E27FC236}">
                <a16:creationId xmlns:a16="http://schemas.microsoft.com/office/drawing/2014/main" id="{7149737F-CDA7-42DB-AE8B-C34275687638}"/>
              </a:ext>
            </a:extLst>
          </p:cNvPr>
          <p:cNvGrpSpPr>
            <a:grpSpLocks/>
          </p:cNvGrpSpPr>
          <p:nvPr/>
        </p:nvGrpSpPr>
        <p:grpSpPr bwMode="auto">
          <a:xfrm>
            <a:off x="2620505" y="2886682"/>
            <a:ext cx="7924800" cy="1246188"/>
            <a:chOff x="1248" y="3360"/>
            <a:chExt cx="3408" cy="737"/>
          </a:xfrm>
          <a:solidFill>
            <a:srgbClr val="FFFF00"/>
          </a:solidFill>
        </p:grpSpPr>
        <p:grpSp>
          <p:nvGrpSpPr>
            <p:cNvPr id="31818" name="Group 58">
              <a:extLst>
                <a:ext uri="{FF2B5EF4-FFF2-40B4-BE49-F238E27FC236}">
                  <a16:creationId xmlns:a16="http://schemas.microsoft.com/office/drawing/2014/main" id="{30473CDD-E244-4224-9AA1-A54630F15766}"/>
                </a:ext>
              </a:extLst>
            </p:cNvPr>
            <p:cNvGrpSpPr>
              <a:grpSpLocks/>
            </p:cNvGrpSpPr>
            <p:nvPr/>
          </p:nvGrpSpPr>
          <p:grpSpPr bwMode="auto">
            <a:xfrm>
              <a:off x="1248" y="3552"/>
              <a:ext cx="545" cy="298"/>
              <a:chOff x="1714500" y="3094038"/>
              <a:chExt cx="1047750" cy="551111"/>
            </a:xfrm>
            <a:grpFill/>
          </p:grpSpPr>
          <p:sp>
            <p:nvSpPr>
              <p:cNvPr id="10" name="Freeform 59">
                <a:extLst>
                  <a:ext uri="{FF2B5EF4-FFF2-40B4-BE49-F238E27FC236}">
                    <a16:creationId xmlns:a16="http://schemas.microsoft.com/office/drawing/2014/main" id="{F0F8BAF6-CC67-4CD5-8ADF-651ACCAD0786}"/>
                  </a:ext>
                </a:extLst>
              </p:cNvPr>
              <p:cNvSpPr/>
              <p:nvPr/>
            </p:nvSpPr>
            <p:spPr>
              <a:xfrm>
                <a:off x="1714500" y="3094899"/>
                <a:ext cx="1047343" cy="550401"/>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1042988 w 5761832"/>
                  <a:gd name="connsiteY10" fmla="*/ 547688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1042988 w 5761832"/>
                  <a:gd name="connsiteY9" fmla="*/ 547688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759450 w 5761832"/>
                  <a:gd name="connsiteY4" fmla="*/ 0 h 559049"/>
                  <a:gd name="connsiteX5" fmla="*/ 5577681 w 5761832"/>
                  <a:gd name="connsiteY5" fmla="*/ 273050 h 559049"/>
                  <a:gd name="connsiteX6" fmla="*/ 5761832 w 5761832"/>
                  <a:gd name="connsiteY6" fmla="*/ 522287 h 559049"/>
                  <a:gd name="connsiteX7" fmla="*/ 5251450 w 5761832"/>
                  <a:gd name="connsiteY7" fmla="*/ 558800 h 559049"/>
                  <a:gd name="connsiteX8" fmla="*/ 1042988 w 5761832"/>
                  <a:gd name="connsiteY8" fmla="*/ 547688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577681 w 5761832"/>
                  <a:gd name="connsiteY4" fmla="*/ 265112 h 551111"/>
                  <a:gd name="connsiteX5" fmla="*/ 5761832 w 5761832"/>
                  <a:gd name="connsiteY5" fmla="*/ 514349 h 551111"/>
                  <a:gd name="connsiteX6" fmla="*/ 5251450 w 5761832"/>
                  <a:gd name="connsiteY6" fmla="*/ 550862 h 551111"/>
                  <a:gd name="connsiteX7" fmla="*/ 1042988 w 5761832"/>
                  <a:gd name="connsiteY7" fmla="*/ 539750 h 551111"/>
                  <a:gd name="connsiteX8" fmla="*/ 919163 w 5761832"/>
                  <a:gd name="connsiteY8" fmla="*/ 542130 h 551111"/>
                  <a:gd name="connsiteX9" fmla="*/ 661194 w 5761832"/>
                  <a:gd name="connsiteY9" fmla="*/ 545306 h 551111"/>
                  <a:gd name="connsiteX10" fmla="*/ 0 w 5761832"/>
                  <a:gd name="connsiteY10" fmla="*/ 519112 h 551111"/>
                  <a:gd name="connsiteX11" fmla="*/ 200025 w 5761832"/>
                  <a:gd name="connsiteY11" fmla="*/ 263525 h 551111"/>
                  <a:gd name="connsiteX12" fmla="*/ 793 w 5761832"/>
                  <a:gd name="connsiteY12" fmla="*/ 0 h 551111"/>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761832 w 5761832"/>
                  <a:gd name="connsiteY4" fmla="*/ 514349 h 551111"/>
                  <a:gd name="connsiteX5" fmla="*/ 5251450 w 5761832"/>
                  <a:gd name="connsiteY5" fmla="*/ 550862 h 551111"/>
                  <a:gd name="connsiteX6" fmla="*/ 1042988 w 5761832"/>
                  <a:gd name="connsiteY6" fmla="*/ 539750 h 551111"/>
                  <a:gd name="connsiteX7" fmla="*/ 919163 w 5761832"/>
                  <a:gd name="connsiteY7" fmla="*/ 542130 h 551111"/>
                  <a:gd name="connsiteX8" fmla="*/ 661194 w 5761832"/>
                  <a:gd name="connsiteY8" fmla="*/ 545306 h 551111"/>
                  <a:gd name="connsiteX9" fmla="*/ 0 w 5761832"/>
                  <a:gd name="connsiteY9" fmla="*/ 519112 h 551111"/>
                  <a:gd name="connsiteX10" fmla="*/ 200025 w 5761832"/>
                  <a:gd name="connsiteY10" fmla="*/ 263525 h 551111"/>
                  <a:gd name="connsiteX11" fmla="*/ 793 w 5761832"/>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1047750 w 5251450"/>
                  <a:gd name="connsiteY3" fmla="*/ 6350 h 551111"/>
                  <a:gd name="connsiteX4" fmla="*/ 5251450 w 5251450"/>
                  <a:gd name="connsiteY4" fmla="*/ 550862 h 551111"/>
                  <a:gd name="connsiteX5" fmla="*/ 1042988 w 5251450"/>
                  <a:gd name="connsiteY5" fmla="*/ 539750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1047750"/>
                  <a:gd name="connsiteY0" fmla="*/ 0 h 551111"/>
                  <a:gd name="connsiteX1" fmla="*/ 374650 w 1047750"/>
                  <a:gd name="connsiteY1" fmla="*/ 23812 h 551111"/>
                  <a:gd name="connsiteX2" fmla="*/ 916782 w 1047750"/>
                  <a:gd name="connsiteY2" fmla="*/ 11112 h 551111"/>
                  <a:gd name="connsiteX3" fmla="*/ 1047750 w 1047750"/>
                  <a:gd name="connsiteY3" fmla="*/ 6350 h 551111"/>
                  <a:gd name="connsiteX4" fmla="*/ 1042988 w 1047750"/>
                  <a:gd name="connsiteY4" fmla="*/ 539750 h 551111"/>
                  <a:gd name="connsiteX5" fmla="*/ 919163 w 1047750"/>
                  <a:gd name="connsiteY5" fmla="*/ 542130 h 551111"/>
                  <a:gd name="connsiteX6" fmla="*/ 661194 w 1047750"/>
                  <a:gd name="connsiteY6" fmla="*/ 545306 h 551111"/>
                  <a:gd name="connsiteX7" fmla="*/ 0 w 1047750"/>
                  <a:gd name="connsiteY7" fmla="*/ 519112 h 551111"/>
                  <a:gd name="connsiteX8" fmla="*/ 200025 w 1047750"/>
                  <a:gd name="connsiteY8" fmla="*/ 263525 h 551111"/>
                  <a:gd name="connsiteX9" fmla="*/ 793 w 1047750"/>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0" h="551111">
                    <a:moveTo>
                      <a:pt x="793" y="0"/>
                    </a:moveTo>
                    <a:cubicBezTo>
                      <a:pt x="123031" y="24606"/>
                      <a:pt x="250031" y="15875"/>
                      <a:pt x="374650" y="23812"/>
                    </a:cubicBezTo>
                    <a:cubicBezTo>
                      <a:pt x="555361" y="19579"/>
                      <a:pt x="750359" y="24870"/>
                      <a:pt x="916782" y="11112"/>
                    </a:cubicBezTo>
                    <a:lnTo>
                      <a:pt x="1047750" y="6350"/>
                    </a:lnTo>
                    <a:cubicBezTo>
                      <a:pt x="1046163" y="184150"/>
                      <a:pt x="1044575" y="361950"/>
                      <a:pt x="1042988" y="539750"/>
                    </a:cubicBez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11" name="Freeform 60">
                <a:extLst>
                  <a:ext uri="{FF2B5EF4-FFF2-40B4-BE49-F238E27FC236}">
                    <a16:creationId xmlns:a16="http://schemas.microsoft.com/office/drawing/2014/main" id="{E5687D2D-6378-4894-9284-3B0FF4C3BA7D}"/>
                  </a:ext>
                </a:extLst>
              </p:cNvPr>
              <p:cNvSpPr/>
              <p:nvPr/>
            </p:nvSpPr>
            <p:spPr>
              <a:xfrm>
                <a:off x="1815560" y="3153932"/>
                <a:ext cx="920034" cy="435806"/>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52905 w 5761832"/>
                  <a:gd name="connsiteY10" fmla="*/ 546396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835542"/>
                  <a:gd name="connsiteY0" fmla="*/ 7938 h 559049"/>
                  <a:gd name="connsiteX1" fmla="*/ 374650 w 5835542"/>
                  <a:gd name="connsiteY1" fmla="*/ 31750 h 559049"/>
                  <a:gd name="connsiteX2" fmla="*/ 916782 w 5835542"/>
                  <a:gd name="connsiteY2" fmla="*/ 19050 h 559049"/>
                  <a:gd name="connsiteX3" fmla="*/ 945507 w 5835542"/>
                  <a:gd name="connsiteY3" fmla="*/ 20131 h 559049"/>
                  <a:gd name="connsiteX4" fmla="*/ 4862512 w 5835542"/>
                  <a:gd name="connsiteY4" fmla="*/ 19050 h 559049"/>
                  <a:gd name="connsiteX5" fmla="*/ 5076032 w 5835542"/>
                  <a:gd name="connsiteY5" fmla="*/ 26988 h 559049"/>
                  <a:gd name="connsiteX6" fmla="*/ 5759450 w 5835542"/>
                  <a:gd name="connsiteY6" fmla="*/ 0 h 559049"/>
                  <a:gd name="connsiteX7" fmla="*/ 5761832 w 5835542"/>
                  <a:gd name="connsiteY7" fmla="*/ 522287 h 559049"/>
                  <a:gd name="connsiteX8" fmla="*/ 5251450 w 5835542"/>
                  <a:gd name="connsiteY8" fmla="*/ 558800 h 559049"/>
                  <a:gd name="connsiteX9" fmla="*/ 952905 w 5835542"/>
                  <a:gd name="connsiteY9" fmla="*/ 546396 h 559049"/>
                  <a:gd name="connsiteX10" fmla="*/ 919163 w 5835542"/>
                  <a:gd name="connsiteY10" fmla="*/ 550068 h 559049"/>
                  <a:gd name="connsiteX11" fmla="*/ 661194 w 5835542"/>
                  <a:gd name="connsiteY11" fmla="*/ 553244 h 559049"/>
                  <a:gd name="connsiteX12" fmla="*/ 0 w 5835542"/>
                  <a:gd name="connsiteY12" fmla="*/ 527050 h 559049"/>
                  <a:gd name="connsiteX13" fmla="*/ 200025 w 5835542"/>
                  <a:gd name="connsiteY13" fmla="*/ 271463 h 559049"/>
                  <a:gd name="connsiteX14" fmla="*/ 793 w 5835542"/>
                  <a:gd name="connsiteY14" fmla="*/ 7938 h 559049"/>
                  <a:gd name="connsiteX0" fmla="*/ 793 w 5761832"/>
                  <a:gd name="connsiteY0" fmla="*/ 0 h 551111"/>
                  <a:gd name="connsiteX1" fmla="*/ 374650 w 5761832"/>
                  <a:gd name="connsiteY1" fmla="*/ 23812 h 551111"/>
                  <a:gd name="connsiteX2" fmla="*/ 916782 w 5761832"/>
                  <a:gd name="connsiteY2" fmla="*/ 11112 h 551111"/>
                  <a:gd name="connsiteX3" fmla="*/ 945507 w 5761832"/>
                  <a:gd name="connsiteY3" fmla="*/ 12193 h 551111"/>
                  <a:gd name="connsiteX4" fmla="*/ 4862512 w 5761832"/>
                  <a:gd name="connsiteY4" fmla="*/ 11112 h 551111"/>
                  <a:gd name="connsiteX5" fmla="*/ 5076032 w 5761832"/>
                  <a:gd name="connsiteY5" fmla="*/ 19050 h 551111"/>
                  <a:gd name="connsiteX6" fmla="*/ 5761832 w 5761832"/>
                  <a:gd name="connsiteY6" fmla="*/ 514349 h 551111"/>
                  <a:gd name="connsiteX7" fmla="*/ 5251450 w 5761832"/>
                  <a:gd name="connsiteY7" fmla="*/ 550862 h 551111"/>
                  <a:gd name="connsiteX8" fmla="*/ 952905 w 5761832"/>
                  <a:gd name="connsiteY8" fmla="*/ 538458 h 551111"/>
                  <a:gd name="connsiteX9" fmla="*/ 919163 w 5761832"/>
                  <a:gd name="connsiteY9" fmla="*/ 542130 h 551111"/>
                  <a:gd name="connsiteX10" fmla="*/ 661194 w 5761832"/>
                  <a:gd name="connsiteY10" fmla="*/ 545306 h 551111"/>
                  <a:gd name="connsiteX11" fmla="*/ 0 w 5761832"/>
                  <a:gd name="connsiteY11" fmla="*/ 519112 h 551111"/>
                  <a:gd name="connsiteX12" fmla="*/ 200025 w 5761832"/>
                  <a:gd name="connsiteY12" fmla="*/ 263525 h 551111"/>
                  <a:gd name="connsiteX13" fmla="*/ 793 w 5761832"/>
                  <a:gd name="connsiteY13"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4862512 w 5528877"/>
                  <a:gd name="connsiteY4" fmla="*/ 11112 h 551111"/>
                  <a:gd name="connsiteX5" fmla="*/ 5076032 w 5528877"/>
                  <a:gd name="connsiteY5" fmla="*/ 19050 h 551111"/>
                  <a:gd name="connsiteX6" fmla="*/ 5251450 w 5528877"/>
                  <a:gd name="connsiteY6" fmla="*/ 550862 h 551111"/>
                  <a:gd name="connsiteX7" fmla="*/ 952905 w 5528877"/>
                  <a:gd name="connsiteY7" fmla="*/ 538458 h 551111"/>
                  <a:gd name="connsiteX8" fmla="*/ 919163 w 5528877"/>
                  <a:gd name="connsiteY8" fmla="*/ 542130 h 551111"/>
                  <a:gd name="connsiteX9" fmla="*/ 661194 w 5528877"/>
                  <a:gd name="connsiteY9" fmla="*/ 545306 h 551111"/>
                  <a:gd name="connsiteX10" fmla="*/ 0 w 5528877"/>
                  <a:gd name="connsiteY10" fmla="*/ 519112 h 551111"/>
                  <a:gd name="connsiteX11" fmla="*/ 200025 w 5528877"/>
                  <a:gd name="connsiteY11" fmla="*/ 263525 h 551111"/>
                  <a:gd name="connsiteX12" fmla="*/ 793 w 5528877"/>
                  <a:gd name="connsiteY12"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5076032 w 5528877"/>
                  <a:gd name="connsiteY4" fmla="*/ 19050 h 551111"/>
                  <a:gd name="connsiteX5" fmla="*/ 5251450 w 5528877"/>
                  <a:gd name="connsiteY5" fmla="*/ 550862 h 551111"/>
                  <a:gd name="connsiteX6" fmla="*/ 952905 w 5528877"/>
                  <a:gd name="connsiteY6" fmla="*/ 538458 h 551111"/>
                  <a:gd name="connsiteX7" fmla="*/ 919163 w 5528877"/>
                  <a:gd name="connsiteY7" fmla="*/ 542130 h 551111"/>
                  <a:gd name="connsiteX8" fmla="*/ 661194 w 5528877"/>
                  <a:gd name="connsiteY8" fmla="*/ 545306 h 551111"/>
                  <a:gd name="connsiteX9" fmla="*/ 0 w 5528877"/>
                  <a:gd name="connsiteY9" fmla="*/ 519112 h 551111"/>
                  <a:gd name="connsiteX10" fmla="*/ 200025 w 5528877"/>
                  <a:gd name="connsiteY10" fmla="*/ 263525 h 551111"/>
                  <a:gd name="connsiteX11" fmla="*/ 793 w 5528877"/>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945507 w 5251450"/>
                  <a:gd name="connsiteY3" fmla="*/ 12193 h 551111"/>
                  <a:gd name="connsiteX4" fmla="*/ 5251450 w 5251450"/>
                  <a:gd name="connsiteY4" fmla="*/ 550862 h 551111"/>
                  <a:gd name="connsiteX5" fmla="*/ 952905 w 5251450"/>
                  <a:gd name="connsiteY5" fmla="*/ 538458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952905"/>
                  <a:gd name="connsiteY0" fmla="*/ 0 h 551111"/>
                  <a:gd name="connsiteX1" fmla="*/ 374650 w 952905"/>
                  <a:gd name="connsiteY1" fmla="*/ 23812 h 551111"/>
                  <a:gd name="connsiteX2" fmla="*/ 916782 w 952905"/>
                  <a:gd name="connsiteY2" fmla="*/ 11112 h 551111"/>
                  <a:gd name="connsiteX3" fmla="*/ 945507 w 952905"/>
                  <a:gd name="connsiteY3" fmla="*/ 12193 h 551111"/>
                  <a:gd name="connsiteX4" fmla="*/ 952905 w 952905"/>
                  <a:gd name="connsiteY4" fmla="*/ 538458 h 551111"/>
                  <a:gd name="connsiteX5" fmla="*/ 919163 w 952905"/>
                  <a:gd name="connsiteY5" fmla="*/ 542130 h 551111"/>
                  <a:gd name="connsiteX6" fmla="*/ 661194 w 952905"/>
                  <a:gd name="connsiteY6" fmla="*/ 545306 h 551111"/>
                  <a:gd name="connsiteX7" fmla="*/ 0 w 952905"/>
                  <a:gd name="connsiteY7" fmla="*/ 519112 h 551111"/>
                  <a:gd name="connsiteX8" fmla="*/ 200025 w 952905"/>
                  <a:gd name="connsiteY8" fmla="*/ 263525 h 551111"/>
                  <a:gd name="connsiteX9" fmla="*/ 793 w 952905"/>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905" h="551111">
                    <a:moveTo>
                      <a:pt x="793" y="0"/>
                    </a:moveTo>
                    <a:cubicBezTo>
                      <a:pt x="123031" y="24606"/>
                      <a:pt x="250031" y="15875"/>
                      <a:pt x="374650" y="23812"/>
                    </a:cubicBezTo>
                    <a:cubicBezTo>
                      <a:pt x="555361" y="19579"/>
                      <a:pt x="750359" y="24870"/>
                      <a:pt x="916782" y="11112"/>
                    </a:cubicBezTo>
                    <a:lnTo>
                      <a:pt x="945507" y="12193"/>
                    </a:lnTo>
                    <a:lnTo>
                      <a:pt x="952905" y="538458"/>
                    </a:ln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19050">
                <a:solidFill>
                  <a:srgbClr val="CBA0E8"/>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31819" name="Group 3">
              <a:extLst>
                <a:ext uri="{FF2B5EF4-FFF2-40B4-BE49-F238E27FC236}">
                  <a16:creationId xmlns:a16="http://schemas.microsoft.com/office/drawing/2014/main" id="{3C2B15FC-4CAA-4DA9-846B-BE074E35CC97}"/>
                </a:ext>
              </a:extLst>
            </p:cNvPr>
            <p:cNvGrpSpPr>
              <a:grpSpLocks/>
            </p:cNvGrpSpPr>
            <p:nvPr/>
          </p:nvGrpSpPr>
          <p:grpSpPr bwMode="auto">
            <a:xfrm>
              <a:off x="1584" y="3360"/>
              <a:ext cx="3072" cy="737"/>
              <a:chOff x="2530645" y="2460171"/>
              <a:chExt cx="4651820" cy="1219014"/>
            </a:xfrm>
            <a:grpFill/>
          </p:grpSpPr>
          <p:pic>
            <p:nvPicPr>
              <p:cNvPr id="31825" name="Picture 4" descr="C:\Users\dell\Desktop\Icon sale page\Icon tĩnh\200wide.jpg">
                <a:extLst>
                  <a:ext uri="{FF2B5EF4-FFF2-40B4-BE49-F238E27FC236}">
                    <a16:creationId xmlns:a16="http://schemas.microsoft.com/office/drawing/2014/main" id="{3243C4E8-1952-4AE6-8FF5-978E662AC4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159"/>
              <a:stretch>
                <a:fillRect/>
              </a:stretch>
            </p:blipFill>
            <p:spPr bwMode="auto">
              <a:xfrm>
                <a:off x="3233624" y="3433093"/>
                <a:ext cx="3744118" cy="2460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31826" name="Group 5">
                <a:extLst>
                  <a:ext uri="{FF2B5EF4-FFF2-40B4-BE49-F238E27FC236}">
                    <a16:creationId xmlns:a16="http://schemas.microsoft.com/office/drawing/2014/main" id="{89209291-EBD3-48F3-80D6-DF40E1CCAB19}"/>
                  </a:ext>
                </a:extLst>
              </p:cNvPr>
              <p:cNvGrpSpPr>
                <a:grpSpLocks/>
              </p:cNvGrpSpPr>
              <p:nvPr/>
            </p:nvGrpSpPr>
            <p:grpSpPr bwMode="auto">
              <a:xfrm>
                <a:off x="2530645" y="2460171"/>
                <a:ext cx="4651820" cy="1011238"/>
                <a:chOff x="2671148" y="1311915"/>
                <a:chExt cx="3938587" cy="1011238"/>
              </a:xfrm>
              <a:grpFill/>
            </p:grpSpPr>
            <p:pic>
              <p:nvPicPr>
                <p:cNvPr id="31827" name="Picture 3">
                  <a:extLst>
                    <a:ext uri="{FF2B5EF4-FFF2-40B4-BE49-F238E27FC236}">
                      <a16:creationId xmlns:a16="http://schemas.microsoft.com/office/drawing/2014/main" id="{BE115614-EEC4-47CD-B9C1-C5E634E6AEB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1148" y="1311915"/>
                  <a:ext cx="3938587" cy="1011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12" name="Rounded Rectangle 7">
                  <a:extLst>
                    <a:ext uri="{FF2B5EF4-FFF2-40B4-BE49-F238E27FC236}">
                      <a16:creationId xmlns:a16="http://schemas.microsoft.com/office/drawing/2014/main" id="{5B513569-3022-4D30-8865-3EC54A383A7C}"/>
                    </a:ext>
                  </a:extLst>
                </p:cNvPr>
                <p:cNvSpPr/>
                <p:nvPr/>
              </p:nvSpPr>
              <p:spPr>
                <a:xfrm>
                  <a:off x="2762029" y="1386453"/>
                  <a:ext cx="3778560" cy="861851"/>
                </a:xfrm>
                <a:prstGeom prst="roundRect">
                  <a:avLst>
                    <a:gd name="adj" fmla="val 12108"/>
                  </a:avLst>
                </a:prstGeom>
                <a:grpFill/>
                <a:ln w="19050">
                  <a:solidFill>
                    <a:srgbClr val="996633"/>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1820" name="Group 64">
              <a:extLst>
                <a:ext uri="{FF2B5EF4-FFF2-40B4-BE49-F238E27FC236}">
                  <a16:creationId xmlns:a16="http://schemas.microsoft.com/office/drawing/2014/main" id="{4D14F9FE-BDBF-4C09-BDF2-4C2CC11A458E}"/>
                </a:ext>
              </a:extLst>
            </p:cNvPr>
            <p:cNvGrpSpPr>
              <a:grpSpLocks/>
            </p:cNvGrpSpPr>
            <p:nvPr/>
          </p:nvGrpSpPr>
          <p:grpSpPr bwMode="auto">
            <a:xfrm>
              <a:off x="1584" y="3456"/>
              <a:ext cx="432" cy="401"/>
              <a:chOff x="2452688" y="2863775"/>
              <a:chExt cx="1819275" cy="662858"/>
            </a:xfrm>
            <a:grpFill/>
          </p:grpSpPr>
          <p:sp>
            <p:nvSpPr>
              <p:cNvPr id="13" name="Freeform 65">
                <a:extLst>
                  <a:ext uri="{FF2B5EF4-FFF2-40B4-BE49-F238E27FC236}">
                    <a16:creationId xmlns:a16="http://schemas.microsoft.com/office/drawing/2014/main" id="{F1420989-CEB3-4F7D-9EE9-A609D20E3669}"/>
                  </a:ext>
                </a:extLst>
              </p:cNvPr>
              <p:cNvSpPr/>
              <p:nvPr/>
            </p:nvSpPr>
            <p:spPr>
              <a:xfrm>
                <a:off x="2452203" y="2863383"/>
                <a:ext cx="1819884" cy="583528"/>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604962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pFill/>
              <a:ln w="3175">
                <a:noFill/>
              </a:ln>
              <a:effectLst>
                <a:outerShdw blurRad="50800" dist="381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14" name="Freeform 66">
                <a:extLst>
                  <a:ext uri="{FF2B5EF4-FFF2-40B4-BE49-F238E27FC236}">
                    <a16:creationId xmlns:a16="http://schemas.microsoft.com/office/drawing/2014/main" id="{59D7D858-728D-4793-85AB-149B48888C6E}"/>
                  </a:ext>
                </a:extLst>
              </p:cNvPr>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2887"/>
                  <a:gd name="connsiteY0" fmla="*/ 147639 h 147639"/>
                  <a:gd name="connsiteX1" fmla="*/ 242887 w 242887"/>
                  <a:gd name="connsiteY1" fmla="*/ 0 h 147639"/>
                  <a:gd name="connsiteX2" fmla="*/ 0 w 242887"/>
                  <a:gd name="connsiteY2" fmla="*/ 66675 h 147639"/>
                  <a:gd name="connsiteX3" fmla="*/ 240506 w 242887"/>
                  <a:gd name="connsiteY3" fmla="*/ 147639 h 147639"/>
                  <a:gd name="connsiteX0" fmla="*/ 240506 w 245268"/>
                  <a:gd name="connsiteY0" fmla="*/ 154783 h 154783"/>
                  <a:gd name="connsiteX1" fmla="*/ 245268 w 245268"/>
                  <a:gd name="connsiteY1" fmla="*/ 0 h 154783"/>
                  <a:gd name="connsiteX2" fmla="*/ 0 w 245268"/>
                  <a:gd name="connsiteY2" fmla="*/ 73819 h 154783"/>
                  <a:gd name="connsiteX3" fmla="*/ 240506 w 245268"/>
                  <a:gd name="connsiteY3" fmla="*/ 154783 h 154783"/>
                  <a:gd name="connsiteX0" fmla="*/ 247650 w 247755"/>
                  <a:gd name="connsiteY0" fmla="*/ 157165 h 157165"/>
                  <a:gd name="connsiteX1" fmla="*/ 245268 w 247755"/>
                  <a:gd name="connsiteY1" fmla="*/ 0 h 157165"/>
                  <a:gd name="connsiteX2" fmla="*/ 0 w 247755"/>
                  <a:gd name="connsiteY2" fmla="*/ 73819 h 157165"/>
                  <a:gd name="connsiteX3" fmla="*/ 247650 w 247755"/>
                  <a:gd name="connsiteY3" fmla="*/ 157165 h 157165"/>
                </a:gdLst>
                <a:ahLst/>
                <a:cxnLst>
                  <a:cxn ang="0">
                    <a:pos x="connsiteX0" y="connsiteY0"/>
                  </a:cxn>
                  <a:cxn ang="0">
                    <a:pos x="connsiteX1" y="connsiteY1"/>
                  </a:cxn>
                  <a:cxn ang="0">
                    <a:pos x="connsiteX2" y="connsiteY2"/>
                  </a:cxn>
                  <a:cxn ang="0">
                    <a:pos x="connsiteX3" y="connsiteY3"/>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grp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1751" name="Group 48">
            <a:extLst>
              <a:ext uri="{FF2B5EF4-FFF2-40B4-BE49-F238E27FC236}">
                <a16:creationId xmlns:a16="http://schemas.microsoft.com/office/drawing/2014/main" id="{4CFCFECF-B3FD-4EEC-874B-D668D5B73CBE}"/>
              </a:ext>
            </a:extLst>
          </p:cNvPr>
          <p:cNvGrpSpPr>
            <a:grpSpLocks/>
          </p:cNvGrpSpPr>
          <p:nvPr/>
        </p:nvGrpSpPr>
        <p:grpSpPr bwMode="auto">
          <a:xfrm>
            <a:off x="2712230" y="1745934"/>
            <a:ext cx="7924800" cy="1247775"/>
            <a:chOff x="1248" y="3360"/>
            <a:chExt cx="3408" cy="737"/>
          </a:xfrm>
          <a:solidFill>
            <a:srgbClr val="FFFF00"/>
          </a:solidFill>
        </p:grpSpPr>
        <p:grpSp>
          <p:nvGrpSpPr>
            <p:cNvPr id="31792" name="Group 58">
              <a:extLst>
                <a:ext uri="{FF2B5EF4-FFF2-40B4-BE49-F238E27FC236}">
                  <a16:creationId xmlns:a16="http://schemas.microsoft.com/office/drawing/2014/main" id="{D25FDF79-B744-49B4-A5D2-C7B82CF1F3E4}"/>
                </a:ext>
              </a:extLst>
            </p:cNvPr>
            <p:cNvGrpSpPr>
              <a:grpSpLocks/>
            </p:cNvGrpSpPr>
            <p:nvPr/>
          </p:nvGrpSpPr>
          <p:grpSpPr bwMode="auto">
            <a:xfrm>
              <a:off x="1248" y="3552"/>
              <a:ext cx="545" cy="298"/>
              <a:chOff x="1714500" y="3094038"/>
              <a:chExt cx="1047750" cy="551111"/>
            </a:xfrm>
            <a:grpFill/>
          </p:grpSpPr>
          <p:sp>
            <p:nvSpPr>
              <p:cNvPr id="60" name="Freeform 59">
                <a:extLst>
                  <a:ext uri="{FF2B5EF4-FFF2-40B4-BE49-F238E27FC236}">
                    <a16:creationId xmlns:a16="http://schemas.microsoft.com/office/drawing/2014/main" id="{ED761BB7-EBA3-4211-943D-1507492BBB45}"/>
                  </a:ext>
                </a:extLst>
              </p:cNvPr>
              <p:cNvSpPr/>
              <p:nvPr/>
            </p:nvSpPr>
            <p:spPr>
              <a:xfrm>
                <a:off x="1714500" y="3094445"/>
                <a:ext cx="1047343" cy="551435"/>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1042988 w 5761832"/>
                  <a:gd name="connsiteY10" fmla="*/ 547688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1042988 w 5761832"/>
                  <a:gd name="connsiteY9" fmla="*/ 547688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759450 w 5761832"/>
                  <a:gd name="connsiteY4" fmla="*/ 0 h 559049"/>
                  <a:gd name="connsiteX5" fmla="*/ 5577681 w 5761832"/>
                  <a:gd name="connsiteY5" fmla="*/ 273050 h 559049"/>
                  <a:gd name="connsiteX6" fmla="*/ 5761832 w 5761832"/>
                  <a:gd name="connsiteY6" fmla="*/ 522287 h 559049"/>
                  <a:gd name="connsiteX7" fmla="*/ 5251450 w 5761832"/>
                  <a:gd name="connsiteY7" fmla="*/ 558800 h 559049"/>
                  <a:gd name="connsiteX8" fmla="*/ 1042988 w 5761832"/>
                  <a:gd name="connsiteY8" fmla="*/ 547688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577681 w 5761832"/>
                  <a:gd name="connsiteY4" fmla="*/ 265112 h 551111"/>
                  <a:gd name="connsiteX5" fmla="*/ 5761832 w 5761832"/>
                  <a:gd name="connsiteY5" fmla="*/ 514349 h 551111"/>
                  <a:gd name="connsiteX6" fmla="*/ 5251450 w 5761832"/>
                  <a:gd name="connsiteY6" fmla="*/ 550862 h 551111"/>
                  <a:gd name="connsiteX7" fmla="*/ 1042988 w 5761832"/>
                  <a:gd name="connsiteY7" fmla="*/ 539750 h 551111"/>
                  <a:gd name="connsiteX8" fmla="*/ 919163 w 5761832"/>
                  <a:gd name="connsiteY8" fmla="*/ 542130 h 551111"/>
                  <a:gd name="connsiteX9" fmla="*/ 661194 w 5761832"/>
                  <a:gd name="connsiteY9" fmla="*/ 545306 h 551111"/>
                  <a:gd name="connsiteX10" fmla="*/ 0 w 5761832"/>
                  <a:gd name="connsiteY10" fmla="*/ 519112 h 551111"/>
                  <a:gd name="connsiteX11" fmla="*/ 200025 w 5761832"/>
                  <a:gd name="connsiteY11" fmla="*/ 263525 h 551111"/>
                  <a:gd name="connsiteX12" fmla="*/ 793 w 5761832"/>
                  <a:gd name="connsiteY12" fmla="*/ 0 h 551111"/>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761832 w 5761832"/>
                  <a:gd name="connsiteY4" fmla="*/ 514349 h 551111"/>
                  <a:gd name="connsiteX5" fmla="*/ 5251450 w 5761832"/>
                  <a:gd name="connsiteY5" fmla="*/ 550862 h 551111"/>
                  <a:gd name="connsiteX6" fmla="*/ 1042988 w 5761832"/>
                  <a:gd name="connsiteY6" fmla="*/ 539750 h 551111"/>
                  <a:gd name="connsiteX7" fmla="*/ 919163 w 5761832"/>
                  <a:gd name="connsiteY7" fmla="*/ 542130 h 551111"/>
                  <a:gd name="connsiteX8" fmla="*/ 661194 w 5761832"/>
                  <a:gd name="connsiteY8" fmla="*/ 545306 h 551111"/>
                  <a:gd name="connsiteX9" fmla="*/ 0 w 5761832"/>
                  <a:gd name="connsiteY9" fmla="*/ 519112 h 551111"/>
                  <a:gd name="connsiteX10" fmla="*/ 200025 w 5761832"/>
                  <a:gd name="connsiteY10" fmla="*/ 263525 h 551111"/>
                  <a:gd name="connsiteX11" fmla="*/ 793 w 5761832"/>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1047750 w 5251450"/>
                  <a:gd name="connsiteY3" fmla="*/ 6350 h 551111"/>
                  <a:gd name="connsiteX4" fmla="*/ 5251450 w 5251450"/>
                  <a:gd name="connsiteY4" fmla="*/ 550862 h 551111"/>
                  <a:gd name="connsiteX5" fmla="*/ 1042988 w 5251450"/>
                  <a:gd name="connsiteY5" fmla="*/ 539750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1047750"/>
                  <a:gd name="connsiteY0" fmla="*/ 0 h 551111"/>
                  <a:gd name="connsiteX1" fmla="*/ 374650 w 1047750"/>
                  <a:gd name="connsiteY1" fmla="*/ 23812 h 551111"/>
                  <a:gd name="connsiteX2" fmla="*/ 916782 w 1047750"/>
                  <a:gd name="connsiteY2" fmla="*/ 11112 h 551111"/>
                  <a:gd name="connsiteX3" fmla="*/ 1047750 w 1047750"/>
                  <a:gd name="connsiteY3" fmla="*/ 6350 h 551111"/>
                  <a:gd name="connsiteX4" fmla="*/ 1042988 w 1047750"/>
                  <a:gd name="connsiteY4" fmla="*/ 539750 h 551111"/>
                  <a:gd name="connsiteX5" fmla="*/ 919163 w 1047750"/>
                  <a:gd name="connsiteY5" fmla="*/ 542130 h 551111"/>
                  <a:gd name="connsiteX6" fmla="*/ 661194 w 1047750"/>
                  <a:gd name="connsiteY6" fmla="*/ 545306 h 551111"/>
                  <a:gd name="connsiteX7" fmla="*/ 0 w 1047750"/>
                  <a:gd name="connsiteY7" fmla="*/ 519112 h 551111"/>
                  <a:gd name="connsiteX8" fmla="*/ 200025 w 1047750"/>
                  <a:gd name="connsiteY8" fmla="*/ 263525 h 551111"/>
                  <a:gd name="connsiteX9" fmla="*/ 793 w 1047750"/>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0" h="551111">
                    <a:moveTo>
                      <a:pt x="793" y="0"/>
                    </a:moveTo>
                    <a:cubicBezTo>
                      <a:pt x="123031" y="24606"/>
                      <a:pt x="250031" y="15875"/>
                      <a:pt x="374650" y="23812"/>
                    </a:cubicBezTo>
                    <a:cubicBezTo>
                      <a:pt x="555361" y="19579"/>
                      <a:pt x="750359" y="24870"/>
                      <a:pt x="916782" y="11112"/>
                    </a:cubicBezTo>
                    <a:lnTo>
                      <a:pt x="1047750" y="6350"/>
                    </a:lnTo>
                    <a:cubicBezTo>
                      <a:pt x="1046163" y="184150"/>
                      <a:pt x="1044575" y="361950"/>
                      <a:pt x="1042988" y="539750"/>
                    </a:cubicBez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61" name="Freeform 60">
                <a:extLst>
                  <a:ext uri="{FF2B5EF4-FFF2-40B4-BE49-F238E27FC236}">
                    <a16:creationId xmlns:a16="http://schemas.microsoft.com/office/drawing/2014/main" id="{87C621E3-625A-4D4E-824B-A17E5F5F61BF}"/>
                  </a:ext>
                </a:extLst>
              </p:cNvPr>
              <p:cNvSpPr/>
              <p:nvPr/>
            </p:nvSpPr>
            <p:spPr>
              <a:xfrm>
                <a:off x="1815560" y="3153404"/>
                <a:ext cx="920034" cy="436987"/>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52905 w 5761832"/>
                  <a:gd name="connsiteY10" fmla="*/ 546396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835542"/>
                  <a:gd name="connsiteY0" fmla="*/ 7938 h 559049"/>
                  <a:gd name="connsiteX1" fmla="*/ 374650 w 5835542"/>
                  <a:gd name="connsiteY1" fmla="*/ 31750 h 559049"/>
                  <a:gd name="connsiteX2" fmla="*/ 916782 w 5835542"/>
                  <a:gd name="connsiteY2" fmla="*/ 19050 h 559049"/>
                  <a:gd name="connsiteX3" fmla="*/ 945507 w 5835542"/>
                  <a:gd name="connsiteY3" fmla="*/ 20131 h 559049"/>
                  <a:gd name="connsiteX4" fmla="*/ 4862512 w 5835542"/>
                  <a:gd name="connsiteY4" fmla="*/ 19050 h 559049"/>
                  <a:gd name="connsiteX5" fmla="*/ 5076032 w 5835542"/>
                  <a:gd name="connsiteY5" fmla="*/ 26988 h 559049"/>
                  <a:gd name="connsiteX6" fmla="*/ 5759450 w 5835542"/>
                  <a:gd name="connsiteY6" fmla="*/ 0 h 559049"/>
                  <a:gd name="connsiteX7" fmla="*/ 5761832 w 5835542"/>
                  <a:gd name="connsiteY7" fmla="*/ 522287 h 559049"/>
                  <a:gd name="connsiteX8" fmla="*/ 5251450 w 5835542"/>
                  <a:gd name="connsiteY8" fmla="*/ 558800 h 559049"/>
                  <a:gd name="connsiteX9" fmla="*/ 952905 w 5835542"/>
                  <a:gd name="connsiteY9" fmla="*/ 546396 h 559049"/>
                  <a:gd name="connsiteX10" fmla="*/ 919163 w 5835542"/>
                  <a:gd name="connsiteY10" fmla="*/ 550068 h 559049"/>
                  <a:gd name="connsiteX11" fmla="*/ 661194 w 5835542"/>
                  <a:gd name="connsiteY11" fmla="*/ 553244 h 559049"/>
                  <a:gd name="connsiteX12" fmla="*/ 0 w 5835542"/>
                  <a:gd name="connsiteY12" fmla="*/ 527050 h 559049"/>
                  <a:gd name="connsiteX13" fmla="*/ 200025 w 5835542"/>
                  <a:gd name="connsiteY13" fmla="*/ 271463 h 559049"/>
                  <a:gd name="connsiteX14" fmla="*/ 793 w 5835542"/>
                  <a:gd name="connsiteY14" fmla="*/ 7938 h 559049"/>
                  <a:gd name="connsiteX0" fmla="*/ 793 w 5761832"/>
                  <a:gd name="connsiteY0" fmla="*/ 0 h 551111"/>
                  <a:gd name="connsiteX1" fmla="*/ 374650 w 5761832"/>
                  <a:gd name="connsiteY1" fmla="*/ 23812 h 551111"/>
                  <a:gd name="connsiteX2" fmla="*/ 916782 w 5761832"/>
                  <a:gd name="connsiteY2" fmla="*/ 11112 h 551111"/>
                  <a:gd name="connsiteX3" fmla="*/ 945507 w 5761832"/>
                  <a:gd name="connsiteY3" fmla="*/ 12193 h 551111"/>
                  <a:gd name="connsiteX4" fmla="*/ 4862512 w 5761832"/>
                  <a:gd name="connsiteY4" fmla="*/ 11112 h 551111"/>
                  <a:gd name="connsiteX5" fmla="*/ 5076032 w 5761832"/>
                  <a:gd name="connsiteY5" fmla="*/ 19050 h 551111"/>
                  <a:gd name="connsiteX6" fmla="*/ 5761832 w 5761832"/>
                  <a:gd name="connsiteY6" fmla="*/ 514349 h 551111"/>
                  <a:gd name="connsiteX7" fmla="*/ 5251450 w 5761832"/>
                  <a:gd name="connsiteY7" fmla="*/ 550862 h 551111"/>
                  <a:gd name="connsiteX8" fmla="*/ 952905 w 5761832"/>
                  <a:gd name="connsiteY8" fmla="*/ 538458 h 551111"/>
                  <a:gd name="connsiteX9" fmla="*/ 919163 w 5761832"/>
                  <a:gd name="connsiteY9" fmla="*/ 542130 h 551111"/>
                  <a:gd name="connsiteX10" fmla="*/ 661194 w 5761832"/>
                  <a:gd name="connsiteY10" fmla="*/ 545306 h 551111"/>
                  <a:gd name="connsiteX11" fmla="*/ 0 w 5761832"/>
                  <a:gd name="connsiteY11" fmla="*/ 519112 h 551111"/>
                  <a:gd name="connsiteX12" fmla="*/ 200025 w 5761832"/>
                  <a:gd name="connsiteY12" fmla="*/ 263525 h 551111"/>
                  <a:gd name="connsiteX13" fmla="*/ 793 w 5761832"/>
                  <a:gd name="connsiteY13"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4862512 w 5528877"/>
                  <a:gd name="connsiteY4" fmla="*/ 11112 h 551111"/>
                  <a:gd name="connsiteX5" fmla="*/ 5076032 w 5528877"/>
                  <a:gd name="connsiteY5" fmla="*/ 19050 h 551111"/>
                  <a:gd name="connsiteX6" fmla="*/ 5251450 w 5528877"/>
                  <a:gd name="connsiteY6" fmla="*/ 550862 h 551111"/>
                  <a:gd name="connsiteX7" fmla="*/ 952905 w 5528877"/>
                  <a:gd name="connsiteY7" fmla="*/ 538458 h 551111"/>
                  <a:gd name="connsiteX8" fmla="*/ 919163 w 5528877"/>
                  <a:gd name="connsiteY8" fmla="*/ 542130 h 551111"/>
                  <a:gd name="connsiteX9" fmla="*/ 661194 w 5528877"/>
                  <a:gd name="connsiteY9" fmla="*/ 545306 h 551111"/>
                  <a:gd name="connsiteX10" fmla="*/ 0 w 5528877"/>
                  <a:gd name="connsiteY10" fmla="*/ 519112 h 551111"/>
                  <a:gd name="connsiteX11" fmla="*/ 200025 w 5528877"/>
                  <a:gd name="connsiteY11" fmla="*/ 263525 h 551111"/>
                  <a:gd name="connsiteX12" fmla="*/ 793 w 5528877"/>
                  <a:gd name="connsiteY12"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5076032 w 5528877"/>
                  <a:gd name="connsiteY4" fmla="*/ 19050 h 551111"/>
                  <a:gd name="connsiteX5" fmla="*/ 5251450 w 5528877"/>
                  <a:gd name="connsiteY5" fmla="*/ 550862 h 551111"/>
                  <a:gd name="connsiteX6" fmla="*/ 952905 w 5528877"/>
                  <a:gd name="connsiteY6" fmla="*/ 538458 h 551111"/>
                  <a:gd name="connsiteX7" fmla="*/ 919163 w 5528877"/>
                  <a:gd name="connsiteY7" fmla="*/ 542130 h 551111"/>
                  <a:gd name="connsiteX8" fmla="*/ 661194 w 5528877"/>
                  <a:gd name="connsiteY8" fmla="*/ 545306 h 551111"/>
                  <a:gd name="connsiteX9" fmla="*/ 0 w 5528877"/>
                  <a:gd name="connsiteY9" fmla="*/ 519112 h 551111"/>
                  <a:gd name="connsiteX10" fmla="*/ 200025 w 5528877"/>
                  <a:gd name="connsiteY10" fmla="*/ 263525 h 551111"/>
                  <a:gd name="connsiteX11" fmla="*/ 793 w 5528877"/>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945507 w 5251450"/>
                  <a:gd name="connsiteY3" fmla="*/ 12193 h 551111"/>
                  <a:gd name="connsiteX4" fmla="*/ 5251450 w 5251450"/>
                  <a:gd name="connsiteY4" fmla="*/ 550862 h 551111"/>
                  <a:gd name="connsiteX5" fmla="*/ 952905 w 5251450"/>
                  <a:gd name="connsiteY5" fmla="*/ 538458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952905"/>
                  <a:gd name="connsiteY0" fmla="*/ 0 h 551111"/>
                  <a:gd name="connsiteX1" fmla="*/ 374650 w 952905"/>
                  <a:gd name="connsiteY1" fmla="*/ 23812 h 551111"/>
                  <a:gd name="connsiteX2" fmla="*/ 916782 w 952905"/>
                  <a:gd name="connsiteY2" fmla="*/ 11112 h 551111"/>
                  <a:gd name="connsiteX3" fmla="*/ 945507 w 952905"/>
                  <a:gd name="connsiteY3" fmla="*/ 12193 h 551111"/>
                  <a:gd name="connsiteX4" fmla="*/ 952905 w 952905"/>
                  <a:gd name="connsiteY4" fmla="*/ 538458 h 551111"/>
                  <a:gd name="connsiteX5" fmla="*/ 919163 w 952905"/>
                  <a:gd name="connsiteY5" fmla="*/ 542130 h 551111"/>
                  <a:gd name="connsiteX6" fmla="*/ 661194 w 952905"/>
                  <a:gd name="connsiteY6" fmla="*/ 545306 h 551111"/>
                  <a:gd name="connsiteX7" fmla="*/ 0 w 952905"/>
                  <a:gd name="connsiteY7" fmla="*/ 519112 h 551111"/>
                  <a:gd name="connsiteX8" fmla="*/ 200025 w 952905"/>
                  <a:gd name="connsiteY8" fmla="*/ 263525 h 551111"/>
                  <a:gd name="connsiteX9" fmla="*/ 793 w 952905"/>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905" h="551111">
                    <a:moveTo>
                      <a:pt x="793" y="0"/>
                    </a:moveTo>
                    <a:cubicBezTo>
                      <a:pt x="123031" y="24606"/>
                      <a:pt x="250031" y="15875"/>
                      <a:pt x="374650" y="23812"/>
                    </a:cubicBezTo>
                    <a:cubicBezTo>
                      <a:pt x="555361" y="19579"/>
                      <a:pt x="750359" y="24870"/>
                      <a:pt x="916782" y="11112"/>
                    </a:cubicBezTo>
                    <a:lnTo>
                      <a:pt x="945507" y="12193"/>
                    </a:lnTo>
                    <a:lnTo>
                      <a:pt x="952905" y="538458"/>
                    </a:ln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19050">
                <a:solidFill>
                  <a:srgbClr val="CBA0E8"/>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31793" name="Group 3">
              <a:extLst>
                <a:ext uri="{FF2B5EF4-FFF2-40B4-BE49-F238E27FC236}">
                  <a16:creationId xmlns:a16="http://schemas.microsoft.com/office/drawing/2014/main" id="{EA803B3C-EFB7-4427-9393-B52D6F738880}"/>
                </a:ext>
              </a:extLst>
            </p:cNvPr>
            <p:cNvGrpSpPr>
              <a:grpSpLocks/>
            </p:cNvGrpSpPr>
            <p:nvPr/>
          </p:nvGrpSpPr>
          <p:grpSpPr bwMode="auto">
            <a:xfrm>
              <a:off x="1584" y="3360"/>
              <a:ext cx="3072" cy="737"/>
              <a:chOff x="2530645" y="2460171"/>
              <a:chExt cx="4651820" cy="1219014"/>
            </a:xfrm>
            <a:grpFill/>
          </p:grpSpPr>
          <p:pic>
            <p:nvPicPr>
              <p:cNvPr id="31799" name="Picture 4" descr="C:\Users\dell\Desktop\Icon sale page\Icon tĩnh\200wide.jpg">
                <a:extLst>
                  <a:ext uri="{FF2B5EF4-FFF2-40B4-BE49-F238E27FC236}">
                    <a16:creationId xmlns:a16="http://schemas.microsoft.com/office/drawing/2014/main" id="{0CB9D5B8-18F8-40B7-A7C4-E16456B23A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159"/>
              <a:stretch>
                <a:fillRect/>
              </a:stretch>
            </p:blipFill>
            <p:spPr bwMode="auto">
              <a:xfrm>
                <a:off x="3233624" y="3433093"/>
                <a:ext cx="3744118" cy="2460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31800" name="Group 5">
                <a:extLst>
                  <a:ext uri="{FF2B5EF4-FFF2-40B4-BE49-F238E27FC236}">
                    <a16:creationId xmlns:a16="http://schemas.microsoft.com/office/drawing/2014/main" id="{ED6A1A57-1524-44F5-B9A4-B9B84D5F3668}"/>
                  </a:ext>
                </a:extLst>
              </p:cNvPr>
              <p:cNvGrpSpPr>
                <a:grpSpLocks/>
              </p:cNvGrpSpPr>
              <p:nvPr/>
            </p:nvGrpSpPr>
            <p:grpSpPr bwMode="auto">
              <a:xfrm>
                <a:off x="2530645" y="2460171"/>
                <a:ext cx="4651820" cy="1011238"/>
                <a:chOff x="2671148" y="1311915"/>
                <a:chExt cx="3938587" cy="1011238"/>
              </a:xfrm>
              <a:grpFill/>
            </p:grpSpPr>
            <p:pic>
              <p:nvPicPr>
                <p:cNvPr id="31801" name="Picture 3">
                  <a:extLst>
                    <a:ext uri="{FF2B5EF4-FFF2-40B4-BE49-F238E27FC236}">
                      <a16:creationId xmlns:a16="http://schemas.microsoft.com/office/drawing/2014/main" id="{541DE9C7-AD72-4ACE-B049-3CD990BBCF1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1148" y="1311915"/>
                  <a:ext cx="3938587" cy="1011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8" name="Rounded Rectangle 7">
                  <a:extLst>
                    <a:ext uri="{FF2B5EF4-FFF2-40B4-BE49-F238E27FC236}">
                      <a16:creationId xmlns:a16="http://schemas.microsoft.com/office/drawing/2014/main" id="{22757314-4ED3-4627-9D84-34FE43FBA743}"/>
                    </a:ext>
                  </a:extLst>
                </p:cNvPr>
                <p:cNvSpPr/>
                <p:nvPr/>
              </p:nvSpPr>
              <p:spPr>
                <a:xfrm>
                  <a:off x="2762029" y="1387910"/>
                  <a:ext cx="3778560" cy="859203"/>
                </a:xfrm>
                <a:prstGeom prst="roundRect">
                  <a:avLst>
                    <a:gd name="adj" fmla="val 12108"/>
                  </a:avLst>
                </a:prstGeom>
                <a:grpFill/>
                <a:ln w="19050">
                  <a:solidFill>
                    <a:srgbClr val="996633"/>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1794" name="Group 64">
              <a:extLst>
                <a:ext uri="{FF2B5EF4-FFF2-40B4-BE49-F238E27FC236}">
                  <a16:creationId xmlns:a16="http://schemas.microsoft.com/office/drawing/2014/main" id="{60C5055D-D816-4795-A4E1-BBB02661CBD8}"/>
                </a:ext>
              </a:extLst>
            </p:cNvPr>
            <p:cNvGrpSpPr>
              <a:grpSpLocks/>
            </p:cNvGrpSpPr>
            <p:nvPr/>
          </p:nvGrpSpPr>
          <p:grpSpPr bwMode="auto">
            <a:xfrm>
              <a:off x="1584" y="3456"/>
              <a:ext cx="432" cy="401"/>
              <a:chOff x="2452688" y="2863775"/>
              <a:chExt cx="1819275" cy="662858"/>
            </a:xfrm>
            <a:grpFill/>
          </p:grpSpPr>
          <p:sp>
            <p:nvSpPr>
              <p:cNvPr id="66" name="Freeform 65">
                <a:extLst>
                  <a:ext uri="{FF2B5EF4-FFF2-40B4-BE49-F238E27FC236}">
                    <a16:creationId xmlns:a16="http://schemas.microsoft.com/office/drawing/2014/main" id="{1613A9E9-A86C-4C00-9B8F-64A3EA170B91}"/>
                  </a:ext>
                </a:extLst>
              </p:cNvPr>
              <p:cNvSpPr/>
              <p:nvPr/>
            </p:nvSpPr>
            <p:spPr>
              <a:xfrm>
                <a:off x="2452203" y="2863182"/>
                <a:ext cx="1819884" cy="584337"/>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604962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pFill/>
              <a:ln w="3175">
                <a:noFill/>
              </a:ln>
              <a:effectLst>
                <a:outerShdw blurRad="50800" dist="381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67" name="Freeform 66">
                <a:extLst>
                  <a:ext uri="{FF2B5EF4-FFF2-40B4-BE49-F238E27FC236}">
                    <a16:creationId xmlns:a16="http://schemas.microsoft.com/office/drawing/2014/main" id="{78442EB2-40CC-4FD4-A0D0-97C1720987E9}"/>
                  </a:ext>
                </a:extLst>
              </p:cNvPr>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2887"/>
                  <a:gd name="connsiteY0" fmla="*/ 147639 h 147639"/>
                  <a:gd name="connsiteX1" fmla="*/ 242887 w 242887"/>
                  <a:gd name="connsiteY1" fmla="*/ 0 h 147639"/>
                  <a:gd name="connsiteX2" fmla="*/ 0 w 242887"/>
                  <a:gd name="connsiteY2" fmla="*/ 66675 h 147639"/>
                  <a:gd name="connsiteX3" fmla="*/ 240506 w 242887"/>
                  <a:gd name="connsiteY3" fmla="*/ 147639 h 147639"/>
                  <a:gd name="connsiteX0" fmla="*/ 240506 w 245268"/>
                  <a:gd name="connsiteY0" fmla="*/ 154783 h 154783"/>
                  <a:gd name="connsiteX1" fmla="*/ 245268 w 245268"/>
                  <a:gd name="connsiteY1" fmla="*/ 0 h 154783"/>
                  <a:gd name="connsiteX2" fmla="*/ 0 w 245268"/>
                  <a:gd name="connsiteY2" fmla="*/ 73819 h 154783"/>
                  <a:gd name="connsiteX3" fmla="*/ 240506 w 245268"/>
                  <a:gd name="connsiteY3" fmla="*/ 154783 h 154783"/>
                  <a:gd name="connsiteX0" fmla="*/ 247650 w 247755"/>
                  <a:gd name="connsiteY0" fmla="*/ 157165 h 157165"/>
                  <a:gd name="connsiteX1" fmla="*/ 245268 w 247755"/>
                  <a:gd name="connsiteY1" fmla="*/ 0 h 157165"/>
                  <a:gd name="connsiteX2" fmla="*/ 0 w 247755"/>
                  <a:gd name="connsiteY2" fmla="*/ 73819 h 157165"/>
                  <a:gd name="connsiteX3" fmla="*/ 247650 w 247755"/>
                  <a:gd name="connsiteY3" fmla="*/ 157165 h 157165"/>
                </a:gdLst>
                <a:ahLst/>
                <a:cxnLst>
                  <a:cxn ang="0">
                    <a:pos x="connsiteX0" y="connsiteY0"/>
                  </a:cxn>
                  <a:cxn ang="0">
                    <a:pos x="connsiteX1" y="connsiteY1"/>
                  </a:cxn>
                  <a:cxn ang="0">
                    <a:pos x="connsiteX2" y="connsiteY2"/>
                  </a:cxn>
                  <a:cxn ang="0">
                    <a:pos x="connsiteX3" y="connsiteY3"/>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grp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sp>
        <p:nvSpPr>
          <p:cNvPr id="55304" name="Rectangle 25">
            <a:extLst>
              <a:ext uri="{FF2B5EF4-FFF2-40B4-BE49-F238E27FC236}">
                <a16:creationId xmlns:a16="http://schemas.microsoft.com/office/drawing/2014/main" id="{203AB4DD-76AF-4D26-9AAB-E3ABD624073A}"/>
              </a:ext>
            </a:extLst>
          </p:cNvPr>
          <p:cNvSpPr>
            <a:spLocks noChangeArrowheads="1"/>
          </p:cNvSpPr>
          <p:nvPr/>
        </p:nvSpPr>
        <p:spPr bwMode="auto">
          <a:xfrm>
            <a:off x="5341938" y="739775"/>
            <a:ext cx="3479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endParaRPr lang="en-US" altLang="en-US" sz="1400">
              <a:solidFill>
                <a:srgbClr val="593B1D"/>
              </a:solidFill>
              <a:cs typeface="Arial" panose="020B0604020202020204" pitchFamily="34" charset="0"/>
            </a:endParaRPr>
          </a:p>
        </p:txBody>
      </p:sp>
      <p:grpSp>
        <p:nvGrpSpPr>
          <p:cNvPr id="55305" name="Group 67">
            <a:extLst>
              <a:ext uri="{FF2B5EF4-FFF2-40B4-BE49-F238E27FC236}">
                <a16:creationId xmlns:a16="http://schemas.microsoft.com/office/drawing/2014/main" id="{39F6399A-6DEC-46DC-947C-20661FE9AEC4}"/>
              </a:ext>
            </a:extLst>
          </p:cNvPr>
          <p:cNvGrpSpPr>
            <a:grpSpLocks/>
          </p:cNvGrpSpPr>
          <p:nvPr/>
        </p:nvGrpSpPr>
        <p:grpSpPr bwMode="auto">
          <a:xfrm>
            <a:off x="2667000" y="457200"/>
            <a:ext cx="1219200" cy="812800"/>
            <a:chOff x="2452688" y="2863775"/>
            <a:chExt cx="1819275" cy="662858"/>
          </a:xfrm>
        </p:grpSpPr>
        <p:sp>
          <p:nvSpPr>
            <p:cNvPr id="21" name="Freeform 68">
              <a:extLst>
                <a:ext uri="{FF2B5EF4-FFF2-40B4-BE49-F238E27FC236}">
                  <a16:creationId xmlns:a16="http://schemas.microsoft.com/office/drawing/2014/main" id="{16FC7401-5CC4-4754-8EF9-E4F2609CCCC4}"/>
                </a:ext>
              </a:extLst>
            </p:cNvPr>
            <p:cNvSpPr/>
            <p:nvPr/>
          </p:nvSpPr>
          <p:spPr>
            <a:xfrm>
              <a:off x="2452688" y="2863775"/>
              <a:ext cx="1819275" cy="583885"/>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604962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adFill flip="none" rotWithShape="1">
              <a:gsLst>
                <a:gs pos="22000">
                  <a:srgbClr val="943CD0"/>
                </a:gs>
                <a:gs pos="0">
                  <a:srgbClr val="943CD0">
                    <a:lumMod val="80000"/>
                    <a:lumOff val="20000"/>
                  </a:srgbClr>
                </a:gs>
                <a:gs pos="50000">
                  <a:srgbClr val="943CD0">
                    <a:lumMod val="84000"/>
                  </a:srgbClr>
                </a:gs>
                <a:gs pos="60000">
                  <a:srgbClr val="943CD0"/>
                </a:gs>
                <a:gs pos="100000">
                  <a:srgbClr val="943CD0">
                    <a:lumMod val="80000"/>
                  </a:srgbClr>
                </a:gs>
                <a:gs pos="84000">
                  <a:srgbClr val="943CD0">
                    <a:lumMod val="50000"/>
                    <a:lumOff val="50000"/>
                  </a:srgbClr>
                </a:gs>
                <a:gs pos="80000">
                  <a:srgbClr val="943CD0">
                    <a:lumMod val="50000"/>
                    <a:lumOff val="50000"/>
                  </a:srgbClr>
                </a:gs>
              </a:gsLst>
              <a:lin ang="10800000" scaled="1"/>
              <a:tileRect/>
            </a:gradFill>
            <a:ln w="3175">
              <a:noFill/>
            </a:ln>
            <a:effectLst>
              <a:outerShdw blurRad="50800" dist="381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22" name="Freeform 69">
              <a:extLst>
                <a:ext uri="{FF2B5EF4-FFF2-40B4-BE49-F238E27FC236}">
                  <a16:creationId xmlns:a16="http://schemas.microsoft.com/office/drawing/2014/main" id="{1A1B0B33-88A8-411C-8A9A-C0EF53032CC1}"/>
                </a:ext>
              </a:extLst>
            </p:cNvPr>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2887"/>
                <a:gd name="connsiteY0" fmla="*/ 147639 h 147639"/>
                <a:gd name="connsiteX1" fmla="*/ 242887 w 242887"/>
                <a:gd name="connsiteY1" fmla="*/ 0 h 147639"/>
                <a:gd name="connsiteX2" fmla="*/ 0 w 242887"/>
                <a:gd name="connsiteY2" fmla="*/ 66675 h 147639"/>
                <a:gd name="connsiteX3" fmla="*/ 240506 w 242887"/>
                <a:gd name="connsiteY3" fmla="*/ 147639 h 147639"/>
                <a:gd name="connsiteX0" fmla="*/ 240506 w 245268"/>
                <a:gd name="connsiteY0" fmla="*/ 154783 h 154783"/>
                <a:gd name="connsiteX1" fmla="*/ 245268 w 245268"/>
                <a:gd name="connsiteY1" fmla="*/ 0 h 154783"/>
                <a:gd name="connsiteX2" fmla="*/ 0 w 245268"/>
                <a:gd name="connsiteY2" fmla="*/ 73819 h 154783"/>
                <a:gd name="connsiteX3" fmla="*/ 240506 w 245268"/>
                <a:gd name="connsiteY3" fmla="*/ 154783 h 154783"/>
                <a:gd name="connsiteX0" fmla="*/ 247650 w 247755"/>
                <a:gd name="connsiteY0" fmla="*/ 157165 h 157165"/>
                <a:gd name="connsiteX1" fmla="*/ 245268 w 247755"/>
                <a:gd name="connsiteY1" fmla="*/ 0 h 157165"/>
                <a:gd name="connsiteX2" fmla="*/ 0 w 247755"/>
                <a:gd name="connsiteY2" fmla="*/ 73819 h 157165"/>
                <a:gd name="connsiteX3" fmla="*/ 247650 w 247755"/>
                <a:gd name="connsiteY3" fmla="*/ 157165 h 157165"/>
              </a:gdLst>
              <a:ahLst/>
              <a:cxnLst>
                <a:cxn ang="0">
                  <a:pos x="connsiteX0" y="connsiteY0"/>
                </a:cxn>
                <a:cxn ang="0">
                  <a:pos x="connsiteX1" y="connsiteY1"/>
                </a:cxn>
                <a:cxn ang="0">
                  <a:pos x="connsiteX2" y="connsiteY2"/>
                </a:cxn>
                <a:cxn ang="0">
                  <a:pos x="connsiteX3" y="connsiteY3"/>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solidFill>
              <a:srgbClr val="852EC0"/>
            </a:solid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55306" name="Group 67">
            <a:extLst>
              <a:ext uri="{FF2B5EF4-FFF2-40B4-BE49-F238E27FC236}">
                <a16:creationId xmlns:a16="http://schemas.microsoft.com/office/drawing/2014/main" id="{B731582A-393A-4324-A290-49D9463B0429}"/>
              </a:ext>
            </a:extLst>
          </p:cNvPr>
          <p:cNvGrpSpPr>
            <a:grpSpLocks/>
          </p:cNvGrpSpPr>
          <p:nvPr/>
        </p:nvGrpSpPr>
        <p:grpSpPr bwMode="auto">
          <a:xfrm>
            <a:off x="2655888" y="457200"/>
            <a:ext cx="1219200" cy="812800"/>
            <a:chOff x="2452688" y="2863775"/>
            <a:chExt cx="1819275" cy="662858"/>
          </a:xfrm>
        </p:grpSpPr>
        <p:sp>
          <p:nvSpPr>
            <p:cNvPr id="23" name="Freeform 68">
              <a:extLst>
                <a:ext uri="{FF2B5EF4-FFF2-40B4-BE49-F238E27FC236}">
                  <a16:creationId xmlns:a16="http://schemas.microsoft.com/office/drawing/2014/main" id="{672E8CC9-A8E0-4176-A9C4-09D23C123DF1}"/>
                </a:ext>
              </a:extLst>
            </p:cNvPr>
            <p:cNvSpPr/>
            <p:nvPr/>
          </p:nvSpPr>
          <p:spPr>
            <a:xfrm>
              <a:off x="2452688" y="2863775"/>
              <a:ext cx="1819275" cy="583885"/>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604962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adFill flip="none" rotWithShape="1">
              <a:gsLst>
                <a:gs pos="22000">
                  <a:srgbClr val="943CD0"/>
                </a:gs>
                <a:gs pos="0">
                  <a:srgbClr val="943CD0">
                    <a:lumMod val="80000"/>
                    <a:lumOff val="20000"/>
                  </a:srgbClr>
                </a:gs>
                <a:gs pos="50000">
                  <a:srgbClr val="943CD0">
                    <a:lumMod val="84000"/>
                  </a:srgbClr>
                </a:gs>
                <a:gs pos="60000">
                  <a:srgbClr val="943CD0"/>
                </a:gs>
                <a:gs pos="100000">
                  <a:srgbClr val="943CD0">
                    <a:lumMod val="80000"/>
                  </a:srgbClr>
                </a:gs>
                <a:gs pos="84000">
                  <a:srgbClr val="943CD0">
                    <a:lumMod val="50000"/>
                    <a:lumOff val="50000"/>
                  </a:srgbClr>
                </a:gs>
                <a:gs pos="80000">
                  <a:srgbClr val="943CD0">
                    <a:lumMod val="50000"/>
                    <a:lumOff val="50000"/>
                  </a:srgbClr>
                </a:gs>
              </a:gsLst>
              <a:lin ang="10800000" scaled="1"/>
              <a:tileRect/>
            </a:gradFill>
            <a:ln w="3175">
              <a:noFill/>
            </a:ln>
            <a:effectLst>
              <a:outerShdw blurRad="50800" dist="381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24" name="Freeform 69">
              <a:extLst>
                <a:ext uri="{FF2B5EF4-FFF2-40B4-BE49-F238E27FC236}">
                  <a16:creationId xmlns:a16="http://schemas.microsoft.com/office/drawing/2014/main" id="{0AEAFFAB-A62B-42F7-B32B-232CE32C8873}"/>
                </a:ext>
              </a:extLst>
            </p:cNvPr>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2887"/>
                <a:gd name="connsiteY0" fmla="*/ 147639 h 147639"/>
                <a:gd name="connsiteX1" fmla="*/ 242887 w 242887"/>
                <a:gd name="connsiteY1" fmla="*/ 0 h 147639"/>
                <a:gd name="connsiteX2" fmla="*/ 0 w 242887"/>
                <a:gd name="connsiteY2" fmla="*/ 66675 h 147639"/>
                <a:gd name="connsiteX3" fmla="*/ 240506 w 242887"/>
                <a:gd name="connsiteY3" fmla="*/ 147639 h 147639"/>
                <a:gd name="connsiteX0" fmla="*/ 240506 w 245268"/>
                <a:gd name="connsiteY0" fmla="*/ 154783 h 154783"/>
                <a:gd name="connsiteX1" fmla="*/ 245268 w 245268"/>
                <a:gd name="connsiteY1" fmla="*/ 0 h 154783"/>
                <a:gd name="connsiteX2" fmla="*/ 0 w 245268"/>
                <a:gd name="connsiteY2" fmla="*/ 73819 h 154783"/>
                <a:gd name="connsiteX3" fmla="*/ 240506 w 245268"/>
                <a:gd name="connsiteY3" fmla="*/ 154783 h 154783"/>
                <a:gd name="connsiteX0" fmla="*/ 247650 w 247755"/>
                <a:gd name="connsiteY0" fmla="*/ 157165 h 157165"/>
                <a:gd name="connsiteX1" fmla="*/ 245268 w 247755"/>
                <a:gd name="connsiteY1" fmla="*/ 0 h 157165"/>
                <a:gd name="connsiteX2" fmla="*/ 0 w 247755"/>
                <a:gd name="connsiteY2" fmla="*/ 73819 h 157165"/>
                <a:gd name="connsiteX3" fmla="*/ 247650 w 247755"/>
                <a:gd name="connsiteY3" fmla="*/ 157165 h 157165"/>
              </a:gdLst>
              <a:ahLst/>
              <a:cxnLst>
                <a:cxn ang="0">
                  <a:pos x="connsiteX0" y="connsiteY0"/>
                </a:cxn>
                <a:cxn ang="0">
                  <a:pos x="connsiteX1" y="connsiteY1"/>
                </a:cxn>
                <a:cxn ang="0">
                  <a:pos x="connsiteX2" y="connsiteY2"/>
                </a:cxn>
                <a:cxn ang="0">
                  <a:pos x="connsiteX3" y="connsiteY3"/>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solidFill>
              <a:srgbClr val="852EC0"/>
            </a:solid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31755" name="Group 83">
            <a:extLst>
              <a:ext uri="{FF2B5EF4-FFF2-40B4-BE49-F238E27FC236}">
                <a16:creationId xmlns:a16="http://schemas.microsoft.com/office/drawing/2014/main" id="{5FC3DC79-2171-4505-A0A9-1ABDF0DE54E4}"/>
              </a:ext>
            </a:extLst>
          </p:cNvPr>
          <p:cNvGrpSpPr>
            <a:grpSpLocks/>
          </p:cNvGrpSpPr>
          <p:nvPr/>
        </p:nvGrpSpPr>
        <p:grpSpPr bwMode="auto">
          <a:xfrm>
            <a:off x="1524000" y="228600"/>
            <a:ext cx="9677400" cy="1524000"/>
            <a:chOff x="713" y="192"/>
            <a:chExt cx="4327" cy="960"/>
          </a:xfrm>
          <a:solidFill>
            <a:srgbClr val="FFFF00"/>
          </a:solidFill>
        </p:grpSpPr>
        <p:grpSp>
          <p:nvGrpSpPr>
            <p:cNvPr id="31771" name="Group 55">
              <a:extLst>
                <a:ext uri="{FF2B5EF4-FFF2-40B4-BE49-F238E27FC236}">
                  <a16:creationId xmlns:a16="http://schemas.microsoft.com/office/drawing/2014/main" id="{038DE9C7-18CD-43FE-9AC4-6DA241B54200}"/>
                </a:ext>
              </a:extLst>
            </p:cNvPr>
            <p:cNvGrpSpPr>
              <a:grpSpLocks/>
            </p:cNvGrpSpPr>
            <p:nvPr/>
          </p:nvGrpSpPr>
          <p:grpSpPr bwMode="auto">
            <a:xfrm flipH="1">
              <a:off x="4656" y="432"/>
              <a:ext cx="384" cy="383"/>
              <a:chOff x="1714500" y="3094038"/>
              <a:chExt cx="1047750" cy="551111"/>
            </a:xfrm>
            <a:grpFill/>
          </p:grpSpPr>
          <p:sp>
            <p:nvSpPr>
              <p:cNvPr id="57" name="Freeform 56">
                <a:extLst>
                  <a:ext uri="{FF2B5EF4-FFF2-40B4-BE49-F238E27FC236}">
                    <a16:creationId xmlns:a16="http://schemas.microsoft.com/office/drawing/2014/main" id="{5178D4AD-3206-4CDB-8E6F-13F56B26A71F}"/>
                  </a:ext>
                </a:extLst>
              </p:cNvPr>
              <p:cNvSpPr/>
              <p:nvPr/>
            </p:nvSpPr>
            <p:spPr>
              <a:xfrm>
                <a:off x="1714500" y="3094038"/>
                <a:ext cx="1047398" cy="551111"/>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1042988 w 5761832"/>
                  <a:gd name="connsiteY10" fmla="*/ 547688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1042988 w 5761832"/>
                  <a:gd name="connsiteY9" fmla="*/ 547688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759450 w 5761832"/>
                  <a:gd name="connsiteY4" fmla="*/ 0 h 559049"/>
                  <a:gd name="connsiteX5" fmla="*/ 5577681 w 5761832"/>
                  <a:gd name="connsiteY5" fmla="*/ 273050 h 559049"/>
                  <a:gd name="connsiteX6" fmla="*/ 5761832 w 5761832"/>
                  <a:gd name="connsiteY6" fmla="*/ 522287 h 559049"/>
                  <a:gd name="connsiteX7" fmla="*/ 5251450 w 5761832"/>
                  <a:gd name="connsiteY7" fmla="*/ 558800 h 559049"/>
                  <a:gd name="connsiteX8" fmla="*/ 1042988 w 5761832"/>
                  <a:gd name="connsiteY8" fmla="*/ 547688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577681 w 5761832"/>
                  <a:gd name="connsiteY4" fmla="*/ 265112 h 551111"/>
                  <a:gd name="connsiteX5" fmla="*/ 5761832 w 5761832"/>
                  <a:gd name="connsiteY5" fmla="*/ 514349 h 551111"/>
                  <a:gd name="connsiteX6" fmla="*/ 5251450 w 5761832"/>
                  <a:gd name="connsiteY6" fmla="*/ 550862 h 551111"/>
                  <a:gd name="connsiteX7" fmla="*/ 1042988 w 5761832"/>
                  <a:gd name="connsiteY7" fmla="*/ 539750 h 551111"/>
                  <a:gd name="connsiteX8" fmla="*/ 919163 w 5761832"/>
                  <a:gd name="connsiteY8" fmla="*/ 542130 h 551111"/>
                  <a:gd name="connsiteX9" fmla="*/ 661194 w 5761832"/>
                  <a:gd name="connsiteY9" fmla="*/ 545306 h 551111"/>
                  <a:gd name="connsiteX10" fmla="*/ 0 w 5761832"/>
                  <a:gd name="connsiteY10" fmla="*/ 519112 h 551111"/>
                  <a:gd name="connsiteX11" fmla="*/ 200025 w 5761832"/>
                  <a:gd name="connsiteY11" fmla="*/ 263525 h 551111"/>
                  <a:gd name="connsiteX12" fmla="*/ 793 w 5761832"/>
                  <a:gd name="connsiteY12" fmla="*/ 0 h 551111"/>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761832 w 5761832"/>
                  <a:gd name="connsiteY4" fmla="*/ 514349 h 551111"/>
                  <a:gd name="connsiteX5" fmla="*/ 5251450 w 5761832"/>
                  <a:gd name="connsiteY5" fmla="*/ 550862 h 551111"/>
                  <a:gd name="connsiteX6" fmla="*/ 1042988 w 5761832"/>
                  <a:gd name="connsiteY6" fmla="*/ 539750 h 551111"/>
                  <a:gd name="connsiteX7" fmla="*/ 919163 w 5761832"/>
                  <a:gd name="connsiteY7" fmla="*/ 542130 h 551111"/>
                  <a:gd name="connsiteX8" fmla="*/ 661194 w 5761832"/>
                  <a:gd name="connsiteY8" fmla="*/ 545306 h 551111"/>
                  <a:gd name="connsiteX9" fmla="*/ 0 w 5761832"/>
                  <a:gd name="connsiteY9" fmla="*/ 519112 h 551111"/>
                  <a:gd name="connsiteX10" fmla="*/ 200025 w 5761832"/>
                  <a:gd name="connsiteY10" fmla="*/ 263525 h 551111"/>
                  <a:gd name="connsiteX11" fmla="*/ 793 w 5761832"/>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1047750 w 5251450"/>
                  <a:gd name="connsiteY3" fmla="*/ 6350 h 551111"/>
                  <a:gd name="connsiteX4" fmla="*/ 5251450 w 5251450"/>
                  <a:gd name="connsiteY4" fmla="*/ 550862 h 551111"/>
                  <a:gd name="connsiteX5" fmla="*/ 1042988 w 5251450"/>
                  <a:gd name="connsiteY5" fmla="*/ 539750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1047750"/>
                  <a:gd name="connsiteY0" fmla="*/ 0 h 551111"/>
                  <a:gd name="connsiteX1" fmla="*/ 374650 w 1047750"/>
                  <a:gd name="connsiteY1" fmla="*/ 23812 h 551111"/>
                  <a:gd name="connsiteX2" fmla="*/ 916782 w 1047750"/>
                  <a:gd name="connsiteY2" fmla="*/ 11112 h 551111"/>
                  <a:gd name="connsiteX3" fmla="*/ 1047750 w 1047750"/>
                  <a:gd name="connsiteY3" fmla="*/ 6350 h 551111"/>
                  <a:gd name="connsiteX4" fmla="*/ 1042988 w 1047750"/>
                  <a:gd name="connsiteY4" fmla="*/ 539750 h 551111"/>
                  <a:gd name="connsiteX5" fmla="*/ 919163 w 1047750"/>
                  <a:gd name="connsiteY5" fmla="*/ 542130 h 551111"/>
                  <a:gd name="connsiteX6" fmla="*/ 661194 w 1047750"/>
                  <a:gd name="connsiteY6" fmla="*/ 545306 h 551111"/>
                  <a:gd name="connsiteX7" fmla="*/ 0 w 1047750"/>
                  <a:gd name="connsiteY7" fmla="*/ 519112 h 551111"/>
                  <a:gd name="connsiteX8" fmla="*/ 200025 w 1047750"/>
                  <a:gd name="connsiteY8" fmla="*/ 263525 h 551111"/>
                  <a:gd name="connsiteX9" fmla="*/ 793 w 1047750"/>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0" h="551111">
                    <a:moveTo>
                      <a:pt x="793" y="0"/>
                    </a:moveTo>
                    <a:cubicBezTo>
                      <a:pt x="123031" y="24606"/>
                      <a:pt x="250031" y="15875"/>
                      <a:pt x="374650" y="23812"/>
                    </a:cubicBezTo>
                    <a:cubicBezTo>
                      <a:pt x="555361" y="19579"/>
                      <a:pt x="750359" y="24870"/>
                      <a:pt x="916782" y="11112"/>
                    </a:cubicBezTo>
                    <a:lnTo>
                      <a:pt x="1047750" y="6350"/>
                    </a:lnTo>
                    <a:cubicBezTo>
                      <a:pt x="1046163" y="184150"/>
                      <a:pt x="1044575" y="361950"/>
                      <a:pt x="1042988" y="539750"/>
                    </a:cubicBez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58" name="Freeform 57">
                <a:extLst>
                  <a:ext uri="{FF2B5EF4-FFF2-40B4-BE49-F238E27FC236}">
                    <a16:creationId xmlns:a16="http://schemas.microsoft.com/office/drawing/2014/main" id="{ED6B7E5E-4A3A-462F-98E6-446FE2B794CC}"/>
                  </a:ext>
                </a:extLst>
              </p:cNvPr>
              <p:cNvSpPr/>
              <p:nvPr/>
            </p:nvSpPr>
            <p:spPr>
              <a:xfrm>
                <a:off x="1816985" y="3153035"/>
                <a:ext cx="918267" cy="435996"/>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52905 w 5761832"/>
                  <a:gd name="connsiteY10" fmla="*/ 546396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835542"/>
                  <a:gd name="connsiteY0" fmla="*/ 7938 h 559049"/>
                  <a:gd name="connsiteX1" fmla="*/ 374650 w 5835542"/>
                  <a:gd name="connsiteY1" fmla="*/ 31750 h 559049"/>
                  <a:gd name="connsiteX2" fmla="*/ 916782 w 5835542"/>
                  <a:gd name="connsiteY2" fmla="*/ 19050 h 559049"/>
                  <a:gd name="connsiteX3" fmla="*/ 945507 w 5835542"/>
                  <a:gd name="connsiteY3" fmla="*/ 20131 h 559049"/>
                  <a:gd name="connsiteX4" fmla="*/ 4862512 w 5835542"/>
                  <a:gd name="connsiteY4" fmla="*/ 19050 h 559049"/>
                  <a:gd name="connsiteX5" fmla="*/ 5076032 w 5835542"/>
                  <a:gd name="connsiteY5" fmla="*/ 26988 h 559049"/>
                  <a:gd name="connsiteX6" fmla="*/ 5759450 w 5835542"/>
                  <a:gd name="connsiteY6" fmla="*/ 0 h 559049"/>
                  <a:gd name="connsiteX7" fmla="*/ 5761832 w 5835542"/>
                  <a:gd name="connsiteY7" fmla="*/ 522287 h 559049"/>
                  <a:gd name="connsiteX8" fmla="*/ 5251450 w 5835542"/>
                  <a:gd name="connsiteY8" fmla="*/ 558800 h 559049"/>
                  <a:gd name="connsiteX9" fmla="*/ 952905 w 5835542"/>
                  <a:gd name="connsiteY9" fmla="*/ 546396 h 559049"/>
                  <a:gd name="connsiteX10" fmla="*/ 919163 w 5835542"/>
                  <a:gd name="connsiteY10" fmla="*/ 550068 h 559049"/>
                  <a:gd name="connsiteX11" fmla="*/ 661194 w 5835542"/>
                  <a:gd name="connsiteY11" fmla="*/ 553244 h 559049"/>
                  <a:gd name="connsiteX12" fmla="*/ 0 w 5835542"/>
                  <a:gd name="connsiteY12" fmla="*/ 527050 h 559049"/>
                  <a:gd name="connsiteX13" fmla="*/ 200025 w 5835542"/>
                  <a:gd name="connsiteY13" fmla="*/ 271463 h 559049"/>
                  <a:gd name="connsiteX14" fmla="*/ 793 w 5835542"/>
                  <a:gd name="connsiteY14" fmla="*/ 7938 h 559049"/>
                  <a:gd name="connsiteX0" fmla="*/ 793 w 5761832"/>
                  <a:gd name="connsiteY0" fmla="*/ 0 h 551111"/>
                  <a:gd name="connsiteX1" fmla="*/ 374650 w 5761832"/>
                  <a:gd name="connsiteY1" fmla="*/ 23812 h 551111"/>
                  <a:gd name="connsiteX2" fmla="*/ 916782 w 5761832"/>
                  <a:gd name="connsiteY2" fmla="*/ 11112 h 551111"/>
                  <a:gd name="connsiteX3" fmla="*/ 945507 w 5761832"/>
                  <a:gd name="connsiteY3" fmla="*/ 12193 h 551111"/>
                  <a:gd name="connsiteX4" fmla="*/ 4862512 w 5761832"/>
                  <a:gd name="connsiteY4" fmla="*/ 11112 h 551111"/>
                  <a:gd name="connsiteX5" fmla="*/ 5076032 w 5761832"/>
                  <a:gd name="connsiteY5" fmla="*/ 19050 h 551111"/>
                  <a:gd name="connsiteX6" fmla="*/ 5761832 w 5761832"/>
                  <a:gd name="connsiteY6" fmla="*/ 514349 h 551111"/>
                  <a:gd name="connsiteX7" fmla="*/ 5251450 w 5761832"/>
                  <a:gd name="connsiteY7" fmla="*/ 550862 h 551111"/>
                  <a:gd name="connsiteX8" fmla="*/ 952905 w 5761832"/>
                  <a:gd name="connsiteY8" fmla="*/ 538458 h 551111"/>
                  <a:gd name="connsiteX9" fmla="*/ 919163 w 5761832"/>
                  <a:gd name="connsiteY9" fmla="*/ 542130 h 551111"/>
                  <a:gd name="connsiteX10" fmla="*/ 661194 w 5761832"/>
                  <a:gd name="connsiteY10" fmla="*/ 545306 h 551111"/>
                  <a:gd name="connsiteX11" fmla="*/ 0 w 5761832"/>
                  <a:gd name="connsiteY11" fmla="*/ 519112 h 551111"/>
                  <a:gd name="connsiteX12" fmla="*/ 200025 w 5761832"/>
                  <a:gd name="connsiteY12" fmla="*/ 263525 h 551111"/>
                  <a:gd name="connsiteX13" fmla="*/ 793 w 5761832"/>
                  <a:gd name="connsiteY13"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4862512 w 5528877"/>
                  <a:gd name="connsiteY4" fmla="*/ 11112 h 551111"/>
                  <a:gd name="connsiteX5" fmla="*/ 5076032 w 5528877"/>
                  <a:gd name="connsiteY5" fmla="*/ 19050 h 551111"/>
                  <a:gd name="connsiteX6" fmla="*/ 5251450 w 5528877"/>
                  <a:gd name="connsiteY6" fmla="*/ 550862 h 551111"/>
                  <a:gd name="connsiteX7" fmla="*/ 952905 w 5528877"/>
                  <a:gd name="connsiteY7" fmla="*/ 538458 h 551111"/>
                  <a:gd name="connsiteX8" fmla="*/ 919163 w 5528877"/>
                  <a:gd name="connsiteY8" fmla="*/ 542130 h 551111"/>
                  <a:gd name="connsiteX9" fmla="*/ 661194 w 5528877"/>
                  <a:gd name="connsiteY9" fmla="*/ 545306 h 551111"/>
                  <a:gd name="connsiteX10" fmla="*/ 0 w 5528877"/>
                  <a:gd name="connsiteY10" fmla="*/ 519112 h 551111"/>
                  <a:gd name="connsiteX11" fmla="*/ 200025 w 5528877"/>
                  <a:gd name="connsiteY11" fmla="*/ 263525 h 551111"/>
                  <a:gd name="connsiteX12" fmla="*/ 793 w 5528877"/>
                  <a:gd name="connsiteY12"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5076032 w 5528877"/>
                  <a:gd name="connsiteY4" fmla="*/ 19050 h 551111"/>
                  <a:gd name="connsiteX5" fmla="*/ 5251450 w 5528877"/>
                  <a:gd name="connsiteY5" fmla="*/ 550862 h 551111"/>
                  <a:gd name="connsiteX6" fmla="*/ 952905 w 5528877"/>
                  <a:gd name="connsiteY6" fmla="*/ 538458 h 551111"/>
                  <a:gd name="connsiteX7" fmla="*/ 919163 w 5528877"/>
                  <a:gd name="connsiteY7" fmla="*/ 542130 h 551111"/>
                  <a:gd name="connsiteX8" fmla="*/ 661194 w 5528877"/>
                  <a:gd name="connsiteY8" fmla="*/ 545306 h 551111"/>
                  <a:gd name="connsiteX9" fmla="*/ 0 w 5528877"/>
                  <a:gd name="connsiteY9" fmla="*/ 519112 h 551111"/>
                  <a:gd name="connsiteX10" fmla="*/ 200025 w 5528877"/>
                  <a:gd name="connsiteY10" fmla="*/ 263525 h 551111"/>
                  <a:gd name="connsiteX11" fmla="*/ 793 w 5528877"/>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945507 w 5251450"/>
                  <a:gd name="connsiteY3" fmla="*/ 12193 h 551111"/>
                  <a:gd name="connsiteX4" fmla="*/ 5251450 w 5251450"/>
                  <a:gd name="connsiteY4" fmla="*/ 550862 h 551111"/>
                  <a:gd name="connsiteX5" fmla="*/ 952905 w 5251450"/>
                  <a:gd name="connsiteY5" fmla="*/ 538458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952905"/>
                  <a:gd name="connsiteY0" fmla="*/ 0 h 551111"/>
                  <a:gd name="connsiteX1" fmla="*/ 374650 w 952905"/>
                  <a:gd name="connsiteY1" fmla="*/ 23812 h 551111"/>
                  <a:gd name="connsiteX2" fmla="*/ 916782 w 952905"/>
                  <a:gd name="connsiteY2" fmla="*/ 11112 h 551111"/>
                  <a:gd name="connsiteX3" fmla="*/ 945507 w 952905"/>
                  <a:gd name="connsiteY3" fmla="*/ 12193 h 551111"/>
                  <a:gd name="connsiteX4" fmla="*/ 952905 w 952905"/>
                  <a:gd name="connsiteY4" fmla="*/ 538458 h 551111"/>
                  <a:gd name="connsiteX5" fmla="*/ 919163 w 952905"/>
                  <a:gd name="connsiteY5" fmla="*/ 542130 h 551111"/>
                  <a:gd name="connsiteX6" fmla="*/ 661194 w 952905"/>
                  <a:gd name="connsiteY6" fmla="*/ 545306 h 551111"/>
                  <a:gd name="connsiteX7" fmla="*/ 0 w 952905"/>
                  <a:gd name="connsiteY7" fmla="*/ 519112 h 551111"/>
                  <a:gd name="connsiteX8" fmla="*/ 200025 w 952905"/>
                  <a:gd name="connsiteY8" fmla="*/ 263525 h 551111"/>
                  <a:gd name="connsiteX9" fmla="*/ 793 w 952905"/>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905" h="551111">
                    <a:moveTo>
                      <a:pt x="793" y="0"/>
                    </a:moveTo>
                    <a:cubicBezTo>
                      <a:pt x="123031" y="24606"/>
                      <a:pt x="250031" y="15875"/>
                      <a:pt x="374650" y="23812"/>
                    </a:cubicBezTo>
                    <a:cubicBezTo>
                      <a:pt x="555361" y="19579"/>
                      <a:pt x="750359" y="24870"/>
                      <a:pt x="916782" y="11112"/>
                    </a:cubicBezTo>
                    <a:lnTo>
                      <a:pt x="945507" y="12193"/>
                    </a:lnTo>
                    <a:lnTo>
                      <a:pt x="952905" y="538458"/>
                    </a:ln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19050">
                <a:solidFill>
                  <a:srgbClr val="CBA0E8"/>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31772" name="Group 13">
              <a:extLst>
                <a:ext uri="{FF2B5EF4-FFF2-40B4-BE49-F238E27FC236}">
                  <a16:creationId xmlns:a16="http://schemas.microsoft.com/office/drawing/2014/main" id="{59CB06A9-9D82-482F-B3D0-25A23120919F}"/>
                </a:ext>
              </a:extLst>
            </p:cNvPr>
            <p:cNvGrpSpPr>
              <a:grpSpLocks/>
            </p:cNvGrpSpPr>
            <p:nvPr/>
          </p:nvGrpSpPr>
          <p:grpSpPr bwMode="auto">
            <a:xfrm>
              <a:off x="912" y="192"/>
              <a:ext cx="3833" cy="960"/>
              <a:chOff x="2530645" y="3933371"/>
              <a:chExt cx="4651820" cy="1238901"/>
            </a:xfrm>
            <a:grpFill/>
          </p:grpSpPr>
          <p:pic>
            <p:nvPicPr>
              <p:cNvPr id="31778" name="Picture 4" descr="C:\Users\dell\Desktop\Icon sale page\Icon tĩnh\200wide.jpg">
                <a:extLst>
                  <a:ext uri="{FF2B5EF4-FFF2-40B4-BE49-F238E27FC236}">
                    <a16:creationId xmlns:a16="http://schemas.microsoft.com/office/drawing/2014/main" id="{6668A0E8-F027-4487-A2AB-71BDB1B6C5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159"/>
              <a:stretch>
                <a:fillRect/>
              </a:stretch>
            </p:blipFill>
            <p:spPr bwMode="auto">
              <a:xfrm flipH="1">
                <a:off x="2656682" y="4926180"/>
                <a:ext cx="3744118" cy="2460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31779" name="Group 15">
                <a:extLst>
                  <a:ext uri="{FF2B5EF4-FFF2-40B4-BE49-F238E27FC236}">
                    <a16:creationId xmlns:a16="http://schemas.microsoft.com/office/drawing/2014/main" id="{EBB75D76-C081-4F01-8096-74030B359E0B}"/>
                  </a:ext>
                </a:extLst>
              </p:cNvPr>
              <p:cNvGrpSpPr>
                <a:grpSpLocks/>
              </p:cNvGrpSpPr>
              <p:nvPr/>
            </p:nvGrpSpPr>
            <p:grpSpPr bwMode="auto">
              <a:xfrm>
                <a:off x="2530645" y="3933371"/>
                <a:ext cx="4651820" cy="1011238"/>
                <a:chOff x="2671148" y="1311915"/>
                <a:chExt cx="3938587" cy="1011238"/>
              </a:xfrm>
              <a:grpFill/>
            </p:grpSpPr>
            <p:pic>
              <p:nvPicPr>
                <p:cNvPr id="31780" name="Picture 3">
                  <a:extLst>
                    <a:ext uri="{FF2B5EF4-FFF2-40B4-BE49-F238E27FC236}">
                      <a16:creationId xmlns:a16="http://schemas.microsoft.com/office/drawing/2014/main" id="{DD01A273-A6BD-4169-BD0B-64D655FD9B5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1148" y="1311915"/>
                  <a:ext cx="3938587" cy="1011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18" name="Rounded Rectangle 17">
                  <a:extLst>
                    <a:ext uri="{FF2B5EF4-FFF2-40B4-BE49-F238E27FC236}">
                      <a16:creationId xmlns:a16="http://schemas.microsoft.com/office/drawing/2014/main" id="{AB15D193-91FD-4E6D-8DAD-E6F8CFB11D1A}"/>
                    </a:ext>
                  </a:extLst>
                </p:cNvPr>
                <p:cNvSpPr/>
                <p:nvPr/>
              </p:nvSpPr>
              <p:spPr>
                <a:xfrm>
                  <a:off x="2762308" y="1386765"/>
                  <a:ext cx="3777722" cy="862068"/>
                </a:xfrm>
                <a:prstGeom prst="roundRect">
                  <a:avLst>
                    <a:gd name="adj" fmla="val 12108"/>
                  </a:avLst>
                </a:prstGeom>
                <a:grpFill/>
                <a:ln w="19050">
                  <a:solidFill>
                    <a:srgbClr val="996633"/>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1773" name="Group 67">
              <a:extLst>
                <a:ext uri="{FF2B5EF4-FFF2-40B4-BE49-F238E27FC236}">
                  <a16:creationId xmlns:a16="http://schemas.microsoft.com/office/drawing/2014/main" id="{F219EA89-536C-4A0B-B7AB-3066FF322055}"/>
                </a:ext>
              </a:extLst>
            </p:cNvPr>
            <p:cNvGrpSpPr>
              <a:grpSpLocks/>
            </p:cNvGrpSpPr>
            <p:nvPr/>
          </p:nvGrpSpPr>
          <p:grpSpPr bwMode="auto">
            <a:xfrm>
              <a:off x="713" y="288"/>
              <a:ext cx="768" cy="512"/>
              <a:chOff x="2452688" y="2863775"/>
              <a:chExt cx="1819275" cy="662858"/>
            </a:xfrm>
            <a:grpFill/>
          </p:grpSpPr>
          <p:sp>
            <p:nvSpPr>
              <p:cNvPr id="69" name="Freeform 68">
                <a:extLst>
                  <a:ext uri="{FF2B5EF4-FFF2-40B4-BE49-F238E27FC236}">
                    <a16:creationId xmlns:a16="http://schemas.microsoft.com/office/drawing/2014/main" id="{8C4426C4-CAC2-468F-B46C-FAF35D993919}"/>
                  </a:ext>
                </a:extLst>
              </p:cNvPr>
              <p:cNvSpPr/>
              <p:nvPr/>
            </p:nvSpPr>
            <p:spPr>
              <a:xfrm>
                <a:off x="2452688" y="2863775"/>
                <a:ext cx="1818664" cy="583885"/>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604962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pFill/>
              <a:ln w="3175">
                <a:noFill/>
              </a:ln>
              <a:effectLst>
                <a:outerShdw blurRad="50800" dist="381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70" name="Freeform 69">
                <a:extLst>
                  <a:ext uri="{FF2B5EF4-FFF2-40B4-BE49-F238E27FC236}">
                    <a16:creationId xmlns:a16="http://schemas.microsoft.com/office/drawing/2014/main" id="{ECAF18C0-2A03-47E0-A012-C7BBA74B30DA}"/>
                  </a:ext>
                </a:extLst>
              </p:cNvPr>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2887"/>
                  <a:gd name="connsiteY0" fmla="*/ 147639 h 147639"/>
                  <a:gd name="connsiteX1" fmla="*/ 242887 w 242887"/>
                  <a:gd name="connsiteY1" fmla="*/ 0 h 147639"/>
                  <a:gd name="connsiteX2" fmla="*/ 0 w 242887"/>
                  <a:gd name="connsiteY2" fmla="*/ 66675 h 147639"/>
                  <a:gd name="connsiteX3" fmla="*/ 240506 w 242887"/>
                  <a:gd name="connsiteY3" fmla="*/ 147639 h 147639"/>
                  <a:gd name="connsiteX0" fmla="*/ 240506 w 245268"/>
                  <a:gd name="connsiteY0" fmla="*/ 154783 h 154783"/>
                  <a:gd name="connsiteX1" fmla="*/ 245268 w 245268"/>
                  <a:gd name="connsiteY1" fmla="*/ 0 h 154783"/>
                  <a:gd name="connsiteX2" fmla="*/ 0 w 245268"/>
                  <a:gd name="connsiteY2" fmla="*/ 73819 h 154783"/>
                  <a:gd name="connsiteX3" fmla="*/ 240506 w 245268"/>
                  <a:gd name="connsiteY3" fmla="*/ 154783 h 154783"/>
                  <a:gd name="connsiteX0" fmla="*/ 247650 w 247755"/>
                  <a:gd name="connsiteY0" fmla="*/ 157165 h 157165"/>
                  <a:gd name="connsiteX1" fmla="*/ 245268 w 247755"/>
                  <a:gd name="connsiteY1" fmla="*/ 0 h 157165"/>
                  <a:gd name="connsiteX2" fmla="*/ 0 w 247755"/>
                  <a:gd name="connsiteY2" fmla="*/ 73819 h 157165"/>
                  <a:gd name="connsiteX3" fmla="*/ 247650 w 247755"/>
                  <a:gd name="connsiteY3" fmla="*/ 157165 h 157165"/>
                </a:gdLst>
                <a:ahLst/>
                <a:cxnLst>
                  <a:cxn ang="0">
                    <a:pos x="connsiteX0" y="connsiteY0"/>
                  </a:cxn>
                  <a:cxn ang="0">
                    <a:pos x="connsiteX1" y="connsiteY1"/>
                  </a:cxn>
                  <a:cxn ang="0">
                    <a:pos x="connsiteX2" y="connsiteY2"/>
                  </a:cxn>
                  <a:cxn ang="0">
                    <a:pos x="connsiteX3" y="connsiteY3"/>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grp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sp>
        <p:nvSpPr>
          <p:cNvPr id="55308" name="Text Box 97">
            <a:extLst>
              <a:ext uri="{FF2B5EF4-FFF2-40B4-BE49-F238E27FC236}">
                <a16:creationId xmlns:a16="http://schemas.microsoft.com/office/drawing/2014/main" id="{9B6E6B1E-7A33-404D-BF17-E79B78649802}"/>
              </a:ext>
            </a:extLst>
          </p:cNvPr>
          <p:cNvSpPr txBox="1">
            <a:spLocks noChangeArrowheads="1"/>
          </p:cNvSpPr>
          <p:nvPr/>
        </p:nvSpPr>
        <p:spPr bwMode="auto">
          <a:xfrm>
            <a:off x="3743955" y="2043905"/>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r>
              <a:rPr lang="en-US" altLang="en-US" sz="2800" b="1" dirty="0">
                <a:solidFill>
                  <a:srgbClr val="000000"/>
                </a:solidFill>
                <a:cs typeface="Arial" panose="020B0604020202020204" pitchFamily="34" charset="0"/>
              </a:rPr>
              <a:t>A</a:t>
            </a:r>
          </a:p>
        </p:txBody>
      </p:sp>
      <p:sp>
        <p:nvSpPr>
          <p:cNvPr id="55310" name="Text Box 99">
            <a:extLst>
              <a:ext uri="{FF2B5EF4-FFF2-40B4-BE49-F238E27FC236}">
                <a16:creationId xmlns:a16="http://schemas.microsoft.com/office/drawing/2014/main" id="{1AC3FC48-8CF4-436C-9AB0-18B6BF5622BE}"/>
              </a:ext>
            </a:extLst>
          </p:cNvPr>
          <p:cNvSpPr txBox="1">
            <a:spLocks noChangeArrowheads="1"/>
          </p:cNvSpPr>
          <p:nvPr/>
        </p:nvSpPr>
        <p:spPr bwMode="auto">
          <a:xfrm>
            <a:off x="3754612" y="3114737"/>
            <a:ext cx="4413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2800" b="1" dirty="0">
                <a:solidFill>
                  <a:srgbClr val="000000"/>
                </a:solidFill>
                <a:cs typeface="Arial" panose="020B0604020202020204" pitchFamily="34" charset="0"/>
              </a:rPr>
              <a:t>B</a:t>
            </a:r>
          </a:p>
        </p:txBody>
      </p:sp>
      <p:sp>
        <p:nvSpPr>
          <p:cNvPr id="55311" name="Text Box 100">
            <a:extLst>
              <a:ext uri="{FF2B5EF4-FFF2-40B4-BE49-F238E27FC236}">
                <a16:creationId xmlns:a16="http://schemas.microsoft.com/office/drawing/2014/main" id="{F258A567-5B9E-4E7A-93C5-07804728B189}"/>
              </a:ext>
            </a:extLst>
          </p:cNvPr>
          <p:cNvSpPr txBox="1">
            <a:spLocks noChangeArrowheads="1"/>
          </p:cNvSpPr>
          <p:nvPr/>
        </p:nvSpPr>
        <p:spPr bwMode="auto">
          <a:xfrm>
            <a:off x="3654505" y="4319239"/>
            <a:ext cx="4413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2800" b="1" dirty="0">
                <a:solidFill>
                  <a:srgbClr val="000000"/>
                </a:solidFill>
                <a:cs typeface="Arial" panose="020B0604020202020204" pitchFamily="34" charset="0"/>
              </a:rPr>
              <a:t>C</a:t>
            </a:r>
          </a:p>
        </p:txBody>
      </p:sp>
      <p:sp>
        <p:nvSpPr>
          <p:cNvPr id="55312" name="Text Box 101">
            <a:extLst>
              <a:ext uri="{FF2B5EF4-FFF2-40B4-BE49-F238E27FC236}">
                <a16:creationId xmlns:a16="http://schemas.microsoft.com/office/drawing/2014/main" id="{2FAF0B98-1444-42F8-B173-E0C40C7C047F}"/>
              </a:ext>
            </a:extLst>
          </p:cNvPr>
          <p:cNvSpPr txBox="1">
            <a:spLocks noChangeArrowheads="1"/>
          </p:cNvSpPr>
          <p:nvPr/>
        </p:nvSpPr>
        <p:spPr bwMode="auto">
          <a:xfrm>
            <a:off x="1524000" y="533401"/>
            <a:ext cx="20574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r>
              <a:rPr lang="en-US" altLang="en-US" sz="3000" b="1">
                <a:solidFill>
                  <a:srgbClr val="000000"/>
                </a:solidFill>
                <a:latin typeface="Times New Roman" panose="02020603050405020304" pitchFamily="18" charset="0"/>
                <a:cs typeface="Times New Roman" panose="02020603050405020304" pitchFamily="18" charset="0"/>
              </a:rPr>
              <a:t>CÂU 1: </a:t>
            </a:r>
          </a:p>
        </p:txBody>
      </p:sp>
      <p:sp>
        <p:nvSpPr>
          <p:cNvPr id="144486" name="Text Box 102">
            <a:extLst>
              <a:ext uri="{FF2B5EF4-FFF2-40B4-BE49-F238E27FC236}">
                <a16:creationId xmlns:a16="http://schemas.microsoft.com/office/drawing/2014/main" id="{33249D3C-8E8E-4CD7-8E12-2F9EABE70431}"/>
              </a:ext>
            </a:extLst>
          </p:cNvPr>
          <p:cNvSpPr txBox="1">
            <a:spLocks noChangeArrowheads="1"/>
          </p:cNvSpPr>
          <p:nvPr/>
        </p:nvSpPr>
        <p:spPr bwMode="auto">
          <a:xfrm>
            <a:off x="3048000" y="381001"/>
            <a:ext cx="7086600"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r>
              <a:rPr lang="en-US" altLang="en-US" sz="2800" b="1" dirty="0" err="1">
                <a:solidFill>
                  <a:srgbClr val="000000"/>
                </a:solidFill>
                <a:latin typeface="Times New Roman" panose="02020603050405020304" pitchFamily="18" charset="0"/>
                <a:cs typeface="Times New Roman" panose="02020603050405020304" pitchFamily="18" charset="0"/>
              </a:rPr>
              <a:t>Vì</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sao</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Lý</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Công</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Uẩn</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dời</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đô</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về</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Thăng</a:t>
            </a:r>
            <a:r>
              <a:rPr lang="en-US" altLang="en-US" sz="2800" b="1" dirty="0">
                <a:solidFill>
                  <a:srgbClr val="000000"/>
                </a:solidFill>
                <a:latin typeface="Times New Roman" panose="02020603050405020304" pitchFamily="18" charset="0"/>
                <a:cs typeface="Times New Roman" panose="02020603050405020304" pitchFamily="18" charset="0"/>
              </a:rPr>
              <a:t> Long?</a:t>
            </a:r>
          </a:p>
          <a:p>
            <a:pPr fontAlgn="base">
              <a:spcBef>
                <a:spcPct val="50000"/>
              </a:spcBef>
              <a:spcAft>
                <a:spcPct val="0"/>
              </a:spcAft>
            </a:pPr>
            <a:endParaRPr lang="en-US" altLang="en-US" sz="3200" b="1" dirty="0">
              <a:solidFill>
                <a:srgbClr val="000000"/>
              </a:solidFill>
              <a:cs typeface="Arial" panose="020B0604020202020204" pitchFamily="34" charset="0"/>
            </a:endParaRPr>
          </a:p>
        </p:txBody>
      </p:sp>
      <p:sp>
        <p:nvSpPr>
          <p:cNvPr id="55314" name="Text Box 103">
            <a:extLst>
              <a:ext uri="{FF2B5EF4-FFF2-40B4-BE49-F238E27FC236}">
                <a16:creationId xmlns:a16="http://schemas.microsoft.com/office/drawing/2014/main" id="{95E831A2-22DC-4722-AD6D-3C76718004E4}"/>
              </a:ext>
            </a:extLst>
          </p:cNvPr>
          <p:cNvSpPr txBox="1">
            <a:spLocks noChangeArrowheads="1"/>
          </p:cNvSpPr>
          <p:nvPr/>
        </p:nvSpPr>
        <p:spPr bwMode="auto">
          <a:xfrm>
            <a:off x="5257800" y="3200401"/>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endParaRPr lang="en-US" altLang="en-US">
              <a:solidFill>
                <a:srgbClr val="000000"/>
              </a:solidFill>
              <a:cs typeface="Arial" panose="020B0604020202020204" pitchFamily="34" charset="0"/>
            </a:endParaRPr>
          </a:p>
        </p:txBody>
      </p:sp>
      <p:sp>
        <p:nvSpPr>
          <p:cNvPr id="55315" name="Text Box 104">
            <a:extLst>
              <a:ext uri="{FF2B5EF4-FFF2-40B4-BE49-F238E27FC236}">
                <a16:creationId xmlns:a16="http://schemas.microsoft.com/office/drawing/2014/main" id="{6B4FDAB8-A32A-4640-A961-49CC1A277B49}"/>
              </a:ext>
            </a:extLst>
          </p:cNvPr>
          <p:cNvSpPr txBox="1">
            <a:spLocks noChangeArrowheads="1"/>
          </p:cNvSpPr>
          <p:nvPr/>
        </p:nvSpPr>
        <p:spPr bwMode="auto">
          <a:xfrm>
            <a:off x="5181600" y="2209801"/>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endParaRPr lang="en-US" altLang="en-US">
              <a:solidFill>
                <a:srgbClr val="000000"/>
              </a:solidFill>
              <a:cs typeface="Arial" panose="020B0604020202020204" pitchFamily="34" charset="0"/>
            </a:endParaRPr>
          </a:p>
        </p:txBody>
      </p:sp>
      <p:sp>
        <p:nvSpPr>
          <p:cNvPr id="55316" name="Text Box 105">
            <a:extLst>
              <a:ext uri="{FF2B5EF4-FFF2-40B4-BE49-F238E27FC236}">
                <a16:creationId xmlns:a16="http://schemas.microsoft.com/office/drawing/2014/main" id="{D0D02585-FE6A-4361-8471-F3059A7105EA}"/>
              </a:ext>
            </a:extLst>
          </p:cNvPr>
          <p:cNvSpPr txBox="1">
            <a:spLocks noChangeArrowheads="1"/>
          </p:cNvSpPr>
          <p:nvPr/>
        </p:nvSpPr>
        <p:spPr bwMode="auto">
          <a:xfrm>
            <a:off x="5257800" y="3429001"/>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endParaRPr lang="en-US" altLang="en-US">
              <a:solidFill>
                <a:srgbClr val="000000"/>
              </a:solidFill>
              <a:cs typeface="Arial" panose="020B0604020202020204" pitchFamily="34" charset="0"/>
            </a:endParaRPr>
          </a:p>
        </p:txBody>
      </p:sp>
      <p:sp>
        <p:nvSpPr>
          <p:cNvPr id="55317" name="Text Box 106">
            <a:extLst>
              <a:ext uri="{FF2B5EF4-FFF2-40B4-BE49-F238E27FC236}">
                <a16:creationId xmlns:a16="http://schemas.microsoft.com/office/drawing/2014/main" id="{790F912B-93D9-463A-A49A-26578E0A3E06}"/>
              </a:ext>
            </a:extLst>
          </p:cNvPr>
          <p:cNvSpPr txBox="1">
            <a:spLocks noChangeArrowheads="1"/>
          </p:cNvSpPr>
          <p:nvPr/>
        </p:nvSpPr>
        <p:spPr bwMode="auto">
          <a:xfrm>
            <a:off x="5410200" y="3352801"/>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endParaRPr lang="en-US" altLang="en-US">
              <a:solidFill>
                <a:srgbClr val="000000"/>
              </a:solidFill>
              <a:cs typeface="Arial" panose="020B0604020202020204" pitchFamily="34" charset="0"/>
            </a:endParaRPr>
          </a:p>
        </p:txBody>
      </p:sp>
      <p:sp>
        <p:nvSpPr>
          <p:cNvPr id="144491" name="Text Box 107">
            <a:extLst>
              <a:ext uri="{FF2B5EF4-FFF2-40B4-BE49-F238E27FC236}">
                <a16:creationId xmlns:a16="http://schemas.microsoft.com/office/drawing/2014/main" id="{81F88D11-7D70-4C8A-AC3E-13C94D0C5515}"/>
              </a:ext>
            </a:extLst>
          </p:cNvPr>
          <p:cNvSpPr txBox="1">
            <a:spLocks noChangeArrowheads="1"/>
          </p:cNvSpPr>
          <p:nvPr/>
        </p:nvSpPr>
        <p:spPr bwMode="auto">
          <a:xfrm>
            <a:off x="4276592" y="3044493"/>
            <a:ext cx="62484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r>
              <a:rPr lang="vi-VN" altLang="en-US" sz="2400" b="1" dirty="0">
                <a:solidFill>
                  <a:srgbClr val="000000"/>
                </a:solidFill>
                <a:latin typeface="Times New Roman" panose="02020603050405020304" pitchFamily="18" charset="0"/>
                <a:cs typeface="Times New Roman" panose="02020603050405020304" pitchFamily="18" charset="0"/>
              </a:rPr>
              <a:t>Đóng đô ở Hoa Lư, các triều đại không kéo dài được</a:t>
            </a:r>
            <a:endParaRPr lang="en-US" altLang="en-US" sz="2400" b="1" dirty="0">
              <a:solidFill>
                <a:srgbClr val="000000"/>
              </a:solidFill>
              <a:latin typeface="Times New Roman" panose="02020603050405020304" pitchFamily="18" charset="0"/>
              <a:cs typeface="Times New Roman" panose="02020603050405020304" pitchFamily="18" charset="0"/>
            </a:endParaRPr>
          </a:p>
        </p:txBody>
      </p:sp>
      <p:sp>
        <p:nvSpPr>
          <p:cNvPr id="144493" name="Text Box 109">
            <a:extLst>
              <a:ext uri="{FF2B5EF4-FFF2-40B4-BE49-F238E27FC236}">
                <a16:creationId xmlns:a16="http://schemas.microsoft.com/office/drawing/2014/main" id="{56F88D3B-DB90-4C88-A5C5-01BAFE5F7316}"/>
              </a:ext>
            </a:extLst>
          </p:cNvPr>
          <p:cNvSpPr txBox="1">
            <a:spLocks noChangeArrowheads="1"/>
          </p:cNvSpPr>
          <p:nvPr/>
        </p:nvSpPr>
        <p:spPr bwMode="auto">
          <a:xfrm>
            <a:off x="4342646" y="2047081"/>
            <a:ext cx="6324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r>
              <a:rPr lang="vi-VN" altLang="en-US" sz="2400" b="1" dirty="0">
                <a:solidFill>
                  <a:srgbClr val="000000"/>
                </a:solidFill>
                <a:latin typeface="Times New Roman" panose="02020603050405020304" pitchFamily="18" charset="0"/>
                <a:cs typeface="Times New Roman" panose="02020603050405020304" pitchFamily="18" charset="0"/>
              </a:rPr>
              <a:t>Địa thế Thăng Long đẹp hơn Hoa Lư</a:t>
            </a:r>
            <a:endParaRPr lang="en-US" altLang="en-US" sz="2400" b="1" dirty="0">
              <a:solidFill>
                <a:srgbClr val="000000"/>
              </a:solidFill>
              <a:latin typeface="Times New Roman" panose="02020603050405020304" pitchFamily="18" charset="0"/>
              <a:cs typeface="Times New Roman" panose="02020603050405020304" pitchFamily="18" charset="0"/>
            </a:endParaRPr>
          </a:p>
        </p:txBody>
      </p:sp>
      <p:sp>
        <p:nvSpPr>
          <p:cNvPr id="144494" name="Text Box 110">
            <a:extLst>
              <a:ext uri="{FF2B5EF4-FFF2-40B4-BE49-F238E27FC236}">
                <a16:creationId xmlns:a16="http://schemas.microsoft.com/office/drawing/2014/main" id="{D55A35B5-9DBB-4A8B-A071-57CEF159E718}"/>
              </a:ext>
            </a:extLst>
          </p:cNvPr>
          <p:cNvSpPr txBox="1">
            <a:spLocks noChangeArrowheads="1"/>
          </p:cNvSpPr>
          <p:nvPr/>
        </p:nvSpPr>
        <p:spPr bwMode="auto">
          <a:xfrm>
            <a:off x="4286599" y="4303712"/>
            <a:ext cx="63246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r>
              <a:rPr lang="vi-VN" altLang="en-US" sz="2400" b="1">
                <a:solidFill>
                  <a:srgbClr val="000000"/>
                </a:solidFill>
                <a:latin typeface="Times New Roman" panose="02020603050405020304" pitchFamily="18" charset="0"/>
                <a:cs typeface="Times New Roman" panose="02020603050405020304" pitchFamily="18" charset="0"/>
              </a:rPr>
              <a:t>Thăng Long có vị trí trung tâm, đất đ</a:t>
            </a:r>
            <a:r>
              <a:rPr lang="en-US" altLang="en-US" sz="2400" b="1">
                <a:solidFill>
                  <a:srgbClr val="000000"/>
                </a:solidFill>
                <a:latin typeface="Times New Roman" panose="02020603050405020304" pitchFamily="18" charset="0"/>
                <a:cs typeface="Times New Roman" panose="02020603050405020304" pitchFamily="18" charset="0"/>
              </a:rPr>
              <a:t>a</a:t>
            </a:r>
            <a:r>
              <a:rPr lang="vi-VN" altLang="en-US" sz="2400" b="1">
                <a:solidFill>
                  <a:srgbClr val="000000"/>
                </a:solidFill>
                <a:latin typeface="Times New Roman" panose="02020603050405020304" pitchFamily="18" charset="0"/>
                <a:cs typeface="Times New Roman" panose="02020603050405020304" pitchFamily="18" charset="0"/>
              </a:rPr>
              <a:t>i bằng phẳng thuận lợi để phát triển kinh tế, chính trị</a:t>
            </a:r>
            <a:endParaRPr lang="en-US" altLang="en-US" sz="2400" b="1">
              <a:solidFill>
                <a:srgbClr val="000000"/>
              </a:solidFill>
              <a:latin typeface="Times New Roman" panose="02020603050405020304" pitchFamily="18" charset="0"/>
              <a:cs typeface="Times New Roman" panose="02020603050405020304" pitchFamily="18" charset="0"/>
            </a:endParaRPr>
          </a:p>
        </p:txBody>
      </p:sp>
      <p:sp>
        <p:nvSpPr>
          <p:cNvPr id="104" name="AutoShape 124">
            <a:extLst>
              <a:ext uri="{FF2B5EF4-FFF2-40B4-BE49-F238E27FC236}">
                <a16:creationId xmlns:a16="http://schemas.microsoft.com/office/drawing/2014/main" id="{3EDCE021-CF19-48DF-BA72-5896D4FA74ED}"/>
              </a:ext>
            </a:extLst>
          </p:cNvPr>
          <p:cNvSpPr>
            <a:spLocks noChangeArrowheads="1"/>
          </p:cNvSpPr>
          <p:nvPr/>
        </p:nvSpPr>
        <p:spPr bwMode="auto">
          <a:xfrm>
            <a:off x="2777155" y="4288071"/>
            <a:ext cx="1843087" cy="717550"/>
          </a:xfrm>
          <a:prstGeom prst="irregularSeal1">
            <a:avLst/>
          </a:prstGeom>
          <a:gradFill rotWithShape="1">
            <a:gsLst>
              <a:gs pos="0">
                <a:schemeClr val="bg1"/>
              </a:gs>
              <a:gs pos="100000">
                <a:srgbClr val="FFFF00"/>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0"/>
              </a:spcBef>
              <a:spcAft>
                <a:spcPct val="0"/>
              </a:spcAft>
            </a:pPr>
            <a:r>
              <a:rPr lang="en-US" altLang="en-US" sz="3200" b="1" dirty="0">
                <a:solidFill>
                  <a:srgbClr val="FF0000"/>
                </a:solidFill>
                <a:latin typeface="Times New Roman" panose="02020603050405020304" pitchFamily="18" charset="0"/>
                <a:cs typeface="Times New Roman" panose="02020603050405020304" pitchFamily="18" charset="0"/>
              </a:rPr>
              <a:t>C</a:t>
            </a:r>
          </a:p>
        </p:txBody>
      </p:sp>
    </p:spTree>
  </p:cSld>
  <p:clrMapOvr>
    <a:masterClrMapping/>
  </p:clrMapOvr>
  <p:transition advTm="1505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4486"/>
                                        </p:tgtEl>
                                        <p:attrNameLst>
                                          <p:attrName>style.visibility</p:attrName>
                                        </p:attrNameLst>
                                      </p:cBhvr>
                                      <p:to>
                                        <p:strVal val="visible"/>
                                      </p:to>
                                    </p:set>
                                    <p:animEffect transition="in" filter="box(in)">
                                      <p:cBhvr>
                                        <p:cTn id="7" dur="500"/>
                                        <p:tgtEl>
                                          <p:spTgt spid="1444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4493"/>
                                        </p:tgtEl>
                                        <p:attrNameLst>
                                          <p:attrName>style.visibility</p:attrName>
                                        </p:attrNameLst>
                                      </p:cBhvr>
                                      <p:to>
                                        <p:strVal val="visible"/>
                                      </p:to>
                                    </p:set>
                                    <p:anim calcmode="lin" valueType="num">
                                      <p:cBhvr additive="base">
                                        <p:cTn id="12" dur="500" fill="hold"/>
                                        <p:tgtEl>
                                          <p:spTgt spid="144493"/>
                                        </p:tgtEl>
                                        <p:attrNameLst>
                                          <p:attrName>ppt_x</p:attrName>
                                        </p:attrNameLst>
                                      </p:cBhvr>
                                      <p:tavLst>
                                        <p:tav tm="0">
                                          <p:val>
                                            <p:strVal val="#ppt_x"/>
                                          </p:val>
                                        </p:tav>
                                        <p:tav tm="100000">
                                          <p:val>
                                            <p:strVal val="#ppt_x"/>
                                          </p:val>
                                        </p:tav>
                                      </p:tavLst>
                                    </p:anim>
                                    <p:anim calcmode="lin" valueType="num">
                                      <p:cBhvr additive="base">
                                        <p:cTn id="13" dur="500" fill="hold"/>
                                        <p:tgtEl>
                                          <p:spTgt spid="14449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4491"/>
                                        </p:tgtEl>
                                        <p:attrNameLst>
                                          <p:attrName>style.visibility</p:attrName>
                                        </p:attrNameLst>
                                      </p:cBhvr>
                                      <p:to>
                                        <p:strVal val="visible"/>
                                      </p:to>
                                    </p:set>
                                    <p:anim calcmode="lin" valueType="num">
                                      <p:cBhvr additive="base">
                                        <p:cTn id="18" dur="500" fill="hold"/>
                                        <p:tgtEl>
                                          <p:spTgt spid="144491"/>
                                        </p:tgtEl>
                                        <p:attrNameLst>
                                          <p:attrName>ppt_x</p:attrName>
                                        </p:attrNameLst>
                                      </p:cBhvr>
                                      <p:tavLst>
                                        <p:tav tm="0">
                                          <p:val>
                                            <p:strVal val="#ppt_x"/>
                                          </p:val>
                                        </p:tav>
                                        <p:tav tm="100000">
                                          <p:val>
                                            <p:strVal val="#ppt_x"/>
                                          </p:val>
                                        </p:tav>
                                      </p:tavLst>
                                    </p:anim>
                                    <p:anim calcmode="lin" valueType="num">
                                      <p:cBhvr additive="base">
                                        <p:cTn id="19" dur="500" fill="hold"/>
                                        <p:tgtEl>
                                          <p:spTgt spid="144491"/>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44494"/>
                                        </p:tgtEl>
                                        <p:attrNameLst>
                                          <p:attrName>style.visibility</p:attrName>
                                        </p:attrNameLst>
                                      </p:cBhvr>
                                      <p:to>
                                        <p:strVal val="visible"/>
                                      </p:to>
                                    </p:set>
                                    <p:anim calcmode="lin" valueType="num">
                                      <p:cBhvr additive="base">
                                        <p:cTn id="24" dur="500" fill="hold"/>
                                        <p:tgtEl>
                                          <p:spTgt spid="144494"/>
                                        </p:tgtEl>
                                        <p:attrNameLst>
                                          <p:attrName>ppt_x</p:attrName>
                                        </p:attrNameLst>
                                      </p:cBhvr>
                                      <p:tavLst>
                                        <p:tav tm="0">
                                          <p:val>
                                            <p:strVal val="#ppt_x"/>
                                          </p:val>
                                        </p:tav>
                                        <p:tav tm="100000">
                                          <p:val>
                                            <p:strVal val="#ppt_x"/>
                                          </p:val>
                                        </p:tav>
                                      </p:tavLst>
                                    </p:anim>
                                    <p:anim calcmode="lin" valueType="num">
                                      <p:cBhvr additive="base">
                                        <p:cTn id="25" dur="500" fill="hold"/>
                                        <p:tgtEl>
                                          <p:spTgt spid="144494"/>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104"/>
                                        </p:tgtEl>
                                        <p:attrNameLst>
                                          <p:attrName>style.visibility</p:attrName>
                                        </p:attrNameLst>
                                      </p:cBhvr>
                                      <p:to>
                                        <p:strVal val="visible"/>
                                      </p:to>
                                    </p:set>
                                  </p:childTnLst>
                                  <p:subTnLst>
                                    <p:audio>
                                      <p:cMediaNode>
                                        <p:cTn display="0" masterRel="sameClick">
                                          <p:stCondLst>
                                            <p:cond evt="begin" delay="0">
                                              <p:tn val="28"/>
                                            </p:cond>
                                          </p:stCondLst>
                                          <p:endCondLst>
                                            <p:cond evt="onStopAudio" delay="0">
                                              <p:tgtEl>
                                                <p:sldTgt/>
                                              </p:tgtEl>
                                            </p:cond>
                                          </p:endCondLst>
                                        </p:cTn>
                                        <p:tgtEl>
                                          <p:sndTgt r:embed="rId2"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486" grpId="0" autoUpdateAnimBg="0"/>
      <p:bldP spid="144491" grpId="0" autoUpdateAnimBg="0"/>
      <p:bldP spid="144493" grpId="0" autoUpdateAnimBg="0"/>
      <p:bldP spid="144494" grpId="0" autoUpdateAnimBg="0"/>
      <p:bldP spid="104" grpId="0" animBg="1"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takadexcomhandpaintedfa">
            <a:extLst>
              <a:ext uri="{FF2B5EF4-FFF2-40B4-BE49-F238E27FC236}">
                <a16:creationId xmlns:a16="http://schemas.microsoft.com/office/drawing/2014/main" id="{B9C4A645-E54E-4B1C-AE69-6B46A18DAA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7013" y="-46038"/>
            <a:ext cx="9144001"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6323" name="Group 55">
            <a:extLst>
              <a:ext uri="{FF2B5EF4-FFF2-40B4-BE49-F238E27FC236}">
                <a16:creationId xmlns:a16="http://schemas.microsoft.com/office/drawing/2014/main" id="{39A26021-3317-413B-A0B9-013ED7B5BEA3}"/>
              </a:ext>
            </a:extLst>
          </p:cNvPr>
          <p:cNvGrpSpPr>
            <a:grpSpLocks/>
          </p:cNvGrpSpPr>
          <p:nvPr/>
        </p:nvGrpSpPr>
        <p:grpSpPr bwMode="auto">
          <a:xfrm flipH="1">
            <a:off x="8915400" y="685801"/>
            <a:ext cx="609600" cy="608013"/>
            <a:chOff x="1714500" y="3094038"/>
            <a:chExt cx="1047750" cy="551111"/>
          </a:xfrm>
        </p:grpSpPr>
        <p:sp>
          <p:nvSpPr>
            <p:cNvPr id="2" name="Freeform 56">
              <a:extLst>
                <a:ext uri="{FF2B5EF4-FFF2-40B4-BE49-F238E27FC236}">
                  <a16:creationId xmlns:a16="http://schemas.microsoft.com/office/drawing/2014/main" id="{0AC4E0A9-568E-4114-8141-4072B930220B}"/>
                </a:ext>
              </a:extLst>
            </p:cNvPr>
            <p:cNvSpPr/>
            <p:nvPr/>
          </p:nvSpPr>
          <p:spPr>
            <a:xfrm>
              <a:off x="1714500" y="3094038"/>
              <a:ext cx="1047750" cy="551111"/>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1042988 w 5761832"/>
                <a:gd name="connsiteY10" fmla="*/ 547688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1042988 w 5761832"/>
                <a:gd name="connsiteY9" fmla="*/ 547688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759450 w 5761832"/>
                <a:gd name="connsiteY4" fmla="*/ 0 h 559049"/>
                <a:gd name="connsiteX5" fmla="*/ 5577681 w 5761832"/>
                <a:gd name="connsiteY5" fmla="*/ 273050 h 559049"/>
                <a:gd name="connsiteX6" fmla="*/ 5761832 w 5761832"/>
                <a:gd name="connsiteY6" fmla="*/ 522287 h 559049"/>
                <a:gd name="connsiteX7" fmla="*/ 5251450 w 5761832"/>
                <a:gd name="connsiteY7" fmla="*/ 558800 h 559049"/>
                <a:gd name="connsiteX8" fmla="*/ 1042988 w 5761832"/>
                <a:gd name="connsiteY8" fmla="*/ 547688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577681 w 5761832"/>
                <a:gd name="connsiteY4" fmla="*/ 265112 h 551111"/>
                <a:gd name="connsiteX5" fmla="*/ 5761832 w 5761832"/>
                <a:gd name="connsiteY5" fmla="*/ 514349 h 551111"/>
                <a:gd name="connsiteX6" fmla="*/ 5251450 w 5761832"/>
                <a:gd name="connsiteY6" fmla="*/ 550862 h 551111"/>
                <a:gd name="connsiteX7" fmla="*/ 1042988 w 5761832"/>
                <a:gd name="connsiteY7" fmla="*/ 539750 h 551111"/>
                <a:gd name="connsiteX8" fmla="*/ 919163 w 5761832"/>
                <a:gd name="connsiteY8" fmla="*/ 542130 h 551111"/>
                <a:gd name="connsiteX9" fmla="*/ 661194 w 5761832"/>
                <a:gd name="connsiteY9" fmla="*/ 545306 h 551111"/>
                <a:gd name="connsiteX10" fmla="*/ 0 w 5761832"/>
                <a:gd name="connsiteY10" fmla="*/ 519112 h 551111"/>
                <a:gd name="connsiteX11" fmla="*/ 200025 w 5761832"/>
                <a:gd name="connsiteY11" fmla="*/ 263525 h 551111"/>
                <a:gd name="connsiteX12" fmla="*/ 793 w 5761832"/>
                <a:gd name="connsiteY12" fmla="*/ 0 h 551111"/>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761832 w 5761832"/>
                <a:gd name="connsiteY4" fmla="*/ 514349 h 551111"/>
                <a:gd name="connsiteX5" fmla="*/ 5251450 w 5761832"/>
                <a:gd name="connsiteY5" fmla="*/ 550862 h 551111"/>
                <a:gd name="connsiteX6" fmla="*/ 1042988 w 5761832"/>
                <a:gd name="connsiteY6" fmla="*/ 539750 h 551111"/>
                <a:gd name="connsiteX7" fmla="*/ 919163 w 5761832"/>
                <a:gd name="connsiteY7" fmla="*/ 542130 h 551111"/>
                <a:gd name="connsiteX8" fmla="*/ 661194 w 5761832"/>
                <a:gd name="connsiteY8" fmla="*/ 545306 h 551111"/>
                <a:gd name="connsiteX9" fmla="*/ 0 w 5761832"/>
                <a:gd name="connsiteY9" fmla="*/ 519112 h 551111"/>
                <a:gd name="connsiteX10" fmla="*/ 200025 w 5761832"/>
                <a:gd name="connsiteY10" fmla="*/ 263525 h 551111"/>
                <a:gd name="connsiteX11" fmla="*/ 793 w 5761832"/>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1047750 w 5251450"/>
                <a:gd name="connsiteY3" fmla="*/ 6350 h 551111"/>
                <a:gd name="connsiteX4" fmla="*/ 5251450 w 5251450"/>
                <a:gd name="connsiteY4" fmla="*/ 550862 h 551111"/>
                <a:gd name="connsiteX5" fmla="*/ 1042988 w 5251450"/>
                <a:gd name="connsiteY5" fmla="*/ 539750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1047750"/>
                <a:gd name="connsiteY0" fmla="*/ 0 h 551111"/>
                <a:gd name="connsiteX1" fmla="*/ 374650 w 1047750"/>
                <a:gd name="connsiteY1" fmla="*/ 23812 h 551111"/>
                <a:gd name="connsiteX2" fmla="*/ 916782 w 1047750"/>
                <a:gd name="connsiteY2" fmla="*/ 11112 h 551111"/>
                <a:gd name="connsiteX3" fmla="*/ 1047750 w 1047750"/>
                <a:gd name="connsiteY3" fmla="*/ 6350 h 551111"/>
                <a:gd name="connsiteX4" fmla="*/ 1042988 w 1047750"/>
                <a:gd name="connsiteY4" fmla="*/ 539750 h 551111"/>
                <a:gd name="connsiteX5" fmla="*/ 919163 w 1047750"/>
                <a:gd name="connsiteY5" fmla="*/ 542130 h 551111"/>
                <a:gd name="connsiteX6" fmla="*/ 661194 w 1047750"/>
                <a:gd name="connsiteY6" fmla="*/ 545306 h 551111"/>
                <a:gd name="connsiteX7" fmla="*/ 0 w 1047750"/>
                <a:gd name="connsiteY7" fmla="*/ 519112 h 551111"/>
                <a:gd name="connsiteX8" fmla="*/ 200025 w 1047750"/>
                <a:gd name="connsiteY8" fmla="*/ 263525 h 551111"/>
                <a:gd name="connsiteX9" fmla="*/ 793 w 1047750"/>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0" h="551111">
                  <a:moveTo>
                    <a:pt x="793" y="0"/>
                  </a:moveTo>
                  <a:cubicBezTo>
                    <a:pt x="123031" y="24606"/>
                    <a:pt x="250031" y="15875"/>
                    <a:pt x="374650" y="23812"/>
                  </a:cubicBezTo>
                  <a:cubicBezTo>
                    <a:pt x="555361" y="19579"/>
                    <a:pt x="750359" y="24870"/>
                    <a:pt x="916782" y="11112"/>
                  </a:cubicBezTo>
                  <a:lnTo>
                    <a:pt x="1047750" y="6350"/>
                  </a:lnTo>
                  <a:cubicBezTo>
                    <a:pt x="1046163" y="184150"/>
                    <a:pt x="1044575" y="361950"/>
                    <a:pt x="1042988" y="539750"/>
                  </a:cubicBez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adFill flip="none" rotWithShape="1">
              <a:gsLst>
                <a:gs pos="0">
                  <a:srgbClr val="943CD0">
                    <a:lumMod val="95000"/>
                    <a:lumOff val="5000"/>
                  </a:srgbClr>
                </a:gs>
                <a:gs pos="21000">
                  <a:srgbClr val="943CD0">
                    <a:lumMod val="85000"/>
                  </a:srgbClr>
                </a:gs>
                <a:gs pos="52000">
                  <a:srgbClr val="943CD0">
                    <a:lumMod val="90000"/>
                  </a:srgbClr>
                </a:gs>
                <a:gs pos="100000">
                  <a:srgbClr val="943CD0">
                    <a:lumMod val="77000"/>
                  </a:srgbClr>
                </a:gs>
                <a:gs pos="86000">
                  <a:srgbClr val="943CD0">
                    <a:lumMod val="83000"/>
                  </a:srgbClr>
                </a:gs>
              </a:gsLst>
              <a:lin ang="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3" name="Freeform 57">
              <a:extLst>
                <a:ext uri="{FF2B5EF4-FFF2-40B4-BE49-F238E27FC236}">
                  <a16:creationId xmlns:a16="http://schemas.microsoft.com/office/drawing/2014/main" id="{DE81F0F9-237F-4857-8D93-8EC0518FDEE4}"/>
                </a:ext>
              </a:extLst>
            </p:cNvPr>
            <p:cNvSpPr/>
            <p:nvPr/>
          </p:nvSpPr>
          <p:spPr>
            <a:xfrm>
              <a:off x="1815454" y="3153035"/>
              <a:ext cx="919511" cy="435996"/>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52905 w 5761832"/>
                <a:gd name="connsiteY10" fmla="*/ 546396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835542"/>
                <a:gd name="connsiteY0" fmla="*/ 7938 h 559049"/>
                <a:gd name="connsiteX1" fmla="*/ 374650 w 5835542"/>
                <a:gd name="connsiteY1" fmla="*/ 31750 h 559049"/>
                <a:gd name="connsiteX2" fmla="*/ 916782 w 5835542"/>
                <a:gd name="connsiteY2" fmla="*/ 19050 h 559049"/>
                <a:gd name="connsiteX3" fmla="*/ 945507 w 5835542"/>
                <a:gd name="connsiteY3" fmla="*/ 20131 h 559049"/>
                <a:gd name="connsiteX4" fmla="*/ 4862512 w 5835542"/>
                <a:gd name="connsiteY4" fmla="*/ 19050 h 559049"/>
                <a:gd name="connsiteX5" fmla="*/ 5076032 w 5835542"/>
                <a:gd name="connsiteY5" fmla="*/ 26988 h 559049"/>
                <a:gd name="connsiteX6" fmla="*/ 5759450 w 5835542"/>
                <a:gd name="connsiteY6" fmla="*/ 0 h 559049"/>
                <a:gd name="connsiteX7" fmla="*/ 5761832 w 5835542"/>
                <a:gd name="connsiteY7" fmla="*/ 522287 h 559049"/>
                <a:gd name="connsiteX8" fmla="*/ 5251450 w 5835542"/>
                <a:gd name="connsiteY8" fmla="*/ 558800 h 559049"/>
                <a:gd name="connsiteX9" fmla="*/ 952905 w 5835542"/>
                <a:gd name="connsiteY9" fmla="*/ 546396 h 559049"/>
                <a:gd name="connsiteX10" fmla="*/ 919163 w 5835542"/>
                <a:gd name="connsiteY10" fmla="*/ 550068 h 559049"/>
                <a:gd name="connsiteX11" fmla="*/ 661194 w 5835542"/>
                <a:gd name="connsiteY11" fmla="*/ 553244 h 559049"/>
                <a:gd name="connsiteX12" fmla="*/ 0 w 5835542"/>
                <a:gd name="connsiteY12" fmla="*/ 527050 h 559049"/>
                <a:gd name="connsiteX13" fmla="*/ 200025 w 5835542"/>
                <a:gd name="connsiteY13" fmla="*/ 271463 h 559049"/>
                <a:gd name="connsiteX14" fmla="*/ 793 w 5835542"/>
                <a:gd name="connsiteY14" fmla="*/ 7938 h 559049"/>
                <a:gd name="connsiteX0" fmla="*/ 793 w 5761832"/>
                <a:gd name="connsiteY0" fmla="*/ 0 h 551111"/>
                <a:gd name="connsiteX1" fmla="*/ 374650 w 5761832"/>
                <a:gd name="connsiteY1" fmla="*/ 23812 h 551111"/>
                <a:gd name="connsiteX2" fmla="*/ 916782 w 5761832"/>
                <a:gd name="connsiteY2" fmla="*/ 11112 h 551111"/>
                <a:gd name="connsiteX3" fmla="*/ 945507 w 5761832"/>
                <a:gd name="connsiteY3" fmla="*/ 12193 h 551111"/>
                <a:gd name="connsiteX4" fmla="*/ 4862512 w 5761832"/>
                <a:gd name="connsiteY4" fmla="*/ 11112 h 551111"/>
                <a:gd name="connsiteX5" fmla="*/ 5076032 w 5761832"/>
                <a:gd name="connsiteY5" fmla="*/ 19050 h 551111"/>
                <a:gd name="connsiteX6" fmla="*/ 5761832 w 5761832"/>
                <a:gd name="connsiteY6" fmla="*/ 514349 h 551111"/>
                <a:gd name="connsiteX7" fmla="*/ 5251450 w 5761832"/>
                <a:gd name="connsiteY7" fmla="*/ 550862 h 551111"/>
                <a:gd name="connsiteX8" fmla="*/ 952905 w 5761832"/>
                <a:gd name="connsiteY8" fmla="*/ 538458 h 551111"/>
                <a:gd name="connsiteX9" fmla="*/ 919163 w 5761832"/>
                <a:gd name="connsiteY9" fmla="*/ 542130 h 551111"/>
                <a:gd name="connsiteX10" fmla="*/ 661194 w 5761832"/>
                <a:gd name="connsiteY10" fmla="*/ 545306 h 551111"/>
                <a:gd name="connsiteX11" fmla="*/ 0 w 5761832"/>
                <a:gd name="connsiteY11" fmla="*/ 519112 h 551111"/>
                <a:gd name="connsiteX12" fmla="*/ 200025 w 5761832"/>
                <a:gd name="connsiteY12" fmla="*/ 263525 h 551111"/>
                <a:gd name="connsiteX13" fmla="*/ 793 w 5761832"/>
                <a:gd name="connsiteY13"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4862512 w 5528877"/>
                <a:gd name="connsiteY4" fmla="*/ 11112 h 551111"/>
                <a:gd name="connsiteX5" fmla="*/ 5076032 w 5528877"/>
                <a:gd name="connsiteY5" fmla="*/ 19050 h 551111"/>
                <a:gd name="connsiteX6" fmla="*/ 5251450 w 5528877"/>
                <a:gd name="connsiteY6" fmla="*/ 550862 h 551111"/>
                <a:gd name="connsiteX7" fmla="*/ 952905 w 5528877"/>
                <a:gd name="connsiteY7" fmla="*/ 538458 h 551111"/>
                <a:gd name="connsiteX8" fmla="*/ 919163 w 5528877"/>
                <a:gd name="connsiteY8" fmla="*/ 542130 h 551111"/>
                <a:gd name="connsiteX9" fmla="*/ 661194 w 5528877"/>
                <a:gd name="connsiteY9" fmla="*/ 545306 h 551111"/>
                <a:gd name="connsiteX10" fmla="*/ 0 w 5528877"/>
                <a:gd name="connsiteY10" fmla="*/ 519112 h 551111"/>
                <a:gd name="connsiteX11" fmla="*/ 200025 w 5528877"/>
                <a:gd name="connsiteY11" fmla="*/ 263525 h 551111"/>
                <a:gd name="connsiteX12" fmla="*/ 793 w 5528877"/>
                <a:gd name="connsiteY12"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5076032 w 5528877"/>
                <a:gd name="connsiteY4" fmla="*/ 19050 h 551111"/>
                <a:gd name="connsiteX5" fmla="*/ 5251450 w 5528877"/>
                <a:gd name="connsiteY5" fmla="*/ 550862 h 551111"/>
                <a:gd name="connsiteX6" fmla="*/ 952905 w 5528877"/>
                <a:gd name="connsiteY6" fmla="*/ 538458 h 551111"/>
                <a:gd name="connsiteX7" fmla="*/ 919163 w 5528877"/>
                <a:gd name="connsiteY7" fmla="*/ 542130 h 551111"/>
                <a:gd name="connsiteX8" fmla="*/ 661194 w 5528877"/>
                <a:gd name="connsiteY8" fmla="*/ 545306 h 551111"/>
                <a:gd name="connsiteX9" fmla="*/ 0 w 5528877"/>
                <a:gd name="connsiteY9" fmla="*/ 519112 h 551111"/>
                <a:gd name="connsiteX10" fmla="*/ 200025 w 5528877"/>
                <a:gd name="connsiteY10" fmla="*/ 263525 h 551111"/>
                <a:gd name="connsiteX11" fmla="*/ 793 w 5528877"/>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945507 w 5251450"/>
                <a:gd name="connsiteY3" fmla="*/ 12193 h 551111"/>
                <a:gd name="connsiteX4" fmla="*/ 5251450 w 5251450"/>
                <a:gd name="connsiteY4" fmla="*/ 550862 h 551111"/>
                <a:gd name="connsiteX5" fmla="*/ 952905 w 5251450"/>
                <a:gd name="connsiteY5" fmla="*/ 538458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952905"/>
                <a:gd name="connsiteY0" fmla="*/ 0 h 551111"/>
                <a:gd name="connsiteX1" fmla="*/ 374650 w 952905"/>
                <a:gd name="connsiteY1" fmla="*/ 23812 h 551111"/>
                <a:gd name="connsiteX2" fmla="*/ 916782 w 952905"/>
                <a:gd name="connsiteY2" fmla="*/ 11112 h 551111"/>
                <a:gd name="connsiteX3" fmla="*/ 945507 w 952905"/>
                <a:gd name="connsiteY3" fmla="*/ 12193 h 551111"/>
                <a:gd name="connsiteX4" fmla="*/ 952905 w 952905"/>
                <a:gd name="connsiteY4" fmla="*/ 538458 h 551111"/>
                <a:gd name="connsiteX5" fmla="*/ 919163 w 952905"/>
                <a:gd name="connsiteY5" fmla="*/ 542130 h 551111"/>
                <a:gd name="connsiteX6" fmla="*/ 661194 w 952905"/>
                <a:gd name="connsiteY6" fmla="*/ 545306 h 551111"/>
                <a:gd name="connsiteX7" fmla="*/ 0 w 952905"/>
                <a:gd name="connsiteY7" fmla="*/ 519112 h 551111"/>
                <a:gd name="connsiteX8" fmla="*/ 200025 w 952905"/>
                <a:gd name="connsiteY8" fmla="*/ 263525 h 551111"/>
                <a:gd name="connsiteX9" fmla="*/ 793 w 952905"/>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905" h="551111">
                  <a:moveTo>
                    <a:pt x="793" y="0"/>
                  </a:moveTo>
                  <a:cubicBezTo>
                    <a:pt x="123031" y="24606"/>
                    <a:pt x="250031" y="15875"/>
                    <a:pt x="374650" y="23812"/>
                  </a:cubicBezTo>
                  <a:cubicBezTo>
                    <a:pt x="555361" y="19579"/>
                    <a:pt x="750359" y="24870"/>
                    <a:pt x="916782" y="11112"/>
                  </a:cubicBezTo>
                  <a:lnTo>
                    <a:pt x="945507" y="12193"/>
                  </a:lnTo>
                  <a:lnTo>
                    <a:pt x="952905" y="538458"/>
                  </a:ln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noFill/>
            <a:ln w="19050">
              <a:solidFill>
                <a:srgbClr val="CBA0E8"/>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32772" name="Group 6">
            <a:extLst>
              <a:ext uri="{FF2B5EF4-FFF2-40B4-BE49-F238E27FC236}">
                <a16:creationId xmlns:a16="http://schemas.microsoft.com/office/drawing/2014/main" id="{AA8971BC-8CDB-4AEF-B260-F9E16345E41D}"/>
              </a:ext>
            </a:extLst>
          </p:cNvPr>
          <p:cNvGrpSpPr>
            <a:grpSpLocks/>
          </p:cNvGrpSpPr>
          <p:nvPr/>
        </p:nvGrpSpPr>
        <p:grpSpPr bwMode="auto">
          <a:xfrm>
            <a:off x="2672072" y="5867003"/>
            <a:ext cx="7924800" cy="1246188"/>
            <a:chOff x="1248" y="3360"/>
            <a:chExt cx="3408" cy="737"/>
          </a:xfrm>
          <a:solidFill>
            <a:srgbClr val="FFFF00"/>
          </a:solidFill>
        </p:grpSpPr>
        <p:grpSp>
          <p:nvGrpSpPr>
            <p:cNvPr id="32855" name="Group 58">
              <a:extLst>
                <a:ext uri="{FF2B5EF4-FFF2-40B4-BE49-F238E27FC236}">
                  <a16:creationId xmlns:a16="http://schemas.microsoft.com/office/drawing/2014/main" id="{8F63C14C-75C1-4298-8B86-C45B971DB126}"/>
                </a:ext>
              </a:extLst>
            </p:cNvPr>
            <p:cNvGrpSpPr>
              <a:grpSpLocks/>
            </p:cNvGrpSpPr>
            <p:nvPr/>
          </p:nvGrpSpPr>
          <p:grpSpPr bwMode="auto">
            <a:xfrm>
              <a:off x="1248" y="3552"/>
              <a:ext cx="545" cy="298"/>
              <a:chOff x="1714500" y="3094038"/>
              <a:chExt cx="1047750" cy="551111"/>
            </a:xfrm>
            <a:grpFill/>
          </p:grpSpPr>
          <p:sp>
            <p:nvSpPr>
              <p:cNvPr id="4" name="Freeform 59">
                <a:extLst>
                  <a:ext uri="{FF2B5EF4-FFF2-40B4-BE49-F238E27FC236}">
                    <a16:creationId xmlns:a16="http://schemas.microsoft.com/office/drawing/2014/main" id="{319A3B55-E74A-4A99-B242-327CA94B0ABF}"/>
                  </a:ext>
                </a:extLst>
              </p:cNvPr>
              <p:cNvSpPr/>
              <p:nvPr/>
            </p:nvSpPr>
            <p:spPr>
              <a:xfrm>
                <a:off x="1714500" y="3094899"/>
                <a:ext cx="1047343" cy="550401"/>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1042988 w 5761832"/>
                  <a:gd name="connsiteY10" fmla="*/ 547688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1042988 w 5761832"/>
                  <a:gd name="connsiteY9" fmla="*/ 547688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759450 w 5761832"/>
                  <a:gd name="connsiteY4" fmla="*/ 0 h 559049"/>
                  <a:gd name="connsiteX5" fmla="*/ 5577681 w 5761832"/>
                  <a:gd name="connsiteY5" fmla="*/ 273050 h 559049"/>
                  <a:gd name="connsiteX6" fmla="*/ 5761832 w 5761832"/>
                  <a:gd name="connsiteY6" fmla="*/ 522287 h 559049"/>
                  <a:gd name="connsiteX7" fmla="*/ 5251450 w 5761832"/>
                  <a:gd name="connsiteY7" fmla="*/ 558800 h 559049"/>
                  <a:gd name="connsiteX8" fmla="*/ 1042988 w 5761832"/>
                  <a:gd name="connsiteY8" fmla="*/ 547688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577681 w 5761832"/>
                  <a:gd name="connsiteY4" fmla="*/ 265112 h 551111"/>
                  <a:gd name="connsiteX5" fmla="*/ 5761832 w 5761832"/>
                  <a:gd name="connsiteY5" fmla="*/ 514349 h 551111"/>
                  <a:gd name="connsiteX6" fmla="*/ 5251450 w 5761832"/>
                  <a:gd name="connsiteY6" fmla="*/ 550862 h 551111"/>
                  <a:gd name="connsiteX7" fmla="*/ 1042988 w 5761832"/>
                  <a:gd name="connsiteY7" fmla="*/ 539750 h 551111"/>
                  <a:gd name="connsiteX8" fmla="*/ 919163 w 5761832"/>
                  <a:gd name="connsiteY8" fmla="*/ 542130 h 551111"/>
                  <a:gd name="connsiteX9" fmla="*/ 661194 w 5761832"/>
                  <a:gd name="connsiteY9" fmla="*/ 545306 h 551111"/>
                  <a:gd name="connsiteX10" fmla="*/ 0 w 5761832"/>
                  <a:gd name="connsiteY10" fmla="*/ 519112 h 551111"/>
                  <a:gd name="connsiteX11" fmla="*/ 200025 w 5761832"/>
                  <a:gd name="connsiteY11" fmla="*/ 263525 h 551111"/>
                  <a:gd name="connsiteX12" fmla="*/ 793 w 5761832"/>
                  <a:gd name="connsiteY12" fmla="*/ 0 h 551111"/>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761832 w 5761832"/>
                  <a:gd name="connsiteY4" fmla="*/ 514349 h 551111"/>
                  <a:gd name="connsiteX5" fmla="*/ 5251450 w 5761832"/>
                  <a:gd name="connsiteY5" fmla="*/ 550862 h 551111"/>
                  <a:gd name="connsiteX6" fmla="*/ 1042988 w 5761832"/>
                  <a:gd name="connsiteY6" fmla="*/ 539750 h 551111"/>
                  <a:gd name="connsiteX7" fmla="*/ 919163 w 5761832"/>
                  <a:gd name="connsiteY7" fmla="*/ 542130 h 551111"/>
                  <a:gd name="connsiteX8" fmla="*/ 661194 w 5761832"/>
                  <a:gd name="connsiteY8" fmla="*/ 545306 h 551111"/>
                  <a:gd name="connsiteX9" fmla="*/ 0 w 5761832"/>
                  <a:gd name="connsiteY9" fmla="*/ 519112 h 551111"/>
                  <a:gd name="connsiteX10" fmla="*/ 200025 w 5761832"/>
                  <a:gd name="connsiteY10" fmla="*/ 263525 h 551111"/>
                  <a:gd name="connsiteX11" fmla="*/ 793 w 5761832"/>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1047750 w 5251450"/>
                  <a:gd name="connsiteY3" fmla="*/ 6350 h 551111"/>
                  <a:gd name="connsiteX4" fmla="*/ 5251450 w 5251450"/>
                  <a:gd name="connsiteY4" fmla="*/ 550862 h 551111"/>
                  <a:gd name="connsiteX5" fmla="*/ 1042988 w 5251450"/>
                  <a:gd name="connsiteY5" fmla="*/ 539750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1047750"/>
                  <a:gd name="connsiteY0" fmla="*/ 0 h 551111"/>
                  <a:gd name="connsiteX1" fmla="*/ 374650 w 1047750"/>
                  <a:gd name="connsiteY1" fmla="*/ 23812 h 551111"/>
                  <a:gd name="connsiteX2" fmla="*/ 916782 w 1047750"/>
                  <a:gd name="connsiteY2" fmla="*/ 11112 h 551111"/>
                  <a:gd name="connsiteX3" fmla="*/ 1047750 w 1047750"/>
                  <a:gd name="connsiteY3" fmla="*/ 6350 h 551111"/>
                  <a:gd name="connsiteX4" fmla="*/ 1042988 w 1047750"/>
                  <a:gd name="connsiteY4" fmla="*/ 539750 h 551111"/>
                  <a:gd name="connsiteX5" fmla="*/ 919163 w 1047750"/>
                  <a:gd name="connsiteY5" fmla="*/ 542130 h 551111"/>
                  <a:gd name="connsiteX6" fmla="*/ 661194 w 1047750"/>
                  <a:gd name="connsiteY6" fmla="*/ 545306 h 551111"/>
                  <a:gd name="connsiteX7" fmla="*/ 0 w 1047750"/>
                  <a:gd name="connsiteY7" fmla="*/ 519112 h 551111"/>
                  <a:gd name="connsiteX8" fmla="*/ 200025 w 1047750"/>
                  <a:gd name="connsiteY8" fmla="*/ 263525 h 551111"/>
                  <a:gd name="connsiteX9" fmla="*/ 793 w 1047750"/>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0" h="551111">
                    <a:moveTo>
                      <a:pt x="793" y="0"/>
                    </a:moveTo>
                    <a:cubicBezTo>
                      <a:pt x="123031" y="24606"/>
                      <a:pt x="250031" y="15875"/>
                      <a:pt x="374650" y="23812"/>
                    </a:cubicBezTo>
                    <a:cubicBezTo>
                      <a:pt x="555361" y="19579"/>
                      <a:pt x="750359" y="24870"/>
                      <a:pt x="916782" y="11112"/>
                    </a:cubicBezTo>
                    <a:lnTo>
                      <a:pt x="1047750" y="6350"/>
                    </a:lnTo>
                    <a:cubicBezTo>
                      <a:pt x="1046163" y="184150"/>
                      <a:pt x="1044575" y="361950"/>
                      <a:pt x="1042988" y="539750"/>
                    </a:cubicBez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5" name="Freeform 60">
                <a:extLst>
                  <a:ext uri="{FF2B5EF4-FFF2-40B4-BE49-F238E27FC236}">
                    <a16:creationId xmlns:a16="http://schemas.microsoft.com/office/drawing/2014/main" id="{F9C2C713-35DF-41CF-912E-B7CDE68CF597}"/>
                  </a:ext>
                </a:extLst>
              </p:cNvPr>
              <p:cNvSpPr/>
              <p:nvPr/>
            </p:nvSpPr>
            <p:spPr>
              <a:xfrm>
                <a:off x="1815560" y="3153932"/>
                <a:ext cx="920034" cy="435806"/>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52905 w 5761832"/>
                  <a:gd name="connsiteY10" fmla="*/ 546396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835542"/>
                  <a:gd name="connsiteY0" fmla="*/ 7938 h 559049"/>
                  <a:gd name="connsiteX1" fmla="*/ 374650 w 5835542"/>
                  <a:gd name="connsiteY1" fmla="*/ 31750 h 559049"/>
                  <a:gd name="connsiteX2" fmla="*/ 916782 w 5835542"/>
                  <a:gd name="connsiteY2" fmla="*/ 19050 h 559049"/>
                  <a:gd name="connsiteX3" fmla="*/ 945507 w 5835542"/>
                  <a:gd name="connsiteY3" fmla="*/ 20131 h 559049"/>
                  <a:gd name="connsiteX4" fmla="*/ 4862512 w 5835542"/>
                  <a:gd name="connsiteY4" fmla="*/ 19050 h 559049"/>
                  <a:gd name="connsiteX5" fmla="*/ 5076032 w 5835542"/>
                  <a:gd name="connsiteY5" fmla="*/ 26988 h 559049"/>
                  <a:gd name="connsiteX6" fmla="*/ 5759450 w 5835542"/>
                  <a:gd name="connsiteY6" fmla="*/ 0 h 559049"/>
                  <a:gd name="connsiteX7" fmla="*/ 5761832 w 5835542"/>
                  <a:gd name="connsiteY7" fmla="*/ 522287 h 559049"/>
                  <a:gd name="connsiteX8" fmla="*/ 5251450 w 5835542"/>
                  <a:gd name="connsiteY8" fmla="*/ 558800 h 559049"/>
                  <a:gd name="connsiteX9" fmla="*/ 952905 w 5835542"/>
                  <a:gd name="connsiteY9" fmla="*/ 546396 h 559049"/>
                  <a:gd name="connsiteX10" fmla="*/ 919163 w 5835542"/>
                  <a:gd name="connsiteY10" fmla="*/ 550068 h 559049"/>
                  <a:gd name="connsiteX11" fmla="*/ 661194 w 5835542"/>
                  <a:gd name="connsiteY11" fmla="*/ 553244 h 559049"/>
                  <a:gd name="connsiteX12" fmla="*/ 0 w 5835542"/>
                  <a:gd name="connsiteY12" fmla="*/ 527050 h 559049"/>
                  <a:gd name="connsiteX13" fmla="*/ 200025 w 5835542"/>
                  <a:gd name="connsiteY13" fmla="*/ 271463 h 559049"/>
                  <a:gd name="connsiteX14" fmla="*/ 793 w 5835542"/>
                  <a:gd name="connsiteY14" fmla="*/ 7938 h 559049"/>
                  <a:gd name="connsiteX0" fmla="*/ 793 w 5761832"/>
                  <a:gd name="connsiteY0" fmla="*/ 0 h 551111"/>
                  <a:gd name="connsiteX1" fmla="*/ 374650 w 5761832"/>
                  <a:gd name="connsiteY1" fmla="*/ 23812 h 551111"/>
                  <a:gd name="connsiteX2" fmla="*/ 916782 w 5761832"/>
                  <a:gd name="connsiteY2" fmla="*/ 11112 h 551111"/>
                  <a:gd name="connsiteX3" fmla="*/ 945507 w 5761832"/>
                  <a:gd name="connsiteY3" fmla="*/ 12193 h 551111"/>
                  <a:gd name="connsiteX4" fmla="*/ 4862512 w 5761832"/>
                  <a:gd name="connsiteY4" fmla="*/ 11112 h 551111"/>
                  <a:gd name="connsiteX5" fmla="*/ 5076032 w 5761832"/>
                  <a:gd name="connsiteY5" fmla="*/ 19050 h 551111"/>
                  <a:gd name="connsiteX6" fmla="*/ 5761832 w 5761832"/>
                  <a:gd name="connsiteY6" fmla="*/ 514349 h 551111"/>
                  <a:gd name="connsiteX7" fmla="*/ 5251450 w 5761832"/>
                  <a:gd name="connsiteY7" fmla="*/ 550862 h 551111"/>
                  <a:gd name="connsiteX8" fmla="*/ 952905 w 5761832"/>
                  <a:gd name="connsiteY8" fmla="*/ 538458 h 551111"/>
                  <a:gd name="connsiteX9" fmla="*/ 919163 w 5761832"/>
                  <a:gd name="connsiteY9" fmla="*/ 542130 h 551111"/>
                  <a:gd name="connsiteX10" fmla="*/ 661194 w 5761832"/>
                  <a:gd name="connsiteY10" fmla="*/ 545306 h 551111"/>
                  <a:gd name="connsiteX11" fmla="*/ 0 w 5761832"/>
                  <a:gd name="connsiteY11" fmla="*/ 519112 h 551111"/>
                  <a:gd name="connsiteX12" fmla="*/ 200025 w 5761832"/>
                  <a:gd name="connsiteY12" fmla="*/ 263525 h 551111"/>
                  <a:gd name="connsiteX13" fmla="*/ 793 w 5761832"/>
                  <a:gd name="connsiteY13"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4862512 w 5528877"/>
                  <a:gd name="connsiteY4" fmla="*/ 11112 h 551111"/>
                  <a:gd name="connsiteX5" fmla="*/ 5076032 w 5528877"/>
                  <a:gd name="connsiteY5" fmla="*/ 19050 h 551111"/>
                  <a:gd name="connsiteX6" fmla="*/ 5251450 w 5528877"/>
                  <a:gd name="connsiteY6" fmla="*/ 550862 h 551111"/>
                  <a:gd name="connsiteX7" fmla="*/ 952905 w 5528877"/>
                  <a:gd name="connsiteY7" fmla="*/ 538458 h 551111"/>
                  <a:gd name="connsiteX8" fmla="*/ 919163 w 5528877"/>
                  <a:gd name="connsiteY8" fmla="*/ 542130 h 551111"/>
                  <a:gd name="connsiteX9" fmla="*/ 661194 w 5528877"/>
                  <a:gd name="connsiteY9" fmla="*/ 545306 h 551111"/>
                  <a:gd name="connsiteX10" fmla="*/ 0 w 5528877"/>
                  <a:gd name="connsiteY10" fmla="*/ 519112 h 551111"/>
                  <a:gd name="connsiteX11" fmla="*/ 200025 w 5528877"/>
                  <a:gd name="connsiteY11" fmla="*/ 263525 h 551111"/>
                  <a:gd name="connsiteX12" fmla="*/ 793 w 5528877"/>
                  <a:gd name="connsiteY12"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5076032 w 5528877"/>
                  <a:gd name="connsiteY4" fmla="*/ 19050 h 551111"/>
                  <a:gd name="connsiteX5" fmla="*/ 5251450 w 5528877"/>
                  <a:gd name="connsiteY5" fmla="*/ 550862 h 551111"/>
                  <a:gd name="connsiteX6" fmla="*/ 952905 w 5528877"/>
                  <a:gd name="connsiteY6" fmla="*/ 538458 h 551111"/>
                  <a:gd name="connsiteX7" fmla="*/ 919163 w 5528877"/>
                  <a:gd name="connsiteY7" fmla="*/ 542130 h 551111"/>
                  <a:gd name="connsiteX8" fmla="*/ 661194 w 5528877"/>
                  <a:gd name="connsiteY8" fmla="*/ 545306 h 551111"/>
                  <a:gd name="connsiteX9" fmla="*/ 0 w 5528877"/>
                  <a:gd name="connsiteY9" fmla="*/ 519112 h 551111"/>
                  <a:gd name="connsiteX10" fmla="*/ 200025 w 5528877"/>
                  <a:gd name="connsiteY10" fmla="*/ 263525 h 551111"/>
                  <a:gd name="connsiteX11" fmla="*/ 793 w 5528877"/>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945507 w 5251450"/>
                  <a:gd name="connsiteY3" fmla="*/ 12193 h 551111"/>
                  <a:gd name="connsiteX4" fmla="*/ 5251450 w 5251450"/>
                  <a:gd name="connsiteY4" fmla="*/ 550862 h 551111"/>
                  <a:gd name="connsiteX5" fmla="*/ 952905 w 5251450"/>
                  <a:gd name="connsiteY5" fmla="*/ 538458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952905"/>
                  <a:gd name="connsiteY0" fmla="*/ 0 h 551111"/>
                  <a:gd name="connsiteX1" fmla="*/ 374650 w 952905"/>
                  <a:gd name="connsiteY1" fmla="*/ 23812 h 551111"/>
                  <a:gd name="connsiteX2" fmla="*/ 916782 w 952905"/>
                  <a:gd name="connsiteY2" fmla="*/ 11112 h 551111"/>
                  <a:gd name="connsiteX3" fmla="*/ 945507 w 952905"/>
                  <a:gd name="connsiteY3" fmla="*/ 12193 h 551111"/>
                  <a:gd name="connsiteX4" fmla="*/ 952905 w 952905"/>
                  <a:gd name="connsiteY4" fmla="*/ 538458 h 551111"/>
                  <a:gd name="connsiteX5" fmla="*/ 919163 w 952905"/>
                  <a:gd name="connsiteY5" fmla="*/ 542130 h 551111"/>
                  <a:gd name="connsiteX6" fmla="*/ 661194 w 952905"/>
                  <a:gd name="connsiteY6" fmla="*/ 545306 h 551111"/>
                  <a:gd name="connsiteX7" fmla="*/ 0 w 952905"/>
                  <a:gd name="connsiteY7" fmla="*/ 519112 h 551111"/>
                  <a:gd name="connsiteX8" fmla="*/ 200025 w 952905"/>
                  <a:gd name="connsiteY8" fmla="*/ 263525 h 551111"/>
                  <a:gd name="connsiteX9" fmla="*/ 793 w 952905"/>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905" h="551111">
                    <a:moveTo>
                      <a:pt x="793" y="0"/>
                    </a:moveTo>
                    <a:cubicBezTo>
                      <a:pt x="123031" y="24606"/>
                      <a:pt x="250031" y="15875"/>
                      <a:pt x="374650" y="23812"/>
                    </a:cubicBezTo>
                    <a:cubicBezTo>
                      <a:pt x="555361" y="19579"/>
                      <a:pt x="750359" y="24870"/>
                      <a:pt x="916782" y="11112"/>
                    </a:cubicBezTo>
                    <a:lnTo>
                      <a:pt x="945507" y="12193"/>
                    </a:lnTo>
                    <a:lnTo>
                      <a:pt x="952905" y="538458"/>
                    </a:ln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19050">
                <a:solidFill>
                  <a:srgbClr val="CBA0E8"/>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32856" name="Group 3">
              <a:extLst>
                <a:ext uri="{FF2B5EF4-FFF2-40B4-BE49-F238E27FC236}">
                  <a16:creationId xmlns:a16="http://schemas.microsoft.com/office/drawing/2014/main" id="{2D263112-96E7-4323-8BE9-74C6F72C411D}"/>
                </a:ext>
              </a:extLst>
            </p:cNvPr>
            <p:cNvGrpSpPr>
              <a:grpSpLocks/>
            </p:cNvGrpSpPr>
            <p:nvPr/>
          </p:nvGrpSpPr>
          <p:grpSpPr bwMode="auto">
            <a:xfrm>
              <a:off x="1584" y="3360"/>
              <a:ext cx="3072" cy="737"/>
              <a:chOff x="2530645" y="2460171"/>
              <a:chExt cx="4651820" cy="1219014"/>
            </a:xfrm>
            <a:grpFill/>
          </p:grpSpPr>
          <p:pic>
            <p:nvPicPr>
              <p:cNvPr id="32862" name="Picture 4" descr="C:\Users\dell\Desktop\Icon sale page\Icon tĩnh\200wide.jpg">
                <a:extLst>
                  <a:ext uri="{FF2B5EF4-FFF2-40B4-BE49-F238E27FC236}">
                    <a16:creationId xmlns:a16="http://schemas.microsoft.com/office/drawing/2014/main" id="{83EA149A-883F-4F42-B4C1-A2CF00A645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159"/>
              <a:stretch>
                <a:fillRect/>
              </a:stretch>
            </p:blipFill>
            <p:spPr bwMode="auto">
              <a:xfrm>
                <a:off x="3233624" y="3433093"/>
                <a:ext cx="3744118" cy="2460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32863" name="Group 5">
                <a:extLst>
                  <a:ext uri="{FF2B5EF4-FFF2-40B4-BE49-F238E27FC236}">
                    <a16:creationId xmlns:a16="http://schemas.microsoft.com/office/drawing/2014/main" id="{E056ABEE-9A03-4264-A45E-A64B7F9083D7}"/>
                  </a:ext>
                </a:extLst>
              </p:cNvPr>
              <p:cNvGrpSpPr>
                <a:grpSpLocks/>
              </p:cNvGrpSpPr>
              <p:nvPr/>
            </p:nvGrpSpPr>
            <p:grpSpPr bwMode="auto">
              <a:xfrm>
                <a:off x="2530645" y="2460171"/>
                <a:ext cx="4651820" cy="1011238"/>
                <a:chOff x="2671148" y="1311915"/>
                <a:chExt cx="3938587" cy="1011238"/>
              </a:xfrm>
              <a:grpFill/>
            </p:grpSpPr>
            <p:pic>
              <p:nvPicPr>
                <p:cNvPr id="32864" name="Picture 3">
                  <a:extLst>
                    <a:ext uri="{FF2B5EF4-FFF2-40B4-BE49-F238E27FC236}">
                      <a16:creationId xmlns:a16="http://schemas.microsoft.com/office/drawing/2014/main" id="{B525937C-622F-4D63-92E6-2B3D3E4E22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1148" y="1311915"/>
                  <a:ext cx="3938587" cy="1011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6" name="Rounded Rectangle 7">
                  <a:extLst>
                    <a:ext uri="{FF2B5EF4-FFF2-40B4-BE49-F238E27FC236}">
                      <a16:creationId xmlns:a16="http://schemas.microsoft.com/office/drawing/2014/main" id="{BA49F9A9-20B0-42B2-825B-B18F315FADAA}"/>
                    </a:ext>
                  </a:extLst>
                </p:cNvPr>
                <p:cNvSpPr/>
                <p:nvPr/>
              </p:nvSpPr>
              <p:spPr>
                <a:xfrm>
                  <a:off x="2762029" y="1386453"/>
                  <a:ext cx="3778560" cy="861851"/>
                </a:xfrm>
                <a:prstGeom prst="roundRect">
                  <a:avLst>
                    <a:gd name="adj" fmla="val 12108"/>
                  </a:avLst>
                </a:prstGeom>
                <a:grpFill/>
                <a:ln w="19050">
                  <a:solidFill>
                    <a:srgbClr val="996633"/>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2857" name="Group 64">
              <a:extLst>
                <a:ext uri="{FF2B5EF4-FFF2-40B4-BE49-F238E27FC236}">
                  <a16:creationId xmlns:a16="http://schemas.microsoft.com/office/drawing/2014/main" id="{5FDA129A-1E2C-4CB9-B9DF-7F5415B873E5}"/>
                </a:ext>
              </a:extLst>
            </p:cNvPr>
            <p:cNvGrpSpPr>
              <a:grpSpLocks/>
            </p:cNvGrpSpPr>
            <p:nvPr/>
          </p:nvGrpSpPr>
          <p:grpSpPr bwMode="auto">
            <a:xfrm>
              <a:off x="1584" y="3456"/>
              <a:ext cx="432" cy="401"/>
              <a:chOff x="2452688" y="2863775"/>
              <a:chExt cx="1819275" cy="662858"/>
            </a:xfrm>
            <a:grpFill/>
          </p:grpSpPr>
          <p:sp>
            <p:nvSpPr>
              <p:cNvPr id="7" name="Freeform 65">
                <a:extLst>
                  <a:ext uri="{FF2B5EF4-FFF2-40B4-BE49-F238E27FC236}">
                    <a16:creationId xmlns:a16="http://schemas.microsoft.com/office/drawing/2014/main" id="{864B08D6-DE5F-4131-A5B4-2100CAC58FFF}"/>
                  </a:ext>
                </a:extLst>
              </p:cNvPr>
              <p:cNvSpPr/>
              <p:nvPr/>
            </p:nvSpPr>
            <p:spPr>
              <a:xfrm>
                <a:off x="2452203" y="2863383"/>
                <a:ext cx="1819884" cy="583528"/>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604962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pFill/>
              <a:ln w="3175">
                <a:noFill/>
              </a:ln>
              <a:effectLst>
                <a:outerShdw blurRad="50800" dist="381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9" name="Freeform 66">
                <a:extLst>
                  <a:ext uri="{FF2B5EF4-FFF2-40B4-BE49-F238E27FC236}">
                    <a16:creationId xmlns:a16="http://schemas.microsoft.com/office/drawing/2014/main" id="{CD204AEE-C8B5-4077-B056-13A8A1F1ED72}"/>
                  </a:ext>
                </a:extLst>
              </p:cNvPr>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2887"/>
                  <a:gd name="connsiteY0" fmla="*/ 147639 h 147639"/>
                  <a:gd name="connsiteX1" fmla="*/ 242887 w 242887"/>
                  <a:gd name="connsiteY1" fmla="*/ 0 h 147639"/>
                  <a:gd name="connsiteX2" fmla="*/ 0 w 242887"/>
                  <a:gd name="connsiteY2" fmla="*/ 66675 h 147639"/>
                  <a:gd name="connsiteX3" fmla="*/ 240506 w 242887"/>
                  <a:gd name="connsiteY3" fmla="*/ 147639 h 147639"/>
                  <a:gd name="connsiteX0" fmla="*/ 240506 w 245268"/>
                  <a:gd name="connsiteY0" fmla="*/ 154783 h 154783"/>
                  <a:gd name="connsiteX1" fmla="*/ 245268 w 245268"/>
                  <a:gd name="connsiteY1" fmla="*/ 0 h 154783"/>
                  <a:gd name="connsiteX2" fmla="*/ 0 w 245268"/>
                  <a:gd name="connsiteY2" fmla="*/ 73819 h 154783"/>
                  <a:gd name="connsiteX3" fmla="*/ 240506 w 245268"/>
                  <a:gd name="connsiteY3" fmla="*/ 154783 h 154783"/>
                  <a:gd name="connsiteX0" fmla="*/ 247650 w 247755"/>
                  <a:gd name="connsiteY0" fmla="*/ 157165 h 157165"/>
                  <a:gd name="connsiteX1" fmla="*/ 245268 w 247755"/>
                  <a:gd name="connsiteY1" fmla="*/ 0 h 157165"/>
                  <a:gd name="connsiteX2" fmla="*/ 0 w 247755"/>
                  <a:gd name="connsiteY2" fmla="*/ 73819 h 157165"/>
                  <a:gd name="connsiteX3" fmla="*/ 247650 w 247755"/>
                  <a:gd name="connsiteY3" fmla="*/ 157165 h 157165"/>
                </a:gdLst>
                <a:ahLst/>
                <a:cxnLst>
                  <a:cxn ang="0">
                    <a:pos x="connsiteX0" y="connsiteY0"/>
                  </a:cxn>
                  <a:cxn ang="0">
                    <a:pos x="connsiteX1" y="connsiteY1"/>
                  </a:cxn>
                  <a:cxn ang="0">
                    <a:pos x="connsiteX2" y="connsiteY2"/>
                  </a:cxn>
                  <a:cxn ang="0">
                    <a:pos x="connsiteX3" y="connsiteY3"/>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grp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2773" name="Group 20">
            <a:extLst>
              <a:ext uri="{FF2B5EF4-FFF2-40B4-BE49-F238E27FC236}">
                <a16:creationId xmlns:a16="http://schemas.microsoft.com/office/drawing/2014/main" id="{094998D0-3FC4-46F3-A17E-77940245BFA9}"/>
              </a:ext>
            </a:extLst>
          </p:cNvPr>
          <p:cNvGrpSpPr>
            <a:grpSpLocks/>
          </p:cNvGrpSpPr>
          <p:nvPr/>
        </p:nvGrpSpPr>
        <p:grpSpPr bwMode="auto">
          <a:xfrm>
            <a:off x="2743200" y="4697412"/>
            <a:ext cx="7924800" cy="1246188"/>
            <a:chOff x="1248" y="3360"/>
            <a:chExt cx="3408" cy="737"/>
          </a:xfrm>
          <a:solidFill>
            <a:srgbClr val="FFFF00"/>
          </a:solidFill>
        </p:grpSpPr>
        <p:grpSp>
          <p:nvGrpSpPr>
            <p:cNvPr id="32842" name="Group 58">
              <a:extLst>
                <a:ext uri="{FF2B5EF4-FFF2-40B4-BE49-F238E27FC236}">
                  <a16:creationId xmlns:a16="http://schemas.microsoft.com/office/drawing/2014/main" id="{06A6DE5E-F3A6-4AC9-918F-F206D1714BB6}"/>
                </a:ext>
              </a:extLst>
            </p:cNvPr>
            <p:cNvGrpSpPr>
              <a:grpSpLocks/>
            </p:cNvGrpSpPr>
            <p:nvPr/>
          </p:nvGrpSpPr>
          <p:grpSpPr bwMode="auto">
            <a:xfrm>
              <a:off x="1248" y="3552"/>
              <a:ext cx="545" cy="298"/>
              <a:chOff x="1714500" y="3094038"/>
              <a:chExt cx="1047750" cy="551111"/>
            </a:xfrm>
            <a:grpFill/>
          </p:grpSpPr>
          <p:sp>
            <p:nvSpPr>
              <p:cNvPr id="10" name="Freeform 59">
                <a:extLst>
                  <a:ext uri="{FF2B5EF4-FFF2-40B4-BE49-F238E27FC236}">
                    <a16:creationId xmlns:a16="http://schemas.microsoft.com/office/drawing/2014/main" id="{C734B4D9-C214-4254-97B8-6196C7512B94}"/>
                  </a:ext>
                </a:extLst>
              </p:cNvPr>
              <p:cNvSpPr/>
              <p:nvPr/>
            </p:nvSpPr>
            <p:spPr>
              <a:xfrm>
                <a:off x="1714500" y="3094899"/>
                <a:ext cx="1047343" cy="550401"/>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1042988 w 5761832"/>
                  <a:gd name="connsiteY10" fmla="*/ 547688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1042988 w 5761832"/>
                  <a:gd name="connsiteY9" fmla="*/ 547688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759450 w 5761832"/>
                  <a:gd name="connsiteY4" fmla="*/ 0 h 559049"/>
                  <a:gd name="connsiteX5" fmla="*/ 5577681 w 5761832"/>
                  <a:gd name="connsiteY5" fmla="*/ 273050 h 559049"/>
                  <a:gd name="connsiteX6" fmla="*/ 5761832 w 5761832"/>
                  <a:gd name="connsiteY6" fmla="*/ 522287 h 559049"/>
                  <a:gd name="connsiteX7" fmla="*/ 5251450 w 5761832"/>
                  <a:gd name="connsiteY7" fmla="*/ 558800 h 559049"/>
                  <a:gd name="connsiteX8" fmla="*/ 1042988 w 5761832"/>
                  <a:gd name="connsiteY8" fmla="*/ 547688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577681 w 5761832"/>
                  <a:gd name="connsiteY4" fmla="*/ 265112 h 551111"/>
                  <a:gd name="connsiteX5" fmla="*/ 5761832 w 5761832"/>
                  <a:gd name="connsiteY5" fmla="*/ 514349 h 551111"/>
                  <a:gd name="connsiteX6" fmla="*/ 5251450 w 5761832"/>
                  <a:gd name="connsiteY6" fmla="*/ 550862 h 551111"/>
                  <a:gd name="connsiteX7" fmla="*/ 1042988 w 5761832"/>
                  <a:gd name="connsiteY7" fmla="*/ 539750 h 551111"/>
                  <a:gd name="connsiteX8" fmla="*/ 919163 w 5761832"/>
                  <a:gd name="connsiteY8" fmla="*/ 542130 h 551111"/>
                  <a:gd name="connsiteX9" fmla="*/ 661194 w 5761832"/>
                  <a:gd name="connsiteY9" fmla="*/ 545306 h 551111"/>
                  <a:gd name="connsiteX10" fmla="*/ 0 w 5761832"/>
                  <a:gd name="connsiteY10" fmla="*/ 519112 h 551111"/>
                  <a:gd name="connsiteX11" fmla="*/ 200025 w 5761832"/>
                  <a:gd name="connsiteY11" fmla="*/ 263525 h 551111"/>
                  <a:gd name="connsiteX12" fmla="*/ 793 w 5761832"/>
                  <a:gd name="connsiteY12" fmla="*/ 0 h 551111"/>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761832 w 5761832"/>
                  <a:gd name="connsiteY4" fmla="*/ 514349 h 551111"/>
                  <a:gd name="connsiteX5" fmla="*/ 5251450 w 5761832"/>
                  <a:gd name="connsiteY5" fmla="*/ 550862 h 551111"/>
                  <a:gd name="connsiteX6" fmla="*/ 1042988 w 5761832"/>
                  <a:gd name="connsiteY6" fmla="*/ 539750 h 551111"/>
                  <a:gd name="connsiteX7" fmla="*/ 919163 w 5761832"/>
                  <a:gd name="connsiteY7" fmla="*/ 542130 h 551111"/>
                  <a:gd name="connsiteX8" fmla="*/ 661194 w 5761832"/>
                  <a:gd name="connsiteY8" fmla="*/ 545306 h 551111"/>
                  <a:gd name="connsiteX9" fmla="*/ 0 w 5761832"/>
                  <a:gd name="connsiteY9" fmla="*/ 519112 h 551111"/>
                  <a:gd name="connsiteX10" fmla="*/ 200025 w 5761832"/>
                  <a:gd name="connsiteY10" fmla="*/ 263525 h 551111"/>
                  <a:gd name="connsiteX11" fmla="*/ 793 w 5761832"/>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1047750 w 5251450"/>
                  <a:gd name="connsiteY3" fmla="*/ 6350 h 551111"/>
                  <a:gd name="connsiteX4" fmla="*/ 5251450 w 5251450"/>
                  <a:gd name="connsiteY4" fmla="*/ 550862 h 551111"/>
                  <a:gd name="connsiteX5" fmla="*/ 1042988 w 5251450"/>
                  <a:gd name="connsiteY5" fmla="*/ 539750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1047750"/>
                  <a:gd name="connsiteY0" fmla="*/ 0 h 551111"/>
                  <a:gd name="connsiteX1" fmla="*/ 374650 w 1047750"/>
                  <a:gd name="connsiteY1" fmla="*/ 23812 h 551111"/>
                  <a:gd name="connsiteX2" fmla="*/ 916782 w 1047750"/>
                  <a:gd name="connsiteY2" fmla="*/ 11112 h 551111"/>
                  <a:gd name="connsiteX3" fmla="*/ 1047750 w 1047750"/>
                  <a:gd name="connsiteY3" fmla="*/ 6350 h 551111"/>
                  <a:gd name="connsiteX4" fmla="*/ 1042988 w 1047750"/>
                  <a:gd name="connsiteY4" fmla="*/ 539750 h 551111"/>
                  <a:gd name="connsiteX5" fmla="*/ 919163 w 1047750"/>
                  <a:gd name="connsiteY5" fmla="*/ 542130 h 551111"/>
                  <a:gd name="connsiteX6" fmla="*/ 661194 w 1047750"/>
                  <a:gd name="connsiteY6" fmla="*/ 545306 h 551111"/>
                  <a:gd name="connsiteX7" fmla="*/ 0 w 1047750"/>
                  <a:gd name="connsiteY7" fmla="*/ 519112 h 551111"/>
                  <a:gd name="connsiteX8" fmla="*/ 200025 w 1047750"/>
                  <a:gd name="connsiteY8" fmla="*/ 263525 h 551111"/>
                  <a:gd name="connsiteX9" fmla="*/ 793 w 1047750"/>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0" h="551111">
                    <a:moveTo>
                      <a:pt x="793" y="0"/>
                    </a:moveTo>
                    <a:cubicBezTo>
                      <a:pt x="123031" y="24606"/>
                      <a:pt x="250031" y="15875"/>
                      <a:pt x="374650" y="23812"/>
                    </a:cubicBezTo>
                    <a:cubicBezTo>
                      <a:pt x="555361" y="19579"/>
                      <a:pt x="750359" y="24870"/>
                      <a:pt x="916782" y="11112"/>
                    </a:cubicBezTo>
                    <a:lnTo>
                      <a:pt x="1047750" y="6350"/>
                    </a:lnTo>
                    <a:cubicBezTo>
                      <a:pt x="1046163" y="184150"/>
                      <a:pt x="1044575" y="361950"/>
                      <a:pt x="1042988" y="539750"/>
                    </a:cubicBez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11" name="Freeform 60">
                <a:extLst>
                  <a:ext uri="{FF2B5EF4-FFF2-40B4-BE49-F238E27FC236}">
                    <a16:creationId xmlns:a16="http://schemas.microsoft.com/office/drawing/2014/main" id="{7D99E872-CFE7-4031-8C17-3120D3A71554}"/>
                  </a:ext>
                </a:extLst>
              </p:cNvPr>
              <p:cNvSpPr/>
              <p:nvPr/>
            </p:nvSpPr>
            <p:spPr>
              <a:xfrm>
                <a:off x="1815560" y="3153932"/>
                <a:ext cx="920034" cy="435806"/>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52905 w 5761832"/>
                  <a:gd name="connsiteY10" fmla="*/ 546396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835542"/>
                  <a:gd name="connsiteY0" fmla="*/ 7938 h 559049"/>
                  <a:gd name="connsiteX1" fmla="*/ 374650 w 5835542"/>
                  <a:gd name="connsiteY1" fmla="*/ 31750 h 559049"/>
                  <a:gd name="connsiteX2" fmla="*/ 916782 w 5835542"/>
                  <a:gd name="connsiteY2" fmla="*/ 19050 h 559049"/>
                  <a:gd name="connsiteX3" fmla="*/ 945507 w 5835542"/>
                  <a:gd name="connsiteY3" fmla="*/ 20131 h 559049"/>
                  <a:gd name="connsiteX4" fmla="*/ 4862512 w 5835542"/>
                  <a:gd name="connsiteY4" fmla="*/ 19050 h 559049"/>
                  <a:gd name="connsiteX5" fmla="*/ 5076032 w 5835542"/>
                  <a:gd name="connsiteY5" fmla="*/ 26988 h 559049"/>
                  <a:gd name="connsiteX6" fmla="*/ 5759450 w 5835542"/>
                  <a:gd name="connsiteY6" fmla="*/ 0 h 559049"/>
                  <a:gd name="connsiteX7" fmla="*/ 5761832 w 5835542"/>
                  <a:gd name="connsiteY7" fmla="*/ 522287 h 559049"/>
                  <a:gd name="connsiteX8" fmla="*/ 5251450 w 5835542"/>
                  <a:gd name="connsiteY8" fmla="*/ 558800 h 559049"/>
                  <a:gd name="connsiteX9" fmla="*/ 952905 w 5835542"/>
                  <a:gd name="connsiteY9" fmla="*/ 546396 h 559049"/>
                  <a:gd name="connsiteX10" fmla="*/ 919163 w 5835542"/>
                  <a:gd name="connsiteY10" fmla="*/ 550068 h 559049"/>
                  <a:gd name="connsiteX11" fmla="*/ 661194 w 5835542"/>
                  <a:gd name="connsiteY11" fmla="*/ 553244 h 559049"/>
                  <a:gd name="connsiteX12" fmla="*/ 0 w 5835542"/>
                  <a:gd name="connsiteY12" fmla="*/ 527050 h 559049"/>
                  <a:gd name="connsiteX13" fmla="*/ 200025 w 5835542"/>
                  <a:gd name="connsiteY13" fmla="*/ 271463 h 559049"/>
                  <a:gd name="connsiteX14" fmla="*/ 793 w 5835542"/>
                  <a:gd name="connsiteY14" fmla="*/ 7938 h 559049"/>
                  <a:gd name="connsiteX0" fmla="*/ 793 w 5761832"/>
                  <a:gd name="connsiteY0" fmla="*/ 0 h 551111"/>
                  <a:gd name="connsiteX1" fmla="*/ 374650 w 5761832"/>
                  <a:gd name="connsiteY1" fmla="*/ 23812 h 551111"/>
                  <a:gd name="connsiteX2" fmla="*/ 916782 w 5761832"/>
                  <a:gd name="connsiteY2" fmla="*/ 11112 h 551111"/>
                  <a:gd name="connsiteX3" fmla="*/ 945507 w 5761832"/>
                  <a:gd name="connsiteY3" fmla="*/ 12193 h 551111"/>
                  <a:gd name="connsiteX4" fmla="*/ 4862512 w 5761832"/>
                  <a:gd name="connsiteY4" fmla="*/ 11112 h 551111"/>
                  <a:gd name="connsiteX5" fmla="*/ 5076032 w 5761832"/>
                  <a:gd name="connsiteY5" fmla="*/ 19050 h 551111"/>
                  <a:gd name="connsiteX6" fmla="*/ 5761832 w 5761832"/>
                  <a:gd name="connsiteY6" fmla="*/ 514349 h 551111"/>
                  <a:gd name="connsiteX7" fmla="*/ 5251450 w 5761832"/>
                  <a:gd name="connsiteY7" fmla="*/ 550862 h 551111"/>
                  <a:gd name="connsiteX8" fmla="*/ 952905 w 5761832"/>
                  <a:gd name="connsiteY8" fmla="*/ 538458 h 551111"/>
                  <a:gd name="connsiteX9" fmla="*/ 919163 w 5761832"/>
                  <a:gd name="connsiteY9" fmla="*/ 542130 h 551111"/>
                  <a:gd name="connsiteX10" fmla="*/ 661194 w 5761832"/>
                  <a:gd name="connsiteY10" fmla="*/ 545306 h 551111"/>
                  <a:gd name="connsiteX11" fmla="*/ 0 w 5761832"/>
                  <a:gd name="connsiteY11" fmla="*/ 519112 h 551111"/>
                  <a:gd name="connsiteX12" fmla="*/ 200025 w 5761832"/>
                  <a:gd name="connsiteY12" fmla="*/ 263525 h 551111"/>
                  <a:gd name="connsiteX13" fmla="*/ 793 w 5761832"/>
                  <a:gd name="connsiteY13"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4862512 w 5528877"/>
                  <a:gd name="connsiteY4" fmla="*/ 11112 h 551111"/>
                  <a:gd name="connsiteX5" fmla="*/ 5076032 w 5528877"/>
                  <a:gd name="connsiteY5" fmla="*/ 19050 h 551111"/>
                  <a:gd name="connsiteX6" fmla="*/ 5251450 w 5528877"/>
                  <a:gd name="connsiteY6" fmla="*/ 550862 h 551111"/>
                  <a:gd name="connsiteX7" fmla="*/ 952905 w 5528877"/>
                  <a:gd name="connsiteY7" fmla="*/ 538458 h 551111"/>
                  <a:gd name="connsiteX8" fmla="*/ 919163 w 5528877"/>
                  <a:gd name="connsiteY8" fmla="*/ 542130 h 551111"/>
                  <a:gd name="connsiteX9" fmla="*/ 661194 w 5528877"/>
                  <a:gd name="connsiteY9" fmla="*/ 545306 h 551111"/>
                  <a:gd name="connsiteX10" fmla="*/ 0 w 5528877"/>
                  <a:gd name="connsiteY10" fmla="*/ 519112 h 551111"/>
                  <a:gd name="connsiteX11" fmla="*/ 200025 w 5528877"/>
                  <a:gd name="connsiteY11" fmla="*/ 263525 h 551111"/>
                  <a:gd name="connsiteX12" fmla="*/ 793 w 5528877"/>
                  <a:gd name="connsiteY12"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5076032 w 5528877"/>
                  <a:gd name="connsiteY4" fmla="*/ 19050 h 551111"/>
                  <a:gd name="connsiteX5" fmla="*/ 5251450 w 5528877"/>
                  <a:gd name="connsiteY5" fmla="*/ 550862 h 551111"/>
                  <a:gd name="connsiteX6" fmla="*/ 952905 w 5528877"/>
                  <a:gd name="connsiteY6" fmla="*/ 538458 h 551111"/>
                  <a:gd name="connsiteX7" fmla="*/ 919163 w 5528877"/>
                  <a:gd name="connsiteY7" fmla="*/ 542130 h 551111"/>
                  <a:gd name="connsiteX8" fmla="*/ 661194 w 5528877"/>
                  <a:gd name="connsiteY8" fmla="*/ 545306 h 551111"/>
                  <a:gd name="connsiteX9" fmla="*/ 0 w 5528877"/>
                  <a:gd name="connsiteY9" fmla="*/ 519112 h 551111"/>
                  <a:gd name="connsiteX10" fmla="*/ 200025 w 5528877"/>
                  <a:gd name="connsiteY10" fmla="*/ 263525 h 551111"/>
                  <a:gd name="connsiteX11" fmla="*/ 793 w 5528877"/>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945507 w 5251450"/>
                  <a:gd name="connsiteY3" fmla="*/ 12193 h 551111"/>
                  <a:gd name="connsiteX4" fmla="*/ 5251450 w 5251450"/>
                  <a:gd name="connsiteY4" fmla="*/ 550862 h 551111"/>
                  <a:gd name="connsiteX5" fmla="*/ 952905 w 5251450"/>
                  <a:gd name="connsiteY5" fmla="*/ 538458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952905"/>
                  <a:gd name="connsiteY0" fmla="*/ 0 h 551111"/>
                  <a:gd name="connsiteX1" fmla="*/ 374650 w 952905"/>
                  <a:gd name="connsiteY1" fmla="*/ 23812 h 551111"/>
                  <a:gd name="connsiteX2" fmla="*/ 916782 w 952905"/>
                  <a:gd name="connsiteY2" fmla="*/ 11112 h 551111"/>
                  <a:gd name="connsiteX3" fmla="*/ 945507 w 952905"/>
                  <a:gd name="connsiteY3" fmla="*/ 12193 h 551111"/>
                  <a:gd name="connsiteX4" fmla="*/ 952905 w 952905"/>
                  <a:gd name="connsiteY4" fmla="*/ 538458 h 551111"/>
                  <a:gd name="connsiteX5" fmla="*/ 919163 w 952905"/>
                  <a:gd name="connsiteY5" fmla="*/ 542130 h 551111"/>
                  <a:gd name="connsiteX6" fmla="*/ 661194 w 952905"/>
                  <a:gd name="connsiteY6" fmla="*/ 545306 h 551111"/>
                  <a:gd name="connsiteX7" fmla="*/ 0 w 952905"/>
                  <a:gd name="connsiteY7" fmla="*/ 519112 h 551111"/>
                  <a:gd name="connsiteX8" fmla="*/ 200025 w 952905"/>
                  <a:gd name="connsiteY8" fmla="*/ 263525 h 551111"/>
                  <a:gd name="connsiteX9" fmla="*/ 793 w 952905"/>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905" h="551111">
                    <a:moveTo>
                      <a:pt x="793" y="0"/>
                    </a:moveTo>
                    <a:cubicBezTo>
                      <a:pt x="123031" y="24606"/>
                      <a:pt x="250031" y="15875"/>
                      <a:pt x="374650" y="23812"/>
                    </a:cubicBezTo>
                    <a:cubicBezTo>
                      <a:pt x="555361" y="19579"/>
                      <a:pt x="750359" y="24870"/>
                      <a:pt x="916782" y="11112"/>
                    </a:cubicBezTo>
                    <a:lnTo>
                      <a:pt x="945507" y="12193"/>
                    </a:lnTo>
                    <a:lnTo>
                      <a:pt x="952905" y="538458"/>
                    </a:ln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19050">
                <a:solidFill>
                  <a:srgbClr val="CBA0E8"/>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32843" name="Group 3">
              <a:extLst>
                <a:ext uri="{FF2B5EF4-FFF2-40B4-BE49-F238E27FC236}">
                  <a16:creationId xmlns:a16="http://schemas.microsoft.com/office/drawing/2014/main" id="{E156A0E4-B1F0-47C6-9576-D9E087309A81}"/>
                </a:ext>
              </a:extLst>
            </p:cNvPr>
            <p:cNvGrpSpPr>
              <a:grpSpLocks/>
            </p:cNvGrpSpPr>
            <p:nvPr/>
          </p:nvGrpSpPr>
          <p:grpSpPr bwMode="auto">
            <a:xfrm>
              <a:off x="1584" y="3360"/>
              <a:ext cx="3072" cy="737"/>
              <a:chOff x="2530645" y="2460171"/>
              <a:chExt cx="4651820" cy="1219014"/>
            </a:xfrm>
            <a:grpFill/>
          </p:grpSpPr>
          <p:pic>
            <p:nvPicPr>
              <p:cNvPr id="32849" name="Picture 4" descr="C:\Users\dell\Desktop\Icon sale page\Icon tĩnh\200wide.jpg">
                <a:extLst>
                  <a:ext uri="{FF2B5EF4-FFF2-40B4-BE49-F238E27FC236}">
                    <a16:creationId xmlns:a16="http://schemas.microsoft.com/office/drawing/2014/main" id="{00F852E1-DFD2-4C46-A7A2-0D91328CF6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159"/>
              <a:stretch>
                <a:fillRect/>
              </a:stretch>
            </p:blipFill>
            <p:spPr bwMode="auto">
              <a:xfrm>
                <a:off x="3233624" y="3433093"/>
                <a:ext cx="3744118" cy="2460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32850" name="Group 5">
                <a:extLst>
                  <a:ext uri="{FF2B5EF4-FFF2-40B4-BE49-F238E27FC236}">
                    <a16:creationId xmlns:a16="http://schemas.microsoft.com/office/drawing/2014/main" id="{49D123EA-E9EF-49E8-A9B0-779B0D8F206D}"/>
                  </a:ext>
                </a:extLst>
              </p:cNvPr>
              <p:cNvGrpSpPr>
                <a:grpSpLocks/>
              </p:cNvGrpSpPr>
              <p:nvPr/>
            </p:nvGrpSpPr>
            <p:grpSpPr bwMode="auto">
              <a:xfrm>
                <a:off x="2530645" y="2460171"/>
                <a:ext cx="4651820" cy="1011238"/>
                <a:chOff x="2671148" y="1311915"/>
                <a:chExt cx="3938587" cy="1011238"/>
              </a:xfrm>
              <a:grpFill/>
            </p:grpSpPr>
            <p:pic>
              <p:nvPicPr>
                <p:cNvPr id="32851" name="Picture 3">
                  <a:extLst>
                    <a:ext uri="{FF2B5EF4-FFF2-40B4-BE49-F238E27FC236}">
                      <a16:creationId xmlns:a16="http://schemas.microsoft.com/office/drawing/2014/main" id="{D7E36CDD-740E-4169-A344-CBD38CDD0DE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1148" y="1311915"/>
                  <a:ext cx="3938587" cy="1011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12" name="Rounded Rectangle 7">
                  <a:extLst>
                    <a:ext uri="{FF2B5EF4-FFF2-40B4-BE49-F238E27FC236}">
                      <a16:creationId xmlns:a16="http://schemas.microsoft.com/office/drawing/2014/main" id="{9C25AB58-62E3-4A8E-8396-3B9786604FED}"/>
                    </a:ext>
                  </a:extLst>
                </p:cNvPr>
                <p:cNvSpPr/>
                <p:nvPr/>
              </p:nvSpPr>
              <p:spPr>
                <a:xfrm>
                  <a:off x="2762029" y="1386453"/>
                  <a:ext cx="3778560" cy="861851"/>
                </a:xfrm>
                <a:prstGeom prst="roundRect">
                  <a:avLst>
                    <a:gd name="adj" fmla="val 12108"/>
                  </a:avLst>
                </a:prstGeom>
                <a:grpFill/>
                <a:ln w="19050">
                  <a:solidFill>
                    <a:srgbClr val="996633"/>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2844" name="Group 64">
              <a:extLst>
                <a:ext uri="{FF2B5EF4-FFF2-40B4-BE49-F238E27FC236}">
                  <a16:creationId xmlns:a16="http://schemas.microsoft.com/office/drawing/2014/main" id="{E2B2AAC7-72DF-4389-93FF-785AE72CFAC7}"/>
                </a:ext>
              </a:extLst>
            </p:cNvPr>
            <p:cNvGrpSpPr>
              <a:grpSpLocks/>
            </p:cNvGrpSpPr>
            <p:nvPr/>
          </p:nvGrpSpPr>
          <p:grpSpPr bwMode="auto">
            <a:xfrm>
              <a:off x="1584" y="3456"/>
              <a:ext cx="432" cy="401"/>
              <a:chOff x="2452688" y="2863775"/>
              <a:chExt cx="1819275" cy="662858"/>
            </a:xfrm>
            <a:grpFill/>
          </p:grpSpPr>
          <p:sp>
            <p:nvSpPr>
              <p:cNvPr id="13" name="Freeform 65">
                <a:extLst>
                  <a:ext uri="{FF2B5EF4-FFF2-40B4-BE49-F238E27FC236}">
                    <a16:creationId xmlns:a16="http://schemas.microsoft.com/office/drawing/2014/main" id="{0EA31466-9624-4B62-8E06-3BB21A97B647}"/>
                  </a:ext>
                </a:extLst>
              </p:cNvPr>
              <p:cNvSpPr/>
              <p:nvPr/>
            </p:nvSpPr>
            <p:spPr>
              <a:xfrm>
                <a:off x="2452203" y="2863383"/>
                <a:ext cx="1819884" cy="583528"/>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604962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pFill/>
              <a:ln w="3175">
                <a:noFill/>
              </a:ln>
              <a:effectLst>
                <a:outerShdw blurRad="50800" dist="381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14" name="Freeform 66">
                <a:extLst>
                  <a:ext uri="{FF2B5EF4-FFF2-40B4-BE49-F238E27FC236}">
                    <a16:creationId xmlns:a16="http://schemas.microsoft.com/office/drawing/2014/main" id="{CD4E7432-BF49-475B-8743-55DE6028E141}"/>
                  </a:ext>
                </a:extLst>
              </p:cNvPr>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2887"/>
                  <a:gd name="connsiteY0" fmla="*/ 147639 h 147639"/>
                  <a:gd name="connsiteX1" fmla="*/ 242887 w 242887"/>
                  <a:gd name="connsiteY1" fmla="*/ 0 h 147639"/>
                  <a:gd name="connsiteX2" fmla="*/ 0 w 242887"/>
                  <a:gd name="connsiteY2" fmla="*/ 66675 h 147639"/>
                  <a:gd name="connsiteX3" fmla="*/ 240506 w 242887"/>
                  <a:gd name="connsiteY3" fmla="*/ 147639 h 147639"/>
                  <a:gd name="connsiteX0" fmla="*/ 240506 w 245268"/>
                  <a:gd name="connsiteY0" fmla="*/ 154783 h 154783"/>
                  <a:gd name="connsiteX1" fmla="*/ 245268 w 245268"/>
                  <a:gd name="connsiteY1" fmla="*/ 0 h 154783"/>
                  <a:gd name="connsiteX2" fmla="*/ 0 w 245268"/>
                  <a:gd name="connsiteY2" fmla="*/ 73819 h 154783"/>
                  <a:gd name="connsiteX3" fmla="*/ 240506 w 245268"/>
                  <a:gd name="connsiteY3" fmla="*/ 154783 h 154783"/>
                  <a:gd name="connsiteX0" fmla="*/ 247650 w 247755"/>
                  <a:gd name="connsiteY0" fmla="*/ 157165 h 157165"/>
                  <a:gd name="connsiteX1" fmla="*/ 245268 w 247755"/>
                  <a:gd name="connsiteY1" fmla="*/ 0 h 157165"/>
                  <a:gd name="connsiteX2" fmla="*/ 0 w 247755"/>
                  <a:gd name="connsiteY2" fmla="*/ 73819 h 157165"/>
                  <a:gd name="connsiteX3" fmla="*/ 247650 w 247755"/>
                  <a:gd name="connsiteY3" fmla="*/ 157165 h 157165"/>
                </a:gdLst>
                <a:ahLst/>
                <a:cxnLst>
                  <a:cxn ang="0">
                    <a:pos x="connsiteX0" y="connsiteY0"/>
                  </a:cxn>
                  <a:cxn ang="0">
                    <a:pos x="connsiteX1" y="connsiteY1"/>
                  </a:cxn>
                  <a:cxn ang="0">
                    <a:pos x="connsiteX2" y="connsiteY2"/>
                  </a:cxn>
                  <a:cxn ang="0">
                    <a:pos x="connsiteX3" y="connsiteY3"/>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grp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2774" name="Group 34">
            <a:extLst>
              <a:ext uri="{FF2B5EF4-FFF2-40B4-BE49-F238E27FC236}">
                <a16:creationId xmlns:a16="http://schemas.microsoft.com/office/drawing/2014/main" id="{F42C7E8B-02B6-421D-8677-AC8584F4C70C}"/>
              </a:ext>
            </a:extLst>
          </p:cNvPr>
          <p:cNvGrpSpPr>
            <a:grpSpLocks/>
          </p:cNvGrpSpPr>
          <p:nvPr/>
        </p:nvGrpSpPr>
        <p:grpSpPr bwMode="auto">
          <a:xfrm>
            <a:off x="2819400" y="1905000"/>
            <a:ext cx="7848600" cy="1246188"/>
            <a:chOff x="1248" y="3360"/>
            <a:chExt cx="3408" cy="737"/>
          </a:xfrm>
          <a:solidFill>
            <a:srgbClr val="FFFF00"/>
          </a:solidFill>
        </p:grpSpPr>
        <p:grpSp>
          <p:nvGrpSpPr>
            <p:cNvPr id="32829" name="Group 58">
              <a:extLst>
                <a:ext uri="{FF2B5EF4-FFF2-40B4-BE49-F238E27FC236}">
                  <a16:creationId xmlns:a16="http://schemas.microsoft.com/office/drawing/2014/main" id="{FFBA82CC-1218-4712-A1AC-588B0F9E3898}"/>
                </a:ext>
              </a:extLst>
            </p:cNvPr>
            <p:cNvGrpSpPr>
              <a:grpSpLocks/>
            </p:cNvGrpSpPr>
            <p:nvPr/>
          </p:nvGrpSpPr>
          <p:grpSpPr bwMode="auto">
            <a:xfrm>
              <a:off x="1248" y="3552"/>
              <a:ext cx="545" cy="298"/>
              <a:chOff x="1714500" y="3094038"/>
              <a:chExt cx="1047750" cy="551111"/>
            </a:xfrm>
            <a:grpFill/>
          </p:grpSpPr>
          <p:sp>
            <p:nvSpPr>
              <p:cNvPr id="15" name="Freeform 59">
                <a:extLst>
                  <a:ext uri="{FF2B5EF4-FFF2-40B4-BE49-F238E27FC236}">
                    <a16:creationId xmlns:a16="http://schemas.microsoft.com/office/drawing/2014/main" id="{5C651AD4-504A-4C5B-952B-5C653C145A2E}"/>
                  </a:ext>
                </a:extLst>
              </p:cNvPr>
              <p:cNvSpPr/>
              <p:nvPr/>
            </p:nvSpPr>
            <p:spPr>
              <a:xfrm>
                <a:off x="1714500" y="3094899"/>
                <a:ext cx="1048236" cy="550401"/>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1042988 w 5761832"/>
                  <a:gd name="connsiteY10" fmla="*/ 547688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1042988 w 5761832"/>
                  <a:gd name="connsiteY9" fmla="*/ 547688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759450 w 5761832"/>
                  <a:gd name="connsiteY4" fmla="*/ 0 h 559049"/>
                  <a:gd name="connsiteX5" fmla="*/ 5577681 w 5761832"/>
                  <a:gd name="connsiteY5" fmla="*/ 273050 h 559049"/>
                  <a:gd name="connsiteX6" fmla="*/ 5761832 w 5761832"/>
                  <a:gd name="connsiteY6" fmla="*/ 522287 h 559049"/>
                  <a:gd name="connsiteX7" fmla="*/ 5251450 w 5761832"/>
                  <a:gd name="connsiteY7" fmla="*/ 558800 h 559049"/>
                  <a:gd name="connsiteX8" fmla="*/ 1042988 w 5761832"/>
                  <a:gd name="connsiteY8" fmla="*/ 547688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577681 w 5761832"/>
                  <a:gd name="connsiteY4" fmla="*/ 265112 h 551111"/>
                  <a:gd name="connsiteX5" fmla="*/ 5761832 w 5761832"/>
                  <a:gd name="connsiteY5" fmla="*/ 514349 h 551111"/>
                  <a:gd name="connsiteX6" fmla="*/ 5251450 w 5761832"/>
                  <a:gd name="connsiteY6" fmla="*/ 550862 h 551111"/>
                  <a:gd name="connsiteX7" fmla="*/ 1042988 w 5761832"/>
                  <a:gd name="connsiteY7" fmla="*/ 539750 h 551111"/>
                  <a:gd name="connsiteX8" fmla="*/ 919163 w 5761832"/>
                  <a:gd name="connsiteY8" fmla="*/ 542130 h 551111"/>
                  <a:gd name="connsiteX9" fmla="*/ 661194 w 5761832"/>
                  <a:gd name="connsiteY9" fmla="*/ 545306 h 551111"/>
                  <a:gd name="connsiteX10" fmla="*/ 0 w 5761832"/>
                  <a:gd name="connsiteY10" fmla="*/ 519112 h 551111"/>
                  <a:gd name="connsiteX11" fmla="*/ 200025 w 5761832"/>
                  <a:gd name="connsiteY11" fmla="*/ 263525 h 551111"/>
                  <a:gd name="connsiteX12" fmla="*/ 793 w 5761832"/>
                  <a:gd name="connsiteY12" fmla="*/ 0 h 551111"/>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761832 w 5761832"/>
                  <a:gd name="connsiteY4" fmla="*/ 514349 h 551111"/>
                  <a:gd name="connsiteX5" fmla="*/ 5251450 w 5761832"/>
                  <a:gd name="connsiteY5" fmla="*/ 550862 h 551111"/>
                  <a:gd name="connsiteX6" fmla="*/ 1042988 w 5761832"/>
                  <a:gd name="connsiteY6" fmla="*/ 539750 h 551111"/>
                  <a:gd name="connsiteX7" fmla="*/ 919163 w 5761832"/>
                  <a:gd name="connsiteY7" fmla="*/ 542130 h 551111"/>
                  <a:gd name="connsiteX8" fmla="*/ 661194 w 5761832"/>
                  <a:gd name="connsiteY8" fmla="*/ 545306 h 551111"/>
                  <a:gd name="connsiteX9" fmla="*/ 0 w 5761832"/>
                  <a:gd name="connsiteY9" fmla="*/ 519112 h 551111"/>
                  <a:gd name="connsiteX10" fmla="*/ 200025 w 5761832"/>
                  <a:gd name="connsiteY10" fmla="*/ 263525 h 551111"/>
                  <a:gd name="connsiteX11" fmla="*/ 793 w 5761832"/>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1047750 w 5251450"/>
                  <a:gd name="connsiteY3" fmla="*/ 6350 h 551111"/>
                  <a:gd name="connsiteX4" fmla="*/ 5251450 w 5251450"/>
                  <a:gd name="connsiteY4" fmla="*/ 550862 h 551111"/>
                  <a:gd name="connsiteX5" fmla="*/ 1042988 w 5251450"/>
                  <a:gd name="connsiteY5" fmla="*/ 539750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1047750"/>
                  <a:gd name="connsiteY0" fmla="*/ 0 h 551111"/>
                  <a:gd name="connsiteX1" fmla="*/ 374650 w 1047750"/>
                  <a:gd name="connsiteY1" fmla="*/ 23812 h 551111"/>
                  <a:gd name="connsiteX2" fmla="*/ 916782 w 1047750"/>
                  <a:gd name="connsiteY2" fmla="*/ 11112 h 551111"/>
                  <a:gd name="connsiteX3" fmla="*/ 1047750 w 1047750"/>
                  <a:gd name="connsiteY3" fmla="*/ 6350 h 551111"/>
                  <a:gd name="connsiteX4" fmla="*/ 1042988 w 1047750"/>
                  <a:gd name="connsiteY4" fmla="*/ 539750 h 551111"/>
                  <a:gd name="connsiteX5" fmla="*/ 919163 w 1047750"/>
                  <a:gd name="connsiteY5" fmla="*/ 542130 h 551111"/>
                  <a:gd name="connsiteX6" fmla="*/ 661194 w 1047750"/>
                  <a:gd name="connsiteY6" fmla="*/ 545306 h 551111"/>
                  <a:gd name="connsiteX7" fmla="*/ 0 w 1047750"/>
                  <a:gd name="connsiteY7" fmla="*/ 519112 h 551111"/>
                  <a:gd name="connsiteX8" fmla="*/ 200025 w 1047750"/>
                  <a:gd name="connsiteY8" fmla="*/ 263525 h 551111"/>
                  <a:gd name="connsiteX9" fmla="*/ 793 w 1047750"/>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0" h="551111">
                    <a:moveTo>
                      <a:pt x="793" y="0"/>
                    </a:moveTo>
                    <a:cubicBezTo>
                      <a:pt x="123031" y="24606"/>
                      <a:pt x="250031" y="15875"/>
                      <a:pt x="374650" y="23812"/>
                    </a:cubicBezTo>
                    <a:cubicBezTo>
                      <a:pt x="555361" y="19579"/>
                      <a:pt x="750359" y="24870"/>
                      <a:pt x="916782" y="11112"/>
                    </a:cubicBezTo>
                    <a:lnTo>
                      <a:pt x="1047750" y="6350"/>
                    </a:lnTo>
                    <a:cubicBezTo>
                      <a:pt x="1046163" y="184150"/>
                      <a:pt x="1044575" y="361950"/>
                      <a:pt x="1042988" y="539750"/>
                    </a:cubicBez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16" name="Freeform 60">
                <a:extLst>
                  <a:ext uri="{FF2B5EF4-FFF2-40B4-BE49-F238E27FC236}">
                    <a16:creationId xmlns:a16="http://schemas.microsoft.com/office/drawing/2014/main" id="{E43A3B3D-545F-4EA7-B1AF-AEA69D2DD476}"/>
                  </a:ext>
                </a:extLst>
              </p:cNvPr>
              <p:cNvSpPr/>
              <p:nvPr/>
            </p:nvSpPr>
            <p:spPr>
              <a:xfrm>
                <a:off x="1816541" y="3153932"/>
                <a:ext cx="919691" cy="435806"/>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52905 w 5761832"/>
                  <a:gd name="connsiteY10" fmla="*/ 546396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835542"/>
                  <a:gd name="connsiteY0" fmla="*/ 7938 h 559049"/>
                  <a:gd name="connsiteX1" fmla="*/ 374650 w 5835542"/>
                  <a:gd name="connsiteY1" fmla="*/ 31750 h 559049"/>
                  <a:gd name="connsiteX2" fmla="*/ 916782 w 5835542"/>
                  <a:gd name="connsiteY2" fmla="*/ 19050 h 559049"/>
                  <a:gd name="connsiteX3" fmla="*/ 945507 w 5835542"/>
                  <a:gd name="connsiteY3" fmla="*/ 20131 h 559049"/>
                  <a:gd name="connsiteX4" fmla="*/ 4862512 w 5835542"/>
                  <a:gd name="connsiteY4" fmla="*/ 19050 h 559049"/>
                  <a:gd name="connsiteX5" fmla="*/ 5076032 w 5835542"/>
                  <a:gd name="connsiteY5" fmla="*/ 26988 h 559049"/>
                  <a:gd name="connsiteX6" fmla="*/ 5759450 w 5835542"/>
                  <a:gd name="connsiteY6" fmla="*/ 0 h 559049"/>
                  <a:gd name="connsiteX7" fmla="*/ 5761832 w 5835542"/>
                  <a:gd name="connsiteY7" fmla="*/ 522287 h 559049"/>
                  <a:gd name="connsiteX8" fmla="*/ 5251450 w 5835542"/>
                  <a:gd name="connsiteY8" fmla="*/ 558800 h 559049"/>
                  <a:gd name="connsiteX9" fmla="*/ 952905 w 5835542"/>
                  <a:gd name="connsiteY9" fmla="*/ 546396 h 559049"/>
                  <a:gd name="connsiteX10" fmla="*/ 919163 w 5835542"/>
                  <a:gd name="connsiteY10" fmla="*/ 550068 h 559049"/>
                  <a:gd name="connsiteX11" fmla="*/ 661194 w 5835542"/>
                  <a:gd name="connsiteY11" fmla="*/ 553244 h 559049"/>
                  <a:gd name="connsiteX12" fmla="*/ 0 w 5835542"/>
                  <a:gd name="connsiteY12" fmla="*/ 527050 h 559049"/>
                  <a:gd name="connsiteX13" fmla="*/ 200025 w 5835542"/>
                  <a:gd name="connsiteY13" fmla="*/ 271463 h 559049"/>
                  <a:gd name="connsiteX14" fmla="*/ 793 w 5835542"/>
                  <a:gd name="connsiteY14" fmla="*/ 7938 h 559049"/>
                  <a:gd name="connsiteX0" fmla="*/ 793 w 5761832"/>
                  <a:gd name="connsiteY0" fmla="*/ 0 h 551111"/>
                  <a:gd name="connsiteX1" fmla="*/ 374650 w 5761832"/>
                  <a:gd name="connsiteY1" fmla="*/ 23812 h 551111"/>
                  <a:gd name="connsiteX2" fmla="*/ 916782 w 5761832"/>
                  <a:gd name="connsiteY2" fmla="*/ 11112 h 551111"/>
                  <a:gd name="connsiteX3" fmla="*/ 945507 w 5761832"/>
                  <a:gd name="connsiteY3" fmla="*/ 12193 h 551111"/>
                  <a:gd name="connsiteX4" fmla="*/ 4862512 w 5761832"/>
                  <a:gd name="connsiteY4" fmla="*/ 11112 h 551111"/>
                  <a:gd name="connsiteX5" fmla="*/ 5076032 w 5761832"/>
                  <a:gd name="connsiteY5" fmla="*/ 19050 h 551111"/>
                  <a:gd name="connsiteX6" fmla="*/ 5761832 w 5761832"/>
                  <a:gd name="connsiteY6" fmla="*/ 514349 h 551111"/>
                  <a:gd name="connsiteX7" fmla="*/ 5251450 w 5761832"/>
                  <a:gd name="connsiteY7" fmla="*/ 550862 h 551111"/>
                  <a:gd name="connsiteX8" fmla="*/ 952905 w 5761832"/>
                  <a:gd name="connsiteY8" fmla="*/ 538458 h 551111"/>
                  <a:gd name="connsiteX9" fmla="*/ 919163 w 5761832"/>
                  <a:gd name="connsiteY9" fmla="*/ 542130 h 551111"/>
                  <a:gd name="connsiteX10" fmla="*/ 661194 w 5761832"/>
                  <a:gd name="connsiteY10" fmla="*/ 545306 h 551111"/>
                  <a:gd name="connsiteX11" fmla="*/ 0 w 5761832"/>
                  <a:gd name="connsiteY11" fmla="*/ 519112 h 551111"/>
                  <a:gd name="connsiteX12" fmla="*/ 200025 w 5761832"/>
                  <a:gd name="connsiteY12" fmla="*/ 263525 h 551111"/>
                  <a:gd name="connsiteX13" fmla="*/ 793 w 5761832"/>
                  <a:gd name="connsiteY13"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4862512 w 5528877"/>
                  <a:gd name="connsiteY4" fmla="*/ 11112 h 551111"/>
                  <a:gd name="connsiteX5" fmla="*/ 5076032 w 5528877"/>
                  <a:gd name="connsiteY5" fmla="*/ 19050 h 551111"/>
                  <a:gd name="connsiteX6" fmla="*/ 5251450 w 5528877"/>
                  <a:gd name="connsiteY6" fmla="*/ 550862 h 551111"/>
                  <a:gd name="connsiteX7" fmla="*/ 952905 w 5528877"/>
                  <a:gd name="connsiteY7" fmla="*/ 538458 h 551111"/>
                  <a:gd name="connsiteX8" fmla="*/ 919163 w 5528877"/>
                  <a:gd name="connsiteY8" fmla="*/ 542130 h 551111"/>
                  <a:gd name="connsiteX9" fmla="*/ 661194 w 5528877"/>
                  <a:gd name="connsiteY9" fmla="*/ 545306 h 551111"/>
                  <a:gd name="connsiteX10" fmla="*/ 0 w 5528877"/>
                  <a:gd name="connsiteY10" fmla="*/ 519112 h 551111"/>
                  <a:gd name="connsiteX11" fmla="*/ 200025 w 5528877"/>
                  <a:gd name="connsiteY11" fmla="*/ 263525 h 551111"/>
                  <a:gd name="connsiteX12" fmla="*/ 793 w 5528877"/>
                  <a:gd name="connsiteY12"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5076032 w 5528877"/>
                  <a:gd name="connsiteY4" fmla="*/ 19050 h 551111"/>
                  <a:gd name="connsiteX5" fmla="*/ 5251450 w 5528877"/>
                  <a:gd name="connsiteY5" fmla="*/ 550862 h 551111"/>
                  <a:gd name="connsiteX6" fmla="*/ 952905 w 5528877"/>
                  <a:gd name="connsiteY6" fmla="*/ 538458 h 551111"/>
                  <a:gd name="connsiteX7" fmla="*/ 919163 w 5528877"/>
                  <a:gd name="connsiteY7" fmla="*/ 542130 h 551111"/>
                  <a:gd name="connsiteX8" fmla="*/ 661194 w 5528877"/>
                  <a:gd name="connsiteY8" fmla="*/ 545306 h 551111"/>
                  <a:gd name="connsiteX9" fmla="*/ 0 w 5528877"/>
                  <a:gd name="connsiteY9" fmla="*/ 519112 h 551111"/>
                  <a:gd name="connsiteX10" fmla="*/ 200025 w 5528877"/>
                  <a:gd name="connsiteY10" fmla="*/ 263525 h 551111"/>
                  <a:gd name="connsiteX11" fmla="*/ 793 w 5528877"/>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945507 w 5251450"/>
                  <a:gd name="connsiteY3" fmla="*/ 12193 h 551111"/>
                  <a:gd name="connsiteX4" fmla="*/ 5251450 w 5251450"/>
                  <a:gd name="connsiteY4" fmla="*/ 550862 h 551111"/>
                  <a:gd name="connsiteX5" fmla="*/ 952905 w 5251450"/>
                  <a:gd name="connsiteY5" fmla="*/ 538458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952905"/>
                  <a:gd name="connsiteY0" fmla="*/ 0 h 551111"/>
                  <a:gd name="connsiteX1" fmla="*/ 374650 w 952905"/>
                  <a:gd name="connsiteY1" fmla="*/ 23812 h 551111"/>
                  <a:gd name="connsiteX2" fmla="*/ 916782 w 952905"/>
                  <a:gd name="connsiteY2" fmla="*/ 11112 h 551111"/>
                  <a:gd name="connsiteX3" fmla="*/ 945507 w 952905"/>
                  <a:gd name="connsiteY3" fmla="*/ 12193 h 551111"/>
                  <a:gd name="connsiteX4" fmla="*/ 952905 w 952905"/>
                  <a:gd name="connsiteY4" fmla="*/ 538458 h 551111"/>
                  <a:gd name="connsiteX5" fmla="*/ 919163 w 952905"/>
                  <a:gd name="connsiteY5" fmla="*/ 542130 h 551111"/>
                  <a:gd name="connsiteX6" fmla="*/ 661194 w 952905"/>
                  <a:gd name="connsiteY6" fmla="*/ 545306 h 551111"/>
                  <a:gd name="connsiteX7" fmla="*/ 0 w 952905"/>
                  <a:gd name="connsiteY7" fmla="*/ 519112 h 551111"/>
                  <a:gd name="connsiteX8" fmla="*/ 200025 w 952905"/>
                  <a:gd name="connsiteY8" fmla="*/ 263525 h 551111"/>
                  <a:gd name="connsiteX9" fmla="*/ 793 w 952905"/>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905" h="551111">
                    <a:moveTo>
                      <a:pt x="793" y="0"/>
                    </a:moveTo>
                    <a:cubicBezTo>
                      <a:pt x="123031" y="24606"/>
                      <a:pt x="250031" y="15875"/>
                      <a:pt x="374650" y="23812"/>
                    </a:cubicBezTo>
                    <a:cubicBezTo>
                      <a:pt x="555361" y="19579"/>
                      <a:pt x="750359" y="24870"/>
                      <a:pt x="916782" y="11112"/>
                    </a:cubicBezTo>
                    <a:lnTo>
                      <a:pt x="945507" y="12193"/>
                    </a:lnTo>
                    <a:lnTo>
                      <a:pt x="952905" y="538458"/>
                    </a:ln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19050">
                <a:solidFill>
                  <a:srgbClr val="CBA0E8"/>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32830" name="Group 3">
              <a:extLst>
                <a:ext uri="{FF2B5EF4-FFF2-40B4-BE49-F238E27FC236}">
                  <a16:creationId xmlns:a16="http://schemas.microsoft.com/office/drawing/2014/main" id="{83F90D77-E9C0-4B67-BC16-63A19A6A16F1}"/>
                </a:ext>
              </a:extLst>
            </p:cNvPr>
            <p:cNvGrpSpPr>
              <a:grpSpLocks/>
            </p:cNvGrpSpPr>
            <p:nvPr/>
          </p:nvGrpSpPr>
          <p:grpSpPr bwMode="auto">
            <a:xfrm>
              <a:off x="1584" y="3360"/>
              <a:ext cx="3072" cy="737"/>
              <a:chOff x="2530645" y="2460171"/>
              <a:chExt cx="4651820" cy="1219014"/>
            </a:xfrm>
            <a:grpFill/>
          </p:grpSpPr>
          <p:pic>
            <p:nvPicPr>
              <p:cNvPr id="32836" name="Picture 4" descr="C:\Users\dell\Desktop\Icon sale page\Icon tĩnh\200wide.jpg">
                <a:extLst>
                  <a:ext uri="{FF2B5EF4-FFF2-40B4-BE49-F238E27FC236}">
                    <a16:creationId xmlns:a16="http://schemas.microsoft.com/office/drawing/2014/main" id="{965838F8-5A26-455C-B80A-A565A97814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159"/>
              <a:stretch>
                <a:fillRect/>
              </a:stretch>
            </p:blipFill>
            <p:spPr bwMode="auto">
              <a:xfrm>
                <a:off x="3233624" y="3433093"/>
                <a:ext cx="3744118" cy="2460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32837" name="Group 5">
                <a:extLst>
                  <a:ext uri="{FF2B5EF4-FFF2-40B4-BE49-F238E27FC236}">
                    <a16:creationId xmlns:a16="http://schemas.microsoft.com/office/drawing/2014/main" id="{090C65DE-4157-4FD6-8400-8B4F90803415}"/>
                  </a:ext>
                </a:extLst>
              </p:cNvPr>
              <p:cNvGrpSpPr>
                <a:grpSpLocks/>
              </p:cNvGrpSpPr>
              <p:nvPr/>
            </p:nvGrpSpPr>
            <p:grpSpPr bwMode="auto">
              <a:xfrm>
                <a:off x="2530645" y="2460171"/>
                <a:ext cx="4651820" cy="1011238"/>
                <a:chOff x="2671148" y="1311915"/>
                <a:chExt cx="3938587" cy="1011238"/>
              </a:xfrm>
              <a:grpFill/>
            </p:grpSpPr>
            <p:pic>
              <p:nvPicPr>
                <p:cNvPr id="32838" name="Picture 3">
                  <a:extLst>
                    <a:ext uri="{FF2B5EF4-FFF2-40B4-BE49-F238E27FC236}">
                      <a16:creationId xmlns:a16="http://schemas.microsoft.com/office/drawing/2014/main" id="{8D11C93D-B847-42AB-A12B-FC043A028EF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1148" y="1311915"/>
                  <a:ext cx="3938587" cy="1011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17" name="Rounded Rectangle 7">
                  <a:extLst>
                    <a:ext uri="{FF2B5EF4-FFF2-40B4-BE49-F238E27FC236}">
                      <a16:creationId xmlns:a16="http://schemas.microsoft.com/office/drawing/2014/main" id="{3852CB2D-3A13-4C41-8D0F-2EC715EE4A75}"/>
                    </a:ext>
                  </a:extLst>
                </p:cNvPr>
                <p:cNvSpPr/>
                <p:nvPr/>
              </p:nvSpPr>
              <p:spPr>
                <a:xfrm>
                  <a:off x="2761790" y="1386453"/>
                  <a:ext cx="3779010" cy="861851"/>
                </a:xfrm>
                <a:prstGeom prst="roundRect">
                  <a:avLst>
                    <a:gd name="adj" fmla="val 12108"/>
                  </a:avLst>
                </a:prstGeom>
                <a:grpFill/>
                <a:ln w="19050">
                  <a:solidFill>
                    <a:srgbClr val="996633"/>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2831" name="Group 64">
              <a:extLst>
                <a:ext uri="{FF2B5EF4-FFF2-40B4-BE49-F238E27FC236}">
                  <a16:creationId xmlns:a16="http://schemas.microsoft.com/office/drawing/2014/main" id="{A75CAD2F-EB1C-45EF-89F5-CA288733402F}"/>
                </a:ext>
              </a:extLst>
            </p:cNvPr>
            <p:cNvGrpSpPr>
              <a:grpSpLocks/>
            </p:cNvGrpSpPr>
            <p:nvPr/>
          </p:nvGrpSpPr>
          <p:grpSpPr bwMode="auto">
            <a:xfrm>
              <a:off x="1584" y="3456"/>
              <a:ext cx="432" cy="401"/>
              <a:chOff x="2452688" y="2863775"/>
              <a:chExt cx="1819275" cy="662858"/>
            </a:xfrm>
            <a:grpFill/>
          </p:grpSpPr>
          <p:sp>
            <p:nvSpPr>
              <p:cNvPr id="19" name="Freeform 65">
                <a:extLst>
                  <a:ext uri="{FF2B5EF4-FFF2-40B4-BE49-F238E27FC236}">
                    <a16:creationId xmlns:a16="http://schemas.microsoft.com/office/drawing/2014/main" id="{E378E3D7-BB7D-4E7F-B8C4-9945826B6E15}"/>
                  </a:ext>
                </a:extLst>
              </p:cNvPr>
              <p:cNvSpPr/>
              <p:nvPr/>
            </p:nvSpPr>
            <p:spPr>
              <a:xfrm>
                <a:off x="2451421" y="2863383"/>
                <a:ext cx="1820133" cy="583528"/>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604962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pFill/>
              <a:ln w="3175">
                <a:noFill/>
              </a:ln>
              <a:effectLst>
                <a:outerShdw blurRad="50800" dist="381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20" name="Freeform 66">
                <a:extLst>
                  <a:ext uri="{FF2B5EF4-FFF2-40B4-BE49-F238E27FC236}">
                    <a16:creationId xmlns:a16="http://schemas.microsoft.com/office/drawing/2014/main" id="{0EEC8E61-DA68-428F-9F0C-81914F376C44}"/>
                  </a:ext>
                </a:extLst>
              </p:cNvPr>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2887"/>
                  <a:gd name="connsiteY0" fmla="*/ 147639 h 147639"/>
                  <a:gd name="connsiteX1" fmla="*/ 242887 w 242887"/>
                  <a:gd name="connsiteY1" fmla="*/ 0 h 147639"/>
                  <a:gd name="connsiteX2" fmla="*/ 0 w 242887"/>
                  <a:gd name="connsiteY2" fmla="*/ 66675 h 147639"/>
                  <a:gd name="connsiteX3" fmla="*/ 240506 w 242887"/>
                  <a:gd name="connsiteY3" fmla="*/ 147639 h 147639"/>
                  <a:gd name="connsiteX0" fmla="*/ 240506 w 245268"/>
                  <a:gd name="connsiteY0" fmla="*/ 154783 h 154783"/>
                  <a:gd name="connsiteX1" fmla="*/ 245268 w 245268"/>
                  <a:gd name="connsiteY1" fmla="*/ 0 h 154783"/>
                  <a:gd name="connsiteX2" fmla="*/ 0 w 245268"/>
                  <a:gd name="connsiteY2" fmla="*/ 73819 h 154783"/>
                  <a:gd name="connsiteX3" fmla="*/ 240506 w 245268"/>
                  <a:gd name="connsiteY3" fmla="*/ 154783 h 154783"/>
                  <a:gd name="connsiteX0" fmla="*/ 247650 w 247755"/>
                  <a:gd name="connsiteY0" fmla="*/ 157165 h 157165"/>
                  <a:gd name="connsiteX1" fmla="*/ 245268 w 247755"/>
                  <a:gd name="connsiteY1" fmla="*/ 0 h 157165"/>
                  <a:gd name="connsiteX2" fmla="*/ 0 w 247755"/>
                  <a:gd name="connsiteY2" fmla="*/ 73819 h 157165"/>
                  <a:gd name="connsiteX3" fmla="*/ 247650 w 247755"/>
                  <a:gd name="connsiteY3" fmla="*/ 157165 h 157165"/>
                </a:gdLst>
                <a:ahLst/>
                <a:cxnLst>
                  <a:cxn ang="0">
                    <a:pos x="connsiteX0" y="connsiteY0"/>
                  </a:cxn>
                  <a:cxn ang="0">
                    <a:pos x="connsiteX1" y="connsiteY1"/>
                  </a:cxn>
                  <a:cxn ang="0">
                    <a:pos x="connsiteX2" y="connsiteY2"/>
                  </a:cxn>
                  <a:cxn ang="0">
                    <a:pos x="connsiteX3" y="connsiteY3"/>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grp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2775" name="Group 48">
            <a:extLst>
              <a:ext uri="{FF2B5EF4-FFF2-40B4-BE49-F238E27FC236}">
                <a16:creationId xmlns:a16="http://schemas.microsoft.com/office/drawing/2014/main" id="{95701B2B-37EC-461C-A7A8-017CD1DB01BC}"/>
              </a:ext>
            </a:extLst>
          </p:cNvPr>
          <p:cNvGrpSpPr>
            <a:grpSpLocks/>
          </p:cNvGrpSpPr>
          <p:nvPr/>
        </p:nvGrpSpPr>
        <p:grpSpPr bwMode="auto">
          <a:xfrm>
            <a:off x="2743200" y="3124200"/>
            <a:ext cx="7924800" cy="1766680"/>
            <a:chOff x="1248" y="3360"/>
            <a:chExt cx="3408" cy="737"/>
          </a:xfrm>
          <a:solidFill>
            <a:srgbClr val="FFFF00"/>
          </a:solidFill>
        </p:grpSpPr>
        <p:grpSp>
          <p:nvGrpSpPr>
            <p:cNvPr id="32816" name="Group 58">
              <a:extLst>
                <a:ext uri="{FF2B5EF4-FFF2-40B4-BE49-F238E27FC236}">
                  <a16:creationId xmlns:a16="http://schemas.microsoft.com/office/drawing/2014/main" id="{911FDCAD-8944-45F6-B2FB-A5B39FCED608}"/>
                </a:ext>
              </a:extLst>
            </p:cNvPr>
            <p:cNvGrpSpPr>
              <a:grpSpLocks/>
            </p:cNvGrpSpPr>
            <p:nvPr/>
          </p:nvGrpSpPr>
          <p:grpSpPr bwMode="auto">
            <a:xfrm>
              <a:off x="1248" y="3552"/>
              <a:ext cx="545" cy="298"/>
              <a:chOff x="1714500" y="3094038"/>
              <a:chExt cx="1047750" cy="551111"/>
            </a:xfrm>
            <a:grpFill/>
          </p:grpSpPr>
          <p:sp>
            <p:nvSpPr>
              <p:cNvPr id="60" name="Freeform 59">
                <a:extLst>
                  <a:ext uri="{FF2B5EF4-FFF2-40B4-BE49-F238E27FC236}">
                    <a16:creationId xmlns:a16="http://schemas.microsoft.com/office/drawing/2014/main" id="{A2443692-36D1-4563-AE1D-1E5C9EEDFACA}"/>
                  </a:ext>
                </a:extLst>
              </p:cNvPr>
              <p:cNvSpPr/>
              <p:nvPr/>
            </p:nvSpPr>
            <p:spPr>
              <a:xfrm>
                <a:off x="1714500" y="3094445"/>
                <a:ext cx="1047343" cy="551435"/>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1042988 w 5761832"/>
                  <a:gd name="connsiteY10" fmla="*/ 547688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1042988 w 5761832"/>
                  <a:gd name="connsiteY9" fmla="*/ 547688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759450 w 5761832"/>
                  <a:gd name="connsiteY4" fmla="*/ 0 h 559049"/>
                  <a:gd name="connsiteX5" fmla="*/ 5577681 w 5761832"/>
                  <a:gd name="connsiteY5" fmla="*/ 273050 h 559049"/>
                  <a:gd name="connsiteX6" fmla="*/ 5761832 w 5761832"/>
                  <a:gd name="connsiteY6" fmla="*/ 522287 h 559049"/>
                  <a:gd name="connsiteX7" fmla="*/ 5251450 w 5761832"/>
                  <a:gd name="connsiteY7" fmla="*/ 558800 h 559049"/>
                  <a:gd name="connsiteX8" fmla="*/ 1042988 w 5761832"/>
                  <a:gd name="connsiteY8" fmla="*/ 547688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577681 w 5761832"/>
                  <a:gd name="connsiteY4" fmla="*/ 265112 h 551111"/>
                  <a:gd name="connsiteX5" fmla="*/ 5761832 w 5761832"/>
                  <a:gd name="connsiteY5" fmla="*/ 514349 h 551111"/>
                  <a:gd name="connsiteX6" fmla="*/ 5251450 w 5761832"/>
                  <a:gd name="connsiteY6" fmla="*/ 550862 h 551111"/>
                  <a:gd name="connsiteX7" fmla="*/ 1042988 w 5761832"/>
                  <a:gd name="connsiteY7" fmla="*/ 539750 h 551111"/>
                  <a:gd name="connsiteX8" fmla="*/ 919163 w 5761832"/>
                  <a:gd name="connsiteY8" fmla="*/ 542130 h 551111"/>
                  <a:gd name="connsiteX9" fmla="*/ 661194 w 5761832"/>
                  <a:gd name="connsiteY9" fmla="*/ 545306 h 551111"/>
                  <a:gd name="connsiteX10" fmla="*/ 0 w 5761832"/>
                  <a:gd name="connsiteY10" fmla="*/ 519112 h 551111"/>
                  <a:gd name="connsiteX11" fmla="*/ 200025 w 5761832"/>
                  <a:gd name="connsiteY11" fmla="*/ 263525 h 551111"/>
                  <a:gd name="connsiteX12" fmla="*/ 793 w 5761832"/>
                  <a:gd name="connsiteY12" fmla="*/ 0 h 551111"/>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761832 w 5761832"/>
                  <a:gd name="connsiteY4" fmla="*/ 514349 h 551111"/>
                  <a:gd name="connsiteX5" fmla="*/ 5251450 w 5761832"/>
                  <a:gd name="connsiteY5" fmla="*/ 550862 h 551111"/>
                  <a:gd name="connsiteX6" fmla="*/ 1042988 w 5761832"/>
                  <a:gd name="connsiteY6" fmla="*/ 539750 h 551111"/>
                  <a:gd name="connsiteX7" fmla="*/ 919163 w 5761832"/>
                  <a:gd name="connsiteY7" fmla="*/ 542130 h 551111"/>
                  <a:gd name="connsiteX8" fmla="*/ 661194 w 5761832"/>
                  <a:gd name="connsiteY8" fmla="*/ 545306 h 551111"/>
                  <a:gd name="connsiteX9" fmla="*/ 0 w 5761832"/>
                  <a:gd name="connsiteY9" fmla="*/ 519112 h 551111"/>
                  <a:gd name="connsiteX10" fmla="*/ 200025 w 5761832"/>
                  <a:gd name="connsiteY10" fmla="*/ 263525 h 551111"/>
                  <a:gd name="connsiteX11" fmla="*/ 793 w 5761832"/>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1047750 w 5251450"/>
                  <a:gd name="connsiteY3" fmla="*/ 6350 h 551111"/>
                  <a:gd name="connsiteX4" fmla="*/ 5251450 w 5251450"/>
                  <a:gd name="connsiteY4" fmla="*/ 550862 h 551111"/>
                  <a:gd name="connsiteX5" fmla="*/ 1042988 w 5251450"/>
                  <a:gd name="connsiteY5" fmla="*/ 539750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1047750"/>
                  <a:gd name="connsiteY0" fmla="*/ 0 h 551111"/>
                  <a:gd name="connsiteX1" fmla="*/ 374650 w 1047750"/>
                  <a:gd name="connsiteY1" fmla="*/ 23812 h 551111"/>
                  <a:gd name="connsiteX2" fmla="*/ 916782 w 1047750"/>
                  <a:gd name="connsiteY2" fmla="*/ 11112 h 551111"/>
                  <a:gd name="connsiteX3" fmla="*/ 1047750 w 1047750"/>
                  <a:gd name="connsiteY3" fmla="*/ 6350 h 551111"/>
                  <a:gd name="connsiteX4" fmla="*/ 1042988 w 1047750"/>
                  <a:gd name="connsiteY4" fmla="*/ 539750 h 551111"/>
                  <a:gd name="connsiteX5" fmla="*/ 919163 w 1047750"/>
                  <a:gd name="connsiteY5" fmla="*/ 542130 h 551111"/>
                  <a:gd name="connsiteX6" fmla="*/ 661194 w 1047750"/>
                  <a:gd name="connsiteY6" fmla="*/ 545306 h 551111"/>
                  <a:gd name="connsiteX7" fmla="*/ 0 w 1047750"/>
                  <a:gd name="connsiteY7" fmla="*/ 519112 h 551111"/>
                  <a:gd name="connsiteX8" fmla="*/ 200025 w 1047750"/>
                  <a:gd name="connsiteY8" fmla="*/ 263525 h 551111"/>
                  <a:gd name="connsiteX9" fmla="*/ 793 w 1047750"/>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0" h="551111">
                    <a:moveTo>
                      <a:pt x="793" y="0"/>
                    </a:moveTo>
                    <a:cubicBezTo>
                      <a:pt x="123031" y="24606"/>
                      <a:pt x="250031" y="15875"/>
                      <a:pt x="374650" y="23812"/>
                    </a:cubicBezTo>
                    <a:cubicBezTo>
                      <a:pt x="555361" y="19579"/>
                      <a:pt x="750359" y="24870"/>
                      <a:pt x="916782" y="11112"/>
                    </a:cubicBezTo>
                    <a:lnTo>
                      <a:pt x="1047750" y="6350"/>
                    </a:lnTo>
                    <a:cubicBezTo>
                      <a:pt x="1046163" y="184150"/>
                      <a:pt x="1044575" y="361950"/>
                      <a:pt x="1042988" y="539750"/>
                    </a:cubicBez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61" name="Freeform 60">
                <a:extLst>
                  <a:ext uri="{FF2B5EF4-FFF2-40B4-BE49-F238E27FC236}">
                    <a16:creationId xmlns:a16="http://schemas.microsoft.com/office/drawing/2014/main" id="{E2944F77-9A9A-45DB-9DAD-9F676A002D3E}"/>
                  </a:ext>
                </a:extLst>
              </p:cNvPr>
              <p:cNvSpPr/>
              <p:nvPr/>
            </p:nvSpPr>
            <p:spPr>
              <a:xfrm>
                <a:off x="1815560" y="3153404"/>
                <a:ext cx="920034" cy="436987"/>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52905 w 5761832"/>
                  <a:gd name="connsiteY10" fmla="*/ 546396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835542"/>
                  <a:gd name="connsiteY0" fmla="*/ 7938 h 559049"/>
                  <a:gd name="connsiteX1" fmla="*/ 374650 w 5835542"/>
                  <a:gd name="connsiteY1" fmla="*/ 31750 h 559049"/>
                  <a:gd name="connsiteX2" fmla="*/ 916782 w 5835542"/>
                  <a:gd name="connsiteY2" fmla="*/ 19050 h 559049"/>
                  <a:gd name="connsiteX3" fmla="*/ 945507 w 5835542"/>
                  <a:gd name="connsiteY3" fmla="*/ 20131 h 559049"/>
                  <a:gd name="connsiteX4" fmla="*/ 4862512 w 5835542"/>
                  <a:gd name="connsiteY4" fmla="*/ 19050 h 559049"/>
                  <a:gd name="connsiteX5" fmla="*/ 5076032 w 5835542"/>
                  <a:gd name="connsiteY5" fmla="*/ 26988 h 559049"/>
                  <a:gd name="connsiteX6" fmla="*/ 5759450 w 5835542"/>
                  <a:gd name="connsiteY6" fmla="*/ 0 h 559049"/>
                  <a:gd name="connsiteX7" fmla="*/ 5761832 w 5835542"/>
                  <a:gd name="connsiteY7" fmla="*/ 522287 h 559049"/>
                  <a:gd name="connsiteX8" fmla="*/ 5251450 w 5835542"/>
                  <a:gd name="connsiteY8" fmla="*/ 558800 h 559049"/>
                  <a:gd name="connsiteX9" fmla="*/ 952905 w 5835542"/>
                  <a:gd name="connsiteY9" fmla="*/ 546396 h 559049"/>
                  <a:gd name="connsiteX10" fmla="*/ 919163 w 5835542"/>
                  <a:gd name="connsiteY10" fmla="*/ 550068 h 559049"/>
                  <a:gd name="connsiteX11" fmla="*/ 661194 w 5835542"/>
                  <a:gd name="connsiteY11" fmla="*/ 553244 h 559049"/>
                  <a:gd name="connsiteX12" fmla="*/ 0 w 5835542"/>
                  <a:gd name="connsiteY12" fmla="*/ 527050 h 559049"/>
                  <a:gd name="connsiteX13" fmla="*/ 200025 w 5835542"/>
                  <a:gd name="connsiteY13" fmla="*/ 271463 h 559049"/>
                  <a:gd name="connsiteX14" fmla="*/ 793 w 5835542"/>
                  <a:gd name="connsiteY14" fmla="*/ 7938 h 559049"/>
                  <a:gd name="connsiteX0" fmla="*/ 793 w 5761832"/>
                  <a:gd name="connsiteY0" fmla="*/ 0 h 551111"/>
                  <a:gd name="connsiteX1" fmla="*/ 374650 w 5761832"/>
                  <a:gd name="connsiteY1" fmla="*/ 23812 h 551111"/>
                  <a:gd name="connsiteX2" fmla="*/ 916782 w 5761832"/>
                  <a:gd name="connsiteY2" fmla="*/ 11112 h 551111"/>
                  <a:gd name="connsiteX3" fmla="*/ 945507 w 5761832"/>
                  <a:gd name="connsiteY3" fmla="*/ 12193 h 551111"/>
                  <a:gd name="connsiteX4" fmla="*/ 4862512 w 5761832"/>
                  <a:gd name="connsiteY4" fmla="*/ 11112 h 551111"/>
                  <a:gd name="connsiteX5" fmla="*/ 5076032 w 5761832"/>
                  <a:gd name="connsiteY5" fmla="*/ 19050 h 551111"/>
                  <a:gd name="connsiteX6" fmla="*/ 5761832 w 5761832"/>
                  <a:gd name="connsiteY6" fmla="*/ 514349 h 551111"/>
                  <a:gd name="connsiteX7" fmla="*/ 5251450 w 5761832"/>
                  <a:gd name="connsiteY7" fmla="*/ 550862 h 551111"/>
                  <a:gd name="connsiteX8" fmla="*/ 952905 w 5761832"/>
                  <a:gd name="connsiteY8" fmla="*/ 538458 h 551111"/>
                  <a:gd name="connsiteX9" fmla="*/ 919163 w 5761832"/>
                  <a:gd name="connsiteY9" fmla="*/ 542130 h 551111"/>
                  <a:gd name="connsiteX10" fmla="*/ 661194 w 5761832"/>
                  <a:gd name="connsiteY10" fmla="*/ 545306 h 551111"/>
                  <a:gd name="connsiteX11" fmla="*/ 0 w 5761832"/>
                  <a:gd name="connsiteY11" fmla="*/ 519112 h 551111"/>
                  <a:gd name="connsiteX12" fmla="*/ 200025 w 5761832"/>
                  <a:gd name="connsiteY12" fmla="*/ 263525 h 551111"/>
                  <a:gd name="connsiteX13" fmla="*/ 793 w 5761832"/>
                  <a:gd name="connsiteY13"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4862512 w 5528877"/>
                  <a:gd name="connsiteY4" fmla="*/ 11112 h 551111"/>
                  <a:gd name="connsiteX5" fmla="*/ 5076032 w 5528877"/>
                  <a:gd name="connsiteY5" fmla="*/ 19050 h 551111"/>
                  <a:gd name="connsiteX6" fmla="*/ 5251450 w 5528877"/>
                  <a:gd name="connsiteY6" fmla="*/ 550862 h 551111"/>
                  <a:gd name="connsiteX7" fmla="*/ 952905 w 5528877"/>
                  <a:gd name="connsiteY7" fmla="*/ 538458 h 551111"/>
                  <a:gd name="connsiteX8" fmla="*/ 919163 w 5528877"/>
                  <a:gd name="connsiteY8" fmla="*/ 542130 h 551111"/>
                  <a:gd name="connsiteX9" fmla="*/ 661194 w 5528877"/>
                  <a:gd name="connsiteY9" fmla="*/ 545306 h 551111"/>
                  <a:gd name="connsiteX10" fmla="*/ 0 w 5528877"/>
                  <a:gd name="connsiteY10" fmla="*/ 519112 h 551111"/>
                  <a:gd name="connsiteX11" fmla="*/ 200025 w 5528877"/>
                  <a:gd name="connsiteY11" fmla="*/ 263525 h 551111"/>
                  <a:gd name="connsiteX12" fmla="*/ 793 w 5528877"/>
                  <a:gd name="connsiteY12"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5076032 w 5528877"/>
                  <a:gd name="connsiteY4" fmla="*/ 19050 h 551111"/>
                  <a:gd name="connsiteX5" fmla="*/ 5251450 w 5528877"/>
                  <a:gd name="connsiteY5" fmla="*/ 550862 h 551111"/>
                  <a:gd name="connsiteX6" fmla="*/ 952905 w 5528877"/>
                  <a:gd name="connsiteY6" fmla="*/ 538458 h 551111"/>
                  <a:gd name="connsiteX7" fmla="*/ 919163 w 5528877"/>
                  <a:gd name="connsiteY7" fmla="*/ 542130 h 551111"/>
                  <a:gd name="connsiteX8" fmla="*/ 661194 w 5528877"/>
                  <a:gd name="connsiteY8" fmla="*/ 545306 h 551111"/>
                  <a:gd name="connsiteX9" fmla="*/ 0 w 5528877"/>
                  <a:gd name="connsiteY9" fmla="*/ 519112 h 551111"/>
                  <a:gd name="connsiteX10" fmla="*/ 200025 w 5528877"/>
                  <a:gd name="connsiteY10" fmla="*/ 263525 h 551111"/>
                  <a:gd name="connsiteX11" fmla="*/ 793 w 5528877"/>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945507 w 5251450"/>
                  <a:gd name="connsiteY3" fmla="*/ 12193 h 551111"/>
                  <a:gd name="connsiteX4" fmla="*/ 5251450 w 5251450"/>
                  <a:gd name="connsiteY4" fmla="*/ 550862 h 551111"/>
                  <a:gd name="connsiteX5" fmla="*/ 952905 w 5251450"/>
                  <a:gd name="connsiteY5" fmla="*/ 538458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952905"/>
                  <a:gd name="connsiteY0" fmla="*/ 0 h 551111"/>
                  <a:gd name="connsiteX1" fmla="*/ 374650 w 952905"/>
                  <a:gd name="connsiteY1" fmla="*/ 23812 h 551111"/>
                  <a:gd name="connsiteX2" fmla="*/ 916782 w 952905"/>
                  <a:gd name="connsiteY2" fmla="*/ 11112 h 551111"/>
                  <a:gd name="connsiteX3" fmla="*/ 945507 w 952905"/>
                  <a:gd name="connsiteY3" fmla="*/ 12193 h 551111"/>
                  <a:gd name="connsiteX4" fmla="*/ 952905 w 952905"/>
                  <a:gd name="connsiteY4" fmla="*/ 538458 h 551111"/>
                  <a:gd name="connsiteX5" fmla="*/ 919163 w 952905"/>
                  <a:gd name="connsiteY5" fmla="*/ 542130 h 551111"/>
                  <a:gd name="connsiteX6" fmla="*/ 661194 w 952905"/>
                  <a:gd name="connsiteY6" fmla="*/ 545306 h 551111"/>
                  <a:gd name="connsiteX7" fmla="*/ 0 w 952905"/>
                  <a:gd name="connsiteY7" fmla="*/ 519112 h 551111"/>
                  <a:gd name="connsiteX8" fmla="*/ 200025 w 952905"/>
                  <a:gd name="connsiteY8" fmla="*/ 263525 h 551111"/>
                  <a:gd name="connsiteX9" fmla="*/ 793 w 952905"/>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905" h="551111">
                    <a:moveTo>
                      <a:pt x="793" y="0"/>
                    </a:moveTo>
                    <a:cubicBezTo>
                      <a:pt x="123031" y="24606"/>
                      <a:pt x="250031" y="15875"/>
                      <a:pt x="374650" y="23812"/>
                    </a:cubicBezTo>
                    <a:cubicBezTo>
                      <a:pt x="555361" y="19579"/>
                      <a:pt x="750359" y="24870"/>
                      <a:pt x="916782" y="11112"/>
                    </a:cubicBezTo>
                    <a:lnTo>
                      <a:pt x="945507" y="12193"/>
                    </a:lnTo>
                    <a:lnTo>
                      <a:pt x="952905" y="538458"/>
                    </a:ln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19050">
                <a:solidFill>
                  <a:srgbClr val="CBA0E8"/>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32817" name="Group 3">
              <a:extLst>
                <a:ext uri="{FF2B5EF4-FFF2-40B4-BE49-F238E27FC236}">
                  <a16:creationId xmlns:a16="http://schemas.microsoft.com/office/drawing/2014/main" id="{C226D164-1138-43DF-A943-D86F8CB7AE89}"/>
                </a:ext>
              </a:extLst>
            </p:cNvPr>
            <p:cNvGrpSpPr>
              <a:grpSpLocks/>
            </p:cNvGrpSpPr>
            <p:nvPr/>
          </p:nvGrpSpPr>
          <p:grpSpPr bwMode="auto">
            <a:xfrm>
              <a:off x="1584" y="3360"/>
              <a:ext cx="3072" cy="737"/>
              <a:chOff x="2530645" y="2460171"/>
              <a:chExt cx="4651820" cy="1219014"/>
            </a:xfrm>
            <a:grpFill/>
          </p:grpSpPr>
          <p:pic>
            <p:nvPicPr>
              <p:cNvPr id="32823" name="Picture 4" descr="C:\Users\dell\Desktop\Icon sale page\Icon tĩnh\200wide.jpg">
                <a:extLst>
                  <a:ext uri="{FF2B5EF4-FFF2-40B4-BE49-F238E27FC236}">
                    <a16:creationId xmlns:a16="http://schemas.microsoft.com/office/drawing/2014/main" id="{C91E14BF-2EFD-4916-AC88-549CA94A71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159"/>
              <a:stretch>
                <a:fillRect/>
              </a:stretch>
            </p:blipFill>
            <p:spPr bwMode="auto">
              <a:xfrm>
                <a:off x="3233624" y="3433093"/>
                <a:ext cx="3744118" cy="2460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32824" name="Group 5">
                <a:extLst>
                  <a:ext uri="{FF2B5EF4-FFF2-40B4-BE49-F238E27FC236}">
                    <a16:creationId xmlns:a16="http://schemas.microsoft.com/office/drawing/2014/main" id="{0F995D47-72FD-40C4-92B9-69E2219BD55C}"/>
                  </a:ext>
                </a:extLst>
              </p:cNvPr>
              <p:cNvGrpSpPr>
                <a:grpSpLocks/>
              </p:cNvGrpSpPr>
              <p:nvPr/>
            </p:nvGrpSpPr>
            <p:grpSpPr bwMode="auto">
              <a:xfrm>
                <a:off x="2530645" y="2460171"/>
                <a:ext cx="4651820" cy="1011238"/>
                <a:chOff x="2671148" y="1311915"/>
                <a:chExt cx="3938587" cy="1011238"/>
              </a:xfrm>
              <a:grpFill/>
            </p:grpSpPr>
            <p:pic>
              <p:nvPicPr>
                <p:cNvPr id="32825" name="Picture 3">
                  <a:extLst>
                    <a:ext uri="{FF2B5EF4-FFF2-40B4-BE49-F238E27FC236}">
                      <a16:creationId xmlns:a16="http://schemas.microsoft.com/office/drawing/2014/main" id="{07CDA928-D737-42C3-A623-51AEA277CCA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1148" y="1311915"/>
                  <a:ext cx="3938587" cy="1011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8" name="Rounded Rectangle 7">
                  <a:extLst>
                    <a:ext uri="{FF2B5EF4-FFF2-40B4-BE49-F238E27FC236}">
                      <a16:creationId xmlns:a16="http://schemas.microsoft.com/office/drawing/2014/main" id="{2E427E0C-CDD9-4107-9305-57382542097A}"/>
                    </a:ext>
                  </a:extLst>
                </p:cNvPr>
                <p:cNvSpPr/>
                <p:nvPr/>
              </p:nvSpPr>
              <p:spPr>
                <a:xfrm>
                  <a:off x="2762029" y="1387910"/>
                  <a:ext cx="3778560" cy="859203"/>
                </a:xfrm>
                <a:prstGeom prst="roundRect">
                  <a:avLst>
                    <a:gd name="adj" fmla="val 12108"/>
                  </a:avLst>
                </a:prstGeom>
                <a:grpFill/>
                <a:ln w="19050">
                  <a:solidFill>
                    <a:srgbClr val="996633"/>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2818" name="Group 64">
              <a:extLst>
                <a:ext uri="{FF2B5EF4-FFF2-40B4-BE49-F238E27FC236}">
                  <a16:creationId xmlns:a16="http://schemas.microsoft.com/office/drawing/2014/main" id="{4AB59214-EEC0-4F18-A36E-03E7A50BDDF0}"/>
                </a:ext>
              </a:extLst>
            </p:cNvPr>
            <p:cNvGrpSpPr>
              <a:grpSpLocks/>
            </p:cNvGrpSpPr>
            <p:nvPr/>
          </p:nvGrpSpPr>
          <p:grpSpPr bwMode="auto">
            <a:xfrm>
              <a:off x="1584" y="3456"/>
              <a:ext cx="432" cy="401"/>
              <a:chOff x="2452688" y="2863775"/>
              <a:chExt cx="1819275" cy="662858"/>
            </a:xfrm>
            <a:grpFill/>
          </p:grpSpPr>
          <p:sp>
            <p:nvSpPr>
              <p:cNvPr id="66" name="Freeform 65">
                <a:extLst>
                  <a:ext uri="{FF2B5EF4-FFF2-40B4-BE49-F238E27FC236}">
                    <a16:creationId xmlns:a16="http://schemas.microsoft.com/office/drawing/2014/main" id="{D54F907B-D49C-4E69-9CC0-67BDE8E81DAC}"/>
                  </a:ext>
                </a:extLst>
              </p:cNvPr>
              <p:cNvSpPr/>
              <p:nvPr/>
            </p:nvSpPr>
            <p:spPr>
              <a:xfrm>
                <a:off x="2452203" y="2863182"/>
                <a:ext cx="1819884" cy="584337"/>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604962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pFill/>
              <a:ln w="3175">
                <a:noFill/>
              </a:ln>
              <a:effectLst>
                <a:outerShdw blurRad="50800" dist="381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67" name="Freeform 66">
                <a:extLst>
                  <a:ext uri="{FF2B5EF4-FFF2-40B4-BE49-F238E27FC236}">
                    <a16:creationId xmlns:a16="http://schemas.microsoft.com/office/drawing/2014/main" id="{1470AFF2-ECDE-4DF8-93BD-C52488282626}"/>
                  </a:ext>
                </a:extLst>
              </p:cNvPr>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2887"/>
                  <a:gd name="connsiteY0" fmla="*/ 147639 h 147639"/>
                  <a:gd name="connsiteX1" fmla="*/ 242887 w 242887"/>
                  <a:gd name="connsiteY1" fmla="*/ 0 h 147639"/>
                  <a:gd name="connsiteX2" fmla="*/ 0 w 242887"/>
                  <a:gd name="connsiteY2" fmla="*/ 66675 h 147639"/>
                  <a:gd name="connsiteX3" fmla="*/ 240506 w 242887"/>
                  <a:gd name="connsiteY3" fmla="*/ 147639 h 147639"/>
                  <a:gd name="connsiteX0" fmla="*/ 240506 w 245268"/>
                  <a:gd name="connsiteY0" fmla="*/ 154783 h 154783"/>
                  <a:gd name="connsiteX1" fmla="*/ 245268 w 245268"/>
                  <a:gd name="connsiteY1" fmla="*/ 0 h 154783"/>
                  <a:gd name="connsiteX2" fmla="*/ 0 w 245268"/>
                  <a:gd name="connsiteY2" fmla="*/ 73819 h 154783"/>
                  <a:gd name="connsiteX3" fmla="*/ 240506 w 245268"/>
                  <a:gd name="connsiteY3" fmla="*/ 154783 h 154783"/>
                  <a:gd name="connsiteX0" fmla="*/ 247650 w 247755"/>
                  <a:gd name="connsiteY0" fmla="*/ 157165 h 157165"/>
                  <a:gd name="connsiteX1" fmla="*/ 245268 w 247755"/>
                  <a:gd name="connsiteY1" fmla="*/ 0 h 157165"/>
                  <a:gd name="connsiteX2" fmla="*/ 0 w 247755"/>
                  <a:gd name="connsiteY2" fmla="*/ 73819 h 157165"/>
                  <a:gd name="connsiteX3" fmla="*/ 247650 w 247755"/>
                  <a:gd name="connsiteY3" fmla="*/ 157165 h 157165"/>
                </a:gdLst>
                <a:ahLst/>
                <a:cxnLst>
                  <a:cxn ang="0">
                    <a:pos x="connsiteX0" y="connsiteY0"/>
                  </a:cxn>
                  <a:cxn ang="0">
                    <a:pos x="connsiteX1" y="connsiteY1"/>
                  </a:cxn>
                  <a:cxn ang="0">
                    <a:pos x="connsiteX2" y="connsiteY2"/>
                  </a:cxn>
                  <a:cxn ang="0">
                    <a:pos x="connsiteX3" y="connsiteY3"/>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grp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sp>
        <p:nvSpPr>
          <p:cNvPr id="56328" name="Rectangle 25">
            <a:extLst>
              <a:ext uri="{FF2B5EF4-FFF2-40B4-BE49-F238E27FC236}">
                <a16:creationId xmlns:a16="http://schemas.microsoft.com/office/drawing/2014/main" id="{02D2FECB-CD2D-4EB0-8658-75FE82A3CD2D}"/>
              </a:ext>
            </a:extLst>
          </p:cNvPr>
          <p:cNvSpPr>
            <a:spLocks noChangeArrowheads="1"/>
          </p:cNvSpPr>
          <p:nvPr/>
        </p:nvSpPr>
        <p:spPr bwMode="auto">
          <a:xfrm>
            <a:off x="5341938" y="739775"/>
            <a:ext cx="3479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endParaRPr lang="en-US" altLang="en-US" sz="1400">
              <a:solidFill>
                <a:srgbClr val="593B1D"/>
              </a:solidFill>
              <a:cs typeface="Arial" panose="020B0604020202020204" pitchFamily="34" charset="0"/>
            </a:endParaRPr>
          </a:p>
        </p:txBody>
      </p:sp>
      <p:grpSp>
        <p:nvGrpSpPr>
          <p:cNvPr id="56329" name="Group 67">
            <a:extLst>
              <a:ext uri="{FF2B5EF4-FFF2-40B4-BE49-F238E27FC236}">
                <a16:creationId xmlns:a16="http://schemas.microsoft.com/office/drawing/2014/main" id="{03284AD9-A958-4FA0-9E5F-495031CD76D0}"/>
              </a:ext>
            </a:extLst>
          </p:cNvPr>
          <p:cNvGrpSpPr>
            <a:grpSpLocks/>
          </p:cNvGrpSpPr>
          <p:nvPr/>
        </p:nvGrpSpPr>
        <p:grpSpPr bwMode="auto">
          <a:xfrm>
            <a:off x="2667000" y="457200"/>
            <a:ext cx="1219200" cy="812800"/>
            <a:chOff x="2452688" y="2863775"/>
            <a:chExt cx="1819275" cy="662858"/>
          </a:xfrm>
        </p:grpSpPr>
        <p:sp>
          <p:nvSpPr>
            <p:cNvPr id="21" name="Freeform 68">
              <a:extLst>
                <a:ext uri="{FF2B5EF4-FFF2-40B4-BE49-F238E27FC236}">
                  <a16:creationId xmlns:a16="http://schemas.microsoft.com/office/drawing/2014/main" id="{413E8068-82CB-44D2-A1FD-181DC99BF979}"/>
                </a:ext>
              </a:extLst>
            </p:cNvPr>
            <p:cNvSpPr/>
            <p:nvPr/>
          </p:nvSpPr>
          <p:spPr>
            <a:xfrm>
              <a:off x="2452688" y="2863775"/>
              <a:ext cx="1819275" cy="583885"/>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604962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adFill flip="none" rotWithShape="1">
              <a:gsLst>
                <a:gs pos="22000">
                  <a:srgbClr val="943CD0"/>
                </a:gs>
                <a:gs pos="0">
                  <a:srgbClr val="943CD0">
                    <a:lumMod val="80000"/>
                    <a:lumOff val="20000"/>
                  </a:srgbClr>
                </a:gs>
                <a:gs pos="50000">
                  <a:srgbClr val="943CD0">
                    <a:lumMod val="84000"/>
                  </a:srgbClr>
                </a:gs>
                <a:gs pos="60000">
                  <a:srgbClr val="943CD0"/>
                </a:gs>
                <a:gs pos="100000">
                  <a:srgbClr val="943CD0">
                    <a:lumMod val="80000"/>
                  </a:srgbClr>
                </a:gs>
                <a:gs pos="84000">
                  <a:srgbClr val="943CD0">
                    <a:lumMod val="50000"/>
                    <a:lumOff val="50000"/>
                  </a:srgbClr>
                </a:gs>
                <a:gs pos="80000">
                  <a:srgbClr val="943CD0">
                    <a:lumMod val="50000"/>
                    <a:lumOff val="50000"/>
                  </a:srgbClr>
                </a:gs>
              </a:gsLst>
              <a:lin ang="10800000" scaled="1"/>
              <a:tileRect/>
            </a:gradFill>
            <a:ln w="3175">
              <a:noFill/>
            </a:ln>
            <a:effectLst>
              <a:outerShdw blurRad="50800" dist="381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22" name="Freeform 69">
              <a:extLst>
                <a:ext uri="{FF2B5EF4-FFF2-40B4-BE49-F238E27FC236}">
                  <a16:creationId xmlns:a16="http://schemas.microsoft.com/office/drawing/2014/main" id="{968ECBE1-FE35-496F-8F9A-0B8B27D131F8}"/>
                </a:ext>
              </a:extLst>
            </p:cNvPr>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2887"/>
                <a:gd name="connsiteY0" fmla="*/ 147639 h 147639"/>
                <a:gd name="connsiteX1" fmla="*/ 242887 w 242887"/>
                <a:gd name="connsiteY1" fmla="*/ 0 h 147639"/>
                <a:gd name="connsiteX2" fmla="*/ 0 w 242887"/>
                <a:gd name="connsiteY2" fmla="*/ 66675 h 147639"/>
                <a:gd name="connsiteX3" fmla="*/ 240506 w 242887"/>
                <a:gd name="connsiteY3" fmla="*/ 147639 h 147639"/>
                <a:gd name="connsiteX0" fmla="*/ 240506 w 245268"/>
                <a:gd name="connsiteY0" fmla="*/ 154783 h 154783"/>
                <a:gd name="connsiteX1" fmla="*/ 245268 w 245268"/>
                <a:gd name="connsiteY1" fmla="*/ 0 h 154783"/>
                <a:gd name="connsiteX2" fmla="*/ 0 w 245268"/>
                <a:gd name="connsiteY2" fmla="*/ 73819 h 154783"/>
                <a:gd name="connsiteX3" fmla="*/ 240506 w 245268"/>
                <a:gd name="connsiteY3" fmla="*/ 154783 h 154783"/>
                <a:gd name="connsiteX0" fmla="*/ 247650 w 247755"/>
                <a:gd name="connsiteY0" fmla="*/ 157165 h 157165"/>
                <a:gd name="connsiteX1" fmla="*/ 245268 w 247755"/>
                <a:gd name="connsiteY1" fmla="*/ 0 h 157165"/>
                <a:gd name="connsiteX2" fmla="*/ 0 w 247755"/>
                <a:gd name="connsiteY2" fmla="*/ 73819 h 157165"/>
                <a:gd name="connsiteX3" fmla="*/ 247650 w 247755"/>
                <a:gd name="connsiteY3" fmla="*/ 157165 h 157165"/>
              </a:gdLst>
              <a:ahLst/>
              <a:cxnLst>
                <a:cxn ang="0">
                  <a:pos x="connsiteX0" y="connsiteY0"/>
                </a:cxn>
                <a:cxn ang="0">
                  <a:pos x="connsiteX1" y="connsiteY1"/>
                </a:cxn>
                <a:cxn ang="0">
                  <a:pos x="connsiteX2" y="connsiteY2"/>
                </a:cxn>
                <a:cxn ang="0">
                  <a:pos x="connsiteX3" y="connsiteY3"/>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solidFill>
              <a:srgbClr val="852EC0"/>
            </a:solid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56330" name="Group 67">
            <a:extLst>
              <a:ext uri="{FF2B5EF4-FFF2-40B4-BE49-F238E27FC236}">
                <a16:creationId xmlns:a16="http://schemas.microsoft.com/office/drawing/2014/main" id="{777A48B7-7929-4E9A-8418-5446311D102E}"/>
              </a:ext>
            </a:extLst>
          </p:cNvPr>
          <p:cNvGrpSpPr>
            <a:grpSpLocks/>
          </p:cNvGrpSpPr>
          <p:nvPr/>
        </p:nvGrpSpPr>
        <p:grpSpPr bwMode="auto">
          <a:xfrm>
            <a:off x="2655888" y="457200"/>
            <a:ext cx="1219200" cy="812800"/>
            <a:chOff x="2452688" y="2863775"/>
            <a:chExt cx="1819275" cy="662858"/>
          </a:xfrm>
        </p:grpSpPr>
        <p:sp>
          <p:nvSpPr>
            <p:cNvPr id="23" name="Freeform 68">
              <a:extLst>
                <a:ext uri="{FF2B5EF4-FFF2-40B4-BE49-F238E27FC236}">
                  <a16:creationId xmlns:a16="http://schemas.microsoft.com/office/drawing/2014/main" id="{3B90AC5D-3143-4D11-9613-4F74D47BF19C}"/>
                </a:ext>
              </a:extLst>
            </p:cNvPr>
            <p:cNvSpPr/>
            <p:nvPr/>
          </p:nvSpPr>
          <p:spPr>
            <a:xfrm>
              <a:off x="2452688" y="2863775"/>
              <a:ext cx="1819275" cy="583885"/>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604962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adFill flip="none" rotWithShape="1">
              <a:gsLst>
                <a:gs pos="22000">
                  <a:srgbClr val="943CD0"/>
                </a:gs>
                <a:gs pos="0">
                  <a:srgbClr val="943CD0">
                    <a:lumMod val="80000"/>
                    <a:lumOff val="20000"/>
                  </a:srgbClr>
                </a:gs>
                <a:gs pos="50000">
                  <a:srgbClr val="943CD0">
                    <a:lumMod val="84000"/>
                  </a:srgbClr>
                </a:gs>
                <a:gs pos="60000">
                  <a:srgbClr val="943CD0"/>
                </a:gs>
                <a:gs pos="100000">
                  <a:srgbClr val="943CD0">
                    <a:lumMod val="80000"/>
                  </a:srgbClr>
                </a:gs>
                <a:gs pos="84000">
                  <a:srgbClr val="943CD0">
                    <a:lumMod val="50000"/>
                    <a:lumOff val="50000"/>
                  </a:srgbClr>
                </a:gs>
                <a:gs pos="80000">
                  <a:srgbClr val="943CD0">
                    <a:lumMod val="50000"/>
                    <a:lumOff val="50000"/>
                  </a:srgbClr>
                </a:gs>
              </a:gsLst>
              <a:lin ang="10800000" scaled="1"/>
              <a:tileRect/>
            </a:gradFill>
            <a:ln w="3175">
              <a:noFill/>
            </a:ln>
            <a:effectLst>
              <a:outerShdw blurRad="50800" dist="381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24" name="Freeform 69">
              <a:extLst>
                <a:ext uri="{FF2B5EF4-FFF2-40B4-BE49-F238E27FC236}">
                  <a16:creationId xmlns:a16="http://schemas.microsoft.com/office/drawing/2014/main" id="{78AB2DA1-4BB3-4258-BD6C-CAA821C8DDEC}"/>
                </a:ext>
              </a:extLst>
            </p:cNvPr>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2887"/>
                <a:gd name="connsiteY0" fmla="*/ 147639 h 147639"/>
                <a:gd name="connsiteX1" fmla="*/ 242887 w 242887"/>
                <a:gd name="connsiteY1" fmla="*/ 0 h 147639"/>
                <a:gd name="connsiteX2" fmla="*/ 0 w 242887"/>
                <a:gd name="connsiteY2" fmla="*/ 66675 h 147639"/>
                <a:gd name="connsiteX3" fmla="*/ 240506 w 242887"/>
                <a:gd name="connsiteY3" fmla="*/ 147639 h 147639"/>
                <a:gd name="connsiteX0" fmla="*/ 240506 w 245268"/>
                <a:gd name="connsiteY0" fmla="*/ 154783 h 154783"/>
                <a:gd name="connsiteX1" fmla="*/ 245268 w 245268"/>
                <a:gd name="connsiteY1" fmla="*/ 0 h 154783"/>
                <a:gd name="connsiteX2" fmla="*/ 0 w 245268"/>
                <a:gd name="connsiteY2" fmla="*/ 73819 h 154783"/>
                <a:gd name="connsiteX3" fmla="*/ 240506 w 245268"/>
                <a:gd name="connsiteY3" fmla="*/ 154783 h 154783"/>
                <a:gd name="connsiteX0" fmla="*/ 247650 w 247755"/>
                <a:gd name="connsiteY0" fmla="*/ 157165 h 157165"/>
                <a:gd name="connsiteX1" fmla="*/ 245268 w 247755"/>
                <a:gd name="connsiteY1" fmla="*/ 0 h 157165"/>
                <a:gd name="connsiteX2" fmla="*/ 0 w 247755"/>
                <a:gd name="connsiteY2" fmla="*/ 73819 h 157165"/>
                <a:gd name="connsiteX3" fmla="*/ 247650 w 247755"/>
                <a:gd name="connsiteY3" fmla="*/ 157165 h 157165"/>
              </a:gdLst>
              <a:ahLst/>
              <a:cxnLst>
                <a:cxn ang="0">
                  <a:pos x="connsiteX0" y="connsiteY0"/>
                </a:cxn>
                <a:cxn ang="0">
                  <a:pos x="connsiteX1" y="connsiteY1"/>
                </a:cxn>
                <a:cxn ang="0">
                  <a:pos x="connsiteX2" y="connsiteY2"/>
                </a:cxn>
                <a:cxn ang="0">
                  <a:pos x="connsiteX3" y="connsiteY3"/>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solidFill>
              <a:srgbClr val="852EC0"/>
            </a:solid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32779" name="Group 83">
            <a:extLst>
              <a:ext uri="{FF2B5EF4-FFF2-40B4-BE49-F238E27FC236}">
                <a16:creationId xmlns:a16="http://schemas.microsoft.com/office/drawing/2014/main" id="{F52D768B-A264-4773-8A41-1019BD926FBF}"/>
              </a:ext>
            </a:extLst>
          </p:cNvPr>
          <p:cNvGrpSpPr>
            <a:grpSpLocks/>
          </p:cNvGrpSpPr>
          <p:nvPr/>
        </p:nvGrpSpPr>
        <p:grpSpPr bwMode="auto">
          <a:xfrm>
            <a:off x="1524000" y="228600"/>
            <a:ext cx="9144000" cy="1524000"/>
            <a:chOff x="713" y="192"/>
            <a:chExt cx="4327" cy="960"/>
          </a:xfrm>
          <a:solidFill>
            <a:srgbClr val="FFFF00"/>
          </a:solidFill>
        </p:grpSpPr>
        <p:grpSp>
          <p:nvGrpSpPr>
            <p:cNvPr id="32795" name="Group 55">
              <a:extLst>
                <a:ext uri="{FF2B5EF4-FFF2-40B4-BE49-F238E27FC236}">
                  <a16:creationId xmlns:a16="http://schemas.microsoft.com/office/drawing/2014/main" id="{CC6E58AD-6F52-42A7-B18D-295F00F11267}"/>
                </a:ext>
              </a:extLst>
            </p:cNvPr>
            <p:cNvGrpSpPr>
              <a:grpSpLocks/>
            </p:cNvGrpSpPr>
            <p:nvPr/>
          </p:nvGrpSpPr>
          <p:grpSpPr bwMode="auto">
            <a:xfrm flipH="1">
              <a:off x="4656" y="432"/>
              <a:ext cx="384" cy="383"/>
              <a:chOff x="1714500" y="3094038"/>
              <a:chExt cx="1047750" cy="551111"/>
            </a:xfrm>
            <a:grpFill/>
          </p:grpSpPr>
          <p:sp>
            <p:nvSpPr>
              <p:cNvPr id="57" name="Freeform 56">
                <a:extLst>
                  <a:ext uri="{FF2B5EF4-FFF2-40B4-BE49-F238E27FC236}">
                    <a16:creationId xmlns:a16="http://schemas.microsoft.com/office/drawing/2014/main" id="{FDE33A8D-ABCF-4494-A72C-51370F0E1F21}"/>
                  </a:ext>
                </a:extLst>
              </p:cNvPr>
              <p:cNvSpPr/>
              <p:nvPr/>
            </p:nvSpPr>
            <p:spPr>
              <a:xfrm>
                <a:off x="1714500" y="3094038"/>
                <a:ext cx="1047398" cy="551111"/>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1042988 w 5761832"/>
                  <a:gd name="connsiteY10" fmla="*/ 547688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1042988 w 5761832"/>
                  <a:gd name="connsiteY9" fmla="*/ 547688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759450 w 5761832"/>
                  <a:gd name="connsiteY4" fmla="*/ 0 h 559049"/>
                  <a:gd name="connsiteX5" fmla="*/ 5577681 w 5761832"/>
                  <a:gd name="connsiteY5" fmla="*/ 273050 h 559049"/>
                  <a:gd name="connsiteX6" fmla="*/ 5761832 w 5761832"/>
                  <a:gd name="connsiteY6" fmla="*/ 522287 h 559049"/>
                  <a:gd name="connsiteX7" fmla="*/ 5251450 w 5761832"/>
                  <a:gd name="connsiteY7" fmla="*/ 558800 h 559049"/>
                  <a:gd name="connsiteX8" fmla="*/ 1042988 w 5761832"/>
                  <a:gd name="connsiteY8" fmla="*/ 547688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577681 w 5761832"/>
                  <a:gd name="connsiteY4" fmla="*/ 265112 h 551111"/>
                  <a:gd name="connsiteX5" fmla="*/ 5761832 w 5761832"/>
                  <a:gd name="connsiteY5" fmla="*/ 514349 h 551111"/>
                  <a:gd name="connsiteX6" fmla="*/ 5251450 w 5761832"/>
                  <a:gd name="connsiteY6" fmla="*/ 550862 h 551111"/>
                  <a:gd name="connsiteX7" fmla="*/ 1042988 w 5761832"/>
                  <a:gd name="connsiteY7" fmla="*/ 539750 h 551111"/>
                  <a:gd name="connsiteX8" fmla="*/ 919163 w 5761832"/>
                  <a:gd name="connsiteY8" fmla="*/ 542130 h 551111"/>
                  <a:gd name="connsiteX9" fmla="*/ 661194 w 5761832"/>
                  <a:gd name="connsiteY9" fmla="*/ 545306 h 551111"/>
                  <a:gd name="connsiteX10" fmla="*/ 0 w 5761832"/>
                  <a:gd name="connsiteY10" fmla="*/ 519112 h 551111"/>
                  <a:gd name="connsiteX11" fmla="*/ 200025 w 5761832"/>
                  <a:gd name="connsiteY11" fmla="*/ 263525 h 551111"/>
                  <a:gd name="connsiteX12" fmla="*/ 793 w 5761832"/>
                  <a:gd name="connsiteY12" fmla="*/ 0 h 551111"/>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761832 w 5761832"/>
                  <a:gd name="connsiteY4" fmla="*/ 514349 h 551111"/>
                  <a:gd name="connsiteX5" fmla="*/ 5251450 w 5761832"/>
                  <a:gd name="connsiteY5" fmla="*/ 550862 h 551111"/>
                  <a:gd name="connsiteX6" fmla="*/ 1042988 w 5761832"/>
                  <a:gd name="connsiteY6" fmla="*/ 539750 h 551111"/>
                  <a:gd name="connsiteX7" fmla="*/ 919163 w 5761832"/>
                  <a:gd name="connsiteY7" fmla="*/ 542130 h 551111"/>
                  <a:gd name="connsiteX8" fmla="*/ 661194 w 5761832"/>
                  <a:gd name="connsiteY8" fmla="*/ 545306 h 551111"/>
                  <a:gd name="connsiteX9" fmla="*/ 0 w 5761832"/>
                  <a:gd name="connsiteY9" fmla="*/ 519112 h 551111"/>
                  <a:gd name="connsiteX10" fmla="*/ 200025 w 5761832"/>
                  <a:gd name="connsiteY10" fmla="*/ 263525 h 551111"/>
                  <a:gd name="connsiteX11" fmla="*/ 793 w 5761832"/>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1047750 w 5251450"/>
                  <a:gd name="connsiteY3" fmla="*/ 6350 h 551111"/>
                  <a:gd name="connsiteX4" fmla="*/ 5251450 w 5251450"/>
                  <a:gd name="connsiteY4" fmla="*/ 550862 h 551111"/>
                  <a:gd name="connsiteX5" fmla="*/ 1042988 w 5251450"/>
                  <a:gd name="connsiteY5" fmla="*/ 539750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1047750"/>
                  <a:gd name="connsiteY0" fmla="*/ 0 h 551111"/>
                  <a:gd name="connsiteX1" fmla="*/ 374650 w 1047750"/>
                  <a:gd name="connsiteY1" fmla="*/ 23812 h 551111"/>
                  <a:gd name="connsiteX2" fmla="*/ 916782 w 1047750"/>
                  <a:gd name="connsiteY2" fmla="*/ 11112 h 551111"/>
                  <a:gd name="connsiteX3" fmla="*/ 1047750 w 1047750"/>
                  <a:gd name="connsiteY3" fmla="*/ 6350 h 551111"/>
                  <a:gd name="connsiteX4" fmla="*/ 1042988 w 1047750"/>
                  <a:gd name="connsiteY4" fmla="*/ 539750 h 551111"/>
                  <a:gd name="connsiteX5" fmla="*/ 919163 w 1047750"/>
                  <a:gd name="connsiteY5" fmla="*/ 542130 h 551111"/>
                  <a:gd name="connsiteX6" fmla="*/ 661194 w 1047750"/>
                  <a:gd name="connsiteY6" fmla="*/ 545306 h 551111"/>
                  <a:gd name="connsiteX7" fmla="*/ 0 w 1047750"/>
                  <a:gd name="connsiteY7" fmla="*/ 519112 h 551111"/>
                  <a:gd name="connsiteX8" fmla="*/ 200025 w 1047750"/>
                  <a:gd name="connsiteY8" fmla="*/ 263525 h 551111"/>
                  <a:gd name="connsiteX9" fmla="*/ 793 w 1047750"/>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0" h="551111">
                    <a:moveTo>
                      <a:pt x="793" y="0"/>
                    </a:moveTo>
                    <a:cubicBezTo>
                      <a:pt x="123031" y="24606"/>
                      <a:pt x="250031" y="15875"/>
                      <a:pt x="374650" y="23812"/>
                    </a:cubicBezTo>
                    <a:cubicBezTo>
                      <a:pt x="555361" y="19579"/>
                      <a:pt x="750359" y="24870"/>
                      <a:pt x="916782" y="11112"/>
                    </a:cubicBezTo>
                    <a:lnTo>
                      <a:pt x="1047750" y="6350"/>
                    </a:lnTo>
                    <a:cubicBezTo>
                      <a:pt x="1046163" y="184150"/>
                      <a:pt x="1044575" y="361950"/>
                      <a:pt x="1042988" y="539750"/>
                    </a:cubicBez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58" name="Freeform 57">
                <a:extLst>
                  <a:ext uri="{FF2B5EF4-FFF2-40B4-BE49-F238E27FC236}">
                    <a16:creationId xmlns:a16="http://schemas.microsoft.com/office/drawing/2014/main" id="{D16CDD43-718E-4CE6-8D48-EFB87BB203A6}"/>
                  </a:ext>
                </a:extLst>
              </p:cNvPr>
              <p:cNvSpPr/>
              <p:nvPr/>
            </p:nvSpPr>
            <p:spPr>
              <a:xfrm>
                <a:off x="1816985" y="3153035"/>
                <a:ext cx="918267" cy="435996"/>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52905 w 5761832"/>
                  <a:gd name="connsiteY10" fmla="*/ 546396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835542"/>
                  <a:gd name="connsiteY0" fmla="*/ 7938 h 559049"/>
                  <a:gd name="connsiteX1" fmla="*/ 374650 w 5835542"/>
                  <a:gd name="connsiteY1" fmla="*/ 31750 h 559049"/>
                  <a:gd name="connsiteX2" fmla="*/ 916782 w 5835542"/>
                  <a:gd name="connsiteY2" fmla="*/ 19050 h 559049"/>
                  <a:gd name="connsiteX3" fmla="*/ 945507 w 5835542"/>
                  <a:gd name="connsiteY3" fmla="*/ 20131 h 559049"/>
                  <a:gd name="connsiteX4" fmla="*/ 4862512 w 5835542"/>
                  <a:gd name="connsiteY4" fmla="*/ 19050 h 559049"/>
                  <a:gd name="connsiteX5" fmla="*/ 5076032 w 5835542"/>
                  <a:gd name="connsiteY5" fmla="*/ 26988 h 559049"/>
                  <a:gd name="connsiteX6" fmla="*/ 5759450 w 5835542"/>
                  <a:gd name="connsiteY6" fmla="*/ 0 h 559049"/>
                  <a:gd name="connsiteX7" fmla="*/ 5761832 w 5835542"/>
                  <a:gd name="connsiteY7" fmla="*/ 522287 h 559049"/>
                  <a:gd name="connsiteX8" fmla="*/ 5251450 w 5835542"/>
                  <a:gd name="connsiteY8" fmla="*/ 558800 h 559049"/>
                  <a:gd name="connsiteX9" fmla="*/ 952905 w 5835542"/>
                  <a:gd name="connsiteY9" fmla="*/ 546396 h 559049"/>
                  <a:gd name="connsiteX10" fmla="*/ 919163 w 5835542"/>
                  <a:gd name="connsiteY10" fmla="*/ 550068 h 559049"/>
                  <a:gd name="connsiteX11" fmla="*/ 661194 w 5835542"/>
                  <a:gd name="connsiteY11" fmla="*/ 553244 h 559049"/>
                  <a:gd name="connsiteX12" fmla="*/ 0 w 5835542"/>
                  <a:gd name="connsiteY12" fmla="*/ 527050 h 559049"/>
                  <a:gd name="connsiteX13" fmla="*/ 200025 w 5835542"/>
                  <a:gd name="connsiteY13" fmla="*/ 271463 h 559049"/>
                  <a:gd name="connsiteX14" fmla="*/ 793 w 5835542"/>
                  <a:gd name="connsiteY14" fmla="*/ 7938 h 559049"/>
                  <a:gd name="connsiteX0" fmla="*/ 793 w 5761832"/>
                  <a:gd name="connsiteY0" fmla="*/ 0 h 551111"/>
                  <a:gd name="connsiteX1" fmla="*/ 374650 w 5761832"/>
                  <a:gd name="connsiteY1" fmla="*/ 23812 h 551111"/>
                  <a:gd name="connsiteX2" fmla="*/ 916782 w 5761832"/>
                  <a:gd name="connsiteY2" fmla="*/ 11112 h 551111"/>
                  <a:gd name="connsiteX3" fmla="*/ 945507 w 5761832"/>
                  <a:gd name="connsiteY3" fmla="*/ 12193 h 551111"/>
                  <a:gd name="connsiteX4" fmla="*/ 4862512 w 5761832"/>
                  <a:gd name="connsiteY4" fmla="*/ 11112 h 551111"/>
                  <a:gd name="connsiteX5" fmla="*/ 5076032 w 5761832"/>
                  <a:gd name="connsiteY5" fmla="*/ 19050 h 551111"/>
                  <a:gd name="connsiteX6" fmla="*/ 5761832 w 5761832"/>
                  <a:gd name="connsiteY6" fmla="*/ 514349 h 551111"/>
                  <a:gd name="connsiteX7" fmla="*/ 5251450 w 5761832"/>
                  <a:gd name="connsiteY7" fmla="*/ 550862 h 551111"/>
                  <a:gd name="connsiteX8" fmla="*/ 952905 w 5761832"/>
                  <a:gd name="connsiteY8" fmla="*/ 538458 h 551111"/>
                  <a:gd name="connsiteX9" fmla="*/ 919163 w 5761832"/>
                  <a:gd name="connsiteY9" fmla="*/ 542130 h 551111"/>
                  <a:gd name="connsiteX10" fmla="*/ 661194 w 5761832"/>
                  <a:gd name="connsiteY10" fmla="*/ 545306 h 551111"/>
                  <a:gd name="connsiteX11" fmla="*/ 0 w 5761832"/>
                  <a:gd name="connsiteY11" fmla="*/ 519112 h 551111"/>
                  <a:gd name="connsiteX12" fmla="*/ 200025 w 5761832"/>
                  <a:gd name="connsiteY12" fmla="*/ 263525 h 551111"/>
                  <a:gd name="connsiteX13" fmla="*/ 793 w 5761832"/>
                  <a:gd name="connsiteY13"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4862512 w 5528877"/>
                  <a:gd name="connsiteY4" fmla="*/ 11112 h 551111"/>
                  <a:gd name="connsiteX5" fmla="*/ 5076032 w 5528877"/>
                  <a:gd name="connsiteY5" fmla="*/ 19050 h 551111"/>
                  <a:gd name="connsiteX6" fmla="*/ 5251450 w 5528877"/>
                  <a:gd name="connsiteY6" fmla="*/ 550862 h 551111"/>
                  <a:gd name="connsiteX7" fmla="*/ 952905 w 5528877"/>
                  <a:gd name="connsiteY7" fmla="*/ 538458 h 551111"/>
                  <a:gd name="connsiteX8" fmla="*/ 919163 w 5528877"/>
                  <a:gd name="connsiteY8" fmla="*/ 542130 h 551111"/>
                  <a:gd name="connsiteX9" fmla="*/ 661194 w 5528877"/>
                  <a:gd name="connsiteY9" fmla="*/ 545306 h 551111"/>
                  <a:gd name="connsiteX10" fmla="*/ 0 w 5528877"/>
                  <a:gd name="connsiteY10" fmla="*/ 519112 h 551111"/>
                  <a:gd name="connsiteX11" fmla="*/ 200025 w 5528877"/>
                  <a:gd name="connsiteY11" fmla="*/ 263525 h 551111"/>
                  <a:gd name="connsiteX12" fmla="*/ 793 w 5528877"/>
                  <a:gd name="connsiteY12"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5076032 w 5528877"/>
                  <a:gd name="connsiteY4" fmla="*/ 19050 h 551111"/>
                  <a:gd name="connsiteX5" fmla="*/ 5251450 w 5528877"/>
                  <a:gd name="connsiteY5" fmla="*/ 550862 h 551111"/>
                  <a:gd name="connsiteX6" fmla="*/ 952905 w 5528877"/>
                  <a:gd name="connsiteY6" fmla="*/ 538458 h 551111"/>
                  <a:gd name="connsiteX7" fmla="*/ 919163 w 5528877"/>
                  <a:gd name="connsiteY7" fmla="*/ 542130 h 551111"/>
                  <a:gd name="connsiteX8" fmla="*/ 661194 w 5528877"/>
                  <a:gd name="connsiteY8" fmla="*/ 545306 h 551111"/>
                  <a:gd name="connsiteX9" fmla="*/ 0 w 5528877"/>
                  <a:gd name="connsiteY9" fmla="*/ 519112 h 551111"/>
                  <a:gd name="connsiteX10" fmla="*/ 200025 w 5528877"/>
                  <a:gd name="connsiteY10" fmla="*/ 263525 h 551111"/>
                  <a:gd name="connsiteX11" fmla="*/ 793 w 5528877"/>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945507 w 5251450"/>
                  <a:gd name="connsiteY3" fmla="*/ 12193 h 551111"/>
                  <a:gd name="connsiteX4" fmla="*/ 5251450 w 5251450"/>
                  <a:gd name="connsiteY4" fmla="*/ 550862 h 551111"/>
                  <a:gd name="connsiteX5" fmla="*/ 952905 w 5251450"/>
                  <a:gd name="connsiteY5" fmla="*/ 538458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952905"/>
                  <a:gd name="connsiteY0" fmla="*/ 0 h 551111"/>
                  <a:gd name="connsiteX1" fmla="*/ 374650 w 952905"/>
                  <a:gd name="connsiteY1" fmla="*/ 23812 h 551111"/>
                  <a:gd name="connsiteX2" fmla="*/ 916782 w 952905"/>
                  <a:gd name="connsiteY2" fmla="*/ 11112 h 551111"/>
                  <a:gd name="connsiteX3" fmla="*/ 945507 w 952905"/>
                  <a:gd name="connsiteY3" fmla="*/ 12193 h 551111"/>
                  <a:gd name="connsiteX4" fmla="*/ 952905 w 952905"/>
                  <a:gd name="connsiteY4" fmla="*/ 538458 h 551111"/>
                  <a:gd name="connsiteX5" fmla="*/ 919163 w 952905"/>
                  <a:gd name="connsiteY5" fmla="*/ 542130 h 551111"/>
                  <a:gd name="connsiteX6" fmla="*/ 661194 w 952905"/>
                  <a:gd name="connsiteY6" fmla="*/ 545306 h 551111"/>
                  <a:gd name="connsiteX7" fmla="*/ 0 w 952905"/>
                  <a:gd name="connsiteY7" fmla="*/ 519112 h 551111"/>
                  <a:gd name="connsiteX8" fmla="*/ 200025 w 952905"/>
                  <a:gd name="connsiteY8" fmla="*/ 263525 h 551111"/>
                  <a:gd name="connsiteX9" fmla="*/ 793 w 952905"/>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905" h="551111">
                    <a:moveTo>
                      <a:pt x="793" y="0"/>
                    </a:moveTo>
                    <a:cubicBezTo>
                      <a:pt x="123031" y="24606"/>
                      <a:pt x="250031" y="15875"/>
                      <a:pt x="374650" y="23812"/>
                    </a:cubicBezTo>
                    <a:cubicBezTo>
                      <a:pt x="555361" y="19579"/>
                      <a:pt x="750359" y="24870"/>
                      <a:pt x="916782" y="11112"/>
                    </a:cubicBezTo>
                    <a:lnTo>
                      <a:pt x="945507" y="12193"/>
                    </a:lnTo>
                    <a:lnTo>
                      <a:pt x="952905" y="538458"/>
                    </a:ln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19050">
                <a:solidFill>
                  <a:srgbClr val="CBA0E8"/>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32796" name="Group 13">
              <a:extLst>
                <a:ext uri="{FF2B5EF4-FFF2-40B4-BE49-F238E27FC236}">
                  <a16:creationId xmlns:a16="http://schemas.microsoft.com/office/drawing/2014/main" id="{03C58DBC-91BD-4F4A-8696-D81C65DE1C66}"/>
                </a:ext>
              </a:extLst>
            </p:cNvPr>
            <p:cNvGrpSpPr>
              <a:grpSpLocks/>
            </p:cNvGrpSpPr>
            <p:nvPr/>
          </p:nvGrpSpPr>
          <p:grpSpPr bwMode="auto">
            <a:xfrm>
              <a:off x="912" y="192"/>
              <a:ext cx="3833" cy="960"/>
              <a:chOff x="2530645" y="3933371"/>
              <a:chExt cx="4651820" cy="1238901"/>
            </a:xfrm>
            <a:grpFill/>
          </p:grpSpPr>
          <p:pic>
            <p:nvPicPr>
              <p:cNvPr id="32802" name="Picture 4" descr="C:\Users\dell\Desktop\Icon sale page\Icon tĩnh\200wide.jpg">
                <a:extLst>
                  <a:ext uri="{FF2B5EF4-FFF2-40B4-BE49-F238E27FC236}">
                    <a16:creationId xmlns:a16="http://schemas.microsoft.com/office/drawing/2014/main" id="{85991728-27BB-43DB-B0E8-2987F687B8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159"/>
              <a:stretch>
                <a:fillRect/>
              </a:stretch>
            </p:blipFill>
            <p:spPr bwMode="auto">
              <a:xfrm flipH="1">
                <a:off x="2656682" y="4926180"/>
                <a:ext cx="3744118" cy="2460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32803" name="Group 15">
                <a:extLst>
                  <a:ext uri="{FF2B5EF4-FFF2-40B4-BE49-F238E27FC236}">
                    <a16:creationId xmlns:a16="http://schemas.microsoft.com/office/drawing/2014/main" id="{CC6AE32E-025E-488C-A6C1-85E0CB67CF27}"/>
                  </a:ext>
                </a:extLst>
              </p:cNvPr>
              <p:cNvGrpSpPr>
                <a:grpSpLocks/>
              </p:cNvGrpSpPr>
              <p:nvPr/>
            </p:nvGrpSpPr>
            <p:grpSpPr bwMode="auto">
              <a:xfrm>
                <a:off x="2530645" y="3933371"/>
                <a:ext cx="4651820" cy="1011238"/>
                <a:chOff x="2671148" y="1311915"/>
                <a:chExt cx="3938587" cy="1011238"/>
              </a:xfrm>
              <a:grpFill/>
            </p:grpSpPr>
            <p:pic>
              <p:nvPicPr>
                <p:cNvPr id="32804" name="Picture 3">
                  <a:extLst>
                    <a:ext uri="{FF2B5EF4-FFF2-40B4-BE49-F238E27FC236}">
                      <a16:creationId xmlns:a16="http://schemas.microsoft.com/office/drawing/2014/main" id="{822FAE02-F907-4E92-80E3-5D984C45A66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1148" y="1311915"/>
                  <a:ext cx="3938587" cy="1011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18" name="Rounded Rectangle 17">
                  <a:extLst>
                    <a:ext uri="{FF2B5EF4-FFF2-40B4-BE49-F238E27FC236}">
                      <a16:creationId xmlns:a16="http://schemas.microsoft.com/office/drawing/2014/main" id="{0FB62F8F-48B6-4A0E-B494-CD3051B4F6D3}"/>
                    </a:ext>
                  </a:extLst>
                </p:cNvPr>
                <p:cNvSpPr/>
                <p:nvPr/>
              </p:nvSpPr>
              <p:spPr>
                <a:xfrm>
                  <a:off x="2762308" y="1386765"/>
                  <a:ext cx="3777722" cy="862068"/>
                </a:xfrm>
                <a:prstGeom prst="roundRect">
                  <a:avLst>
                    <a:gd name="adj" fmla="val 12108"/>
                  </a:avLst>
                </a:prstGeom>
                <a:grpFill/>
                <a:ln w="19050">
                  <a:solidFill>
                    <a:srgbClr val="996633"/>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2797" name="Group 67">
              <a:extLst>
                <a:ext uri="{FF2B5EF4-FFF2-40B4-BE49-F238E27FC236}">
                  <a16:creationId xmlns:a16="http://schemas.microsoft.com/office/drawing/2014/main" id="{E24C9181-5C9D-4DF0-9DF9-E62AAFF6E184}"/>
                </a:ext>
              </a:extLst>
            </p:cNvPr>
            <p:cNvGrpSpPr>
              <a:grpSpLocks/>
            </p:cNvGrpSpPr>
            <p:nvPr/>
          </p:nvGrpSpPr>
          <p:grpSpPr bwMode="auto">
            <a:xfrm>
              <a:off x="713" y="288"/>
              <a:ext cx="768" cy="512"/>
              <a:chOff x="2452688" y="2863775"/>
              <a:chExt cx="1819275" cy="662858"/>
            </a:xfrm>
            <a:grpFill/>
          </p:grpSpPr>
          <p:sp>
            <p:nvSpPr>
              <p:cNvPr id="69" name="Freeform 68">
                <a:extLst>
                  <a:ext uri="{FF2B5EF4-FFF2-40B4-BE49-F238E27FC236}">
                    <a16:creationId xmlns:a16="http://schemas.microsoft.com/office/drawing/2014/main" id="{E6E86F4A-7987-4F47-BA51-8C660A8B8E3E}"/>
                  </a:ext>
                </a:extLst>
              </p:cNvPr>
              <p:cNvSpPr/>
              <p:nvPr/>
            </p:nvSpPr>
            <p:spPr>
              <a:xfrm>
                <a:off x="2452688" y="2863775"/>
                <a:ext cx="1818664" cy="583885"/>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604962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pFill/>
              <a:ln w="3175">
                <a:noFill/>
              </a:ln>
              <a:effectLst>
                <a:outerShdw blurRad="50800" dist="381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70" name="Freeform 69">
                <a:extLst>
                  <a:ext uri="{FF2B5EF4-FFF2-40B4-BE49-F238E27FC236}">
                    <a16:creationId xmlns:a16="http://schemas.microsoft.com/office/drawing/2014/main" id="{556CDD2F-40A3-4B43-A7C6-670507332792}"/>
                  </a:ext>
                </a:extLst>
              </p:cNvPr>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2887"/>
                  <a:gd name="connsiteY0" fmla="*/ 147639 h 147639"/>
                  <a:gd name="connsiteX1" fmla="*/ 242887 w 242887"/>
                  <a:gd name="connsiteY1" fmla="*/ 0 h 147639"/>
                  <a:gd name="connsiteX2" fmla="*/ 0 w 242887"/>
                  <a:gd name="connsiteY2" fmla="*/ 66675 h 147639"/>
                  <a:gd name="connsiteX3" fmla="*/ 240506 w 242887"/>
                  <a:gd name="connsiteY3" fmla="*/ 147639 h 147639"/>
                  <a:gd name="connsiteX0" fmla="*/ 240506 w 245268"/>
                  <a:gd name="connsiteY0" fmla="*/ 154783 h 154783"/>
                  <a:gd name="connsiteX1" fmla="*/ 245268 w 245268"/>
                  <a:gd name="connsiteY1" fmla="*/ 0 h 154783"/>
                  <a:gd name="connsiteX2" fmla="*/ 0 w 245268"/>
                  <a:gd name="connsiteY2" fmla="*/ 73819 h 154783"/>
                  <a:gd name="connsiteX3" fmla="*/ 240506 w 245268"/>
                  <a:gd name="connsiteY3" fmla="*/ 154783 h 154783"/>
                  <a:gd name="connsiteX0" fmla="*/ 247650 w 247755"/>
                  <a:gd name="connsiteY0" fmla="*/ 157165 h 157165"/>
                  <a:gd name="connsiteX1" fmla="*/ 245268 w 247755"/>
                  <a:gd name="connsiteY1" fmla="*/ 0 h 157165"/>
                  <a:gd name="connsiteX2" fmla="*/ 0 w 247755"/>
                  <a:gd name="connsiteY2" fmla="*/ 73819 h 157165"/>
                  <a:gd name="connsiteX3" fmla="*/ 247650 w 247755"/>
                  <a:gd name="connsiteY3" fmla="*/ 157165 h 157165"/>
                </a:gdLst>
                <a:ahLst/>
                <a:cxnLst>
                  <a:cxn ang="0">
                    <a:pos x="connsiteX0" y="connsiteY0"/>
                  </a:cxn>
                  <a:cxn ang="0">
                    <a:pos x="connsiteX1" y="connsiteY1"/>
                  </a:cxn>
                  <a:cxn ang="0">
                    <a:pos x="connsiteX2" y="connsiteY2"/>
                  </a:cxn>
                  <a:cxn ang="0">
                    <a:pos x="connsiteX3" y="connsiteY3"/>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grp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sp>
        <p:nvSpPr>
          <p:cNvPr id="56332" name="Text Box 97">
            <a:extLst>
              <a:ext uri="{FF2B5EF4-FFF2-40B4-BE49-F238E27FC236}">
                <a16:creationId xmlns:a16="http://schemas.microsoft.com/office/drawing/2014/main" id="{2B63E01E-51FB-4480-89F3-EBE23CA66DD2}"/>
              </a:ext>
            </a:extLst>
          </p:cNvPr>
          <p:cNvSpPr txBox="1">
            <a:spLocks noChangeArrowheads="1"/>
          </p:cNvSpPr>
          <p:nvPr/>
        </p:nvSpPr>
        <p:spPr bwMode="auto">
          <a:xfrm>
            <a:off x="3886200" y="20574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r>
              <a:rPr lang="en-US" altLang="en-US" sz="2800" b="1">
                <a:solidFill>
                  <a:srgbClr val="000000"/>
                </a:solidFill>
                <a:cs typeface="Arial" panose="020B0604020202020204" pitchFamily="34" charset="0"/>
              </a:rPr>
              <a:t>A</a:t>
            </a:r>
          </a:p>
        </p:txBody>
      </p:sp>
      <p:sp>
        <p:nvSpPr>
          <p:cNvPr id="56333" name="Text Box 98">
            <a:extLst>
              <a:ext uri="{FF2B5EF4-FFF2-40B4-BE49-F238E27FC236}">
                <a16:creationId xmlns:a16="http://schemas.microsoft.com/office/drawing/2014/main" id="{B400DEDE-E4A4-4FC3-B035-9F80DB8DE488}"/>
              </a:ext>
            </a:extLst>
          </p:cNvPr>
          <p:cNvSpPr txBox="1">
            <a:spLocks noChangeArrowheads="1"/>
          </p:cNvSpPr>
          <p:nvPr/>
        </p:nvSpPr>
        <p:spPr bwMode="auto">
          <a:xfrm>
            <a:off x="3810001" y="3595688"/>
            <a:ext cx="4413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2800" b="1">
                <a:solidFill>
                  <a:srgbClr val="000000"/>
                </a:solidFill>
                <a:cs typeface="Arial" panose="020B0604020202020204" pitchFamily="34" charset="0"/>
              </a:rPr>
              <a:t>B</a:t>
            </a:r>
          </a:p>
        </p:txBody>
      </p:sp>
      <p:sp>
        <p:nvSpPr>
          <p:cNvPr id="56334" name="Text Box 99">
            <a:extLst>
              <a:ext uri="{FF2B5EF4-FFF2-40B4-BE49-F238E27FC236}">
                <a16:creationId xmlns:a16="http://schemas.microsoft.com/office/drawing/2014/main" id="{F9873650-0B28-48F7-942F-4D38A7797A9D}"/>
              </a:ext>
            </a:extLst>
          </p:cNvPr>
          <p:cNvSpPr txBox="1">
            <a:spLocks noChangeArrowheads="1"/>
          </p:cNvSpPr>
          <p:nvPr/>
        </p:nvSpPr>
        <p:spPr bwMode="auto">
          <a:xfrm>
            <a:off x="3810001" y="4967288"/>
            <a:ext cx="4413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2800" b="1">
                <a:solidFill>
                  <a:srgbClr val="000000"/>
                </a:solidFill>
                <a:cs typeface="Arial" panose="020B0604020202020204" pitchFamily="34" charset="0"/>
              </a:rPr>
              <a:t>C</a:t>
            </a:r>
          </a:p>
        </p:txBody>
      </p:sp>
      <p:sp>
        <p:nvSpPr>
          <p:cNvPr id="56335" name="Text Box 100">
            <a:extLst>
              <a:ext uri="{FF2B5EF4-FFF2-40B4-BE49-F238E27FC236}">
                <a16:creationId xmlns:a16="http://schemas.microsoft.com/office/drawing/2014/main" id="{493E0B79-043B-4BC6-BAF5-DAF9689447B2}"/>
              </a:ext>
            </a:extLst>
          </p:cNvPr>
          <p:cNvSpPr txBox="1">
            <a:spLocks noChangeArrowheads="1"/>
          </p:cNvSpPr>
          <p:nvPr/>
        </p:nvSpPr>
        <p:spPr bwMode="auto">
          <a:xfrm>
            <a:off x="3733801" y="6110288"/>
            <a:ext cx="4413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2800" b="1">
                <a:solidFill>
                  <a:srgbClr val="000000"/>
                </a:solidFill>
                <a:cs typeface="Arial" panose="020B0604020202020204" pitchFamily="34" charset="0"/>
              </a:rPr>
              <a:t>D</a:t>
            </a:r>
          </a:p>
        </p:txBody>
      </p:sp>
      <p:sp>
        <p:nvSpPr>
          <p:cNvPr id="56336" name="Text Box 101">
            <a:extLst>
              <a:ext uri="{FF2B5EF4-FFF2-40B4-BE49-F238E27FC236}">
                <a16:creationId xmlns:a16="http://schemas.microsoft.com/office/drawing/2014/main" id="{281C8F28-1FEE-4028-8BDC-92D17F2C130A}"/>
              </a:ext>
            </a:extLst>
          </p:cNvPr>
          <p:cNvSpPr txBox="1">
            <a:spLocks noChangeArrowheads="1"/>
          </p:cNvSpPr>
          <p:nvPr/>
        </p:nvSpPr>
        <p:spPr bwMode="auto">
          <a:xfrm>
            <a:off x="1524000" y="533401"/>
            <a:ext cx="20574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r>
              <a:rPr lang="en-US" altLang="en-US" sz="3000" b="1">
                <a:solidFill>
                  <a:srgbClr val="000000"/>
                </a:solidFill>
                <a:latin typeface="Times New Roman" panose="02020603050405020304" pitchFamily="18" charset="0"/>
                <a:cs typeface="Times New Roman" panose="02020603050405020304" pitchFamily="18" charset="0"/>
              </a:rPr>
              <a:t>CÂU 2: </a:t>
            </a:r>
          </a:p>
        </p:txBody>
      </p:sp>
      <p:sp>
        <p:nvSpPr>
          <p:cNvPr id="144486" name="Text Box 102">
            <a:extLst>
              <a:ext uri="{FF2B5EF4-FFF2-40B4-BE49-F238E27FC236}">
                <a16:creationId xmlns:a16="http://schemas.microsoft.com/office/drawing/2014/main" id="{68CB3F97-528A-4AFA-9901-0AA544521D7D}"/>
              </a:ext>
            </a:extLst>
          </p:cNvPr>
          <p:cNvSpPr txBox="1">
            <a:spLocks noChangeArrowheads="1"/>
          </p:cNvSpPr>
          <p:nvPr/>
        </p:nvSpPr>
        <p:spPr bwMode="auto">
          <a:xfrm>
            <a:off x="3048000" y="381001"/>
            <a:ext cx="7086600"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r>
              <a:rPr lang="en-US" altLang="en-US" sz="2800" b="1">
                <a:solidFill>
                  <a:srgbClr val="000000"/>
                </a:solidFill>
                <a:latin typeface="Times New Roman" panose="02020603050405020304" pitchFamily="18" charset="0"/>
                <a:cs typeface="Times New Roman" panose="02020603050405020304" pitchFamily="18" charset="0"/>
              </a:rPr>
              <a:t>Nhà Lý đã làm những việc gì để củng cố quốc gia thống nhất: </a:t>
            </a:r>
          </a:p>
          <a:p>
            <a:pPr fontAlgn="base">
              <a:spcBef>
                <a:spcPct val="50000"/>
              </a:spcBef>
              <a:spcAft>
                <a:spcPct val="0"/>
              </a:spcAft>
            </a:pPr>
            <a:endParaRPr lang="en-US" altLang="en-US" sz="3200" b="1">
              <a:solidFill>
                <a:srgbClr val="000000"/>
              </a:solidFill>
              <a:cs typeface="Arial" panose="020B0604020202020204" pitchFamily="34" charset="0"/>
            </a:endParaRPr>
          </a:p>
        </p:txBody>
      </p:sp>
      <p:sp>
        <p:nvSpPr>
          <p:cNvPr id="56338" name="Text Box 103">
            <a:extLst>
              <a:ext uri="{FF2B5EF4-FFF2-40B4-BE49-F238E27FC236}">
                <a16:creationId xmlns:a16="http://schemas.microsoft.com/office/drawing/2014/main" id="{469275AF-A670-4238-968A-CF340CDBF427}"/>
              </a:ext>
            </a:extLst>
          </p:cNvPr>
          <p:cNvSpPr txBox="1">
            <a:spLocks noChangeArrowheads="1"/>
          </p:cNvSpPr>
          <p:nvPr/>
        </p:nvSpPr>
        <p:spPr bwMode="auto">
          <a:xfrm>
            <a:off x="5257800" y="3200401"/>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endParaRPr lang="en-US" altLang="en-US">
              <a:solidFill>
                <a:srgbClr val="000000"/>
              </a:solidFill>
              <a:cs typeface="Arial" panose="020B0604020202020204" pitchFamily="34" charset="0"/>
            </a:endParaRPr>
          </a:p>
        </p:txBody>
      </p:sp>
      <p:sp>
        <p:nvSpPr>
          <p:cNvPr id="56339" name="Text Box 104">
            <a:extLst>
              <a:ext uri="{FF2B5EF4-FFF2-40B4-BE49-F238E27FC236}">
                <a16:creationId xmlns:a16="http://schemas.microsoft.com/office/drawing/2014/main" id="{7471A82C-0466-44F6-9A7F-CAF4836BD14D}"/>
              </a:ext>
            </a:extLst>
          </p:cNvPr>
          <p:cNvSpPr txBox="1">
            <a:spLocks noChangeArrowheads="1"/>
          </p:cNvSpPr>
          <p:nvPr/>
        </p:nvSpPr>
        <p:spPr bwMode="auto">
          <a:xfrm>
            <a:off x="5181600" y="2209801"/>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endParaRPr lang="en-US" altLang="en-US">
              <a:solidFill>
                <a:srgbClr val="000000"/>
              </a:solidFill>
              <a:cs typeface="Arial" panose="020B0604020202020204" pitchFamily="34" charset="0"/>
            </a:endParaRPr>
          </a:p>
        </p:txBody>
      </p:sp>
      <p:sp>
        <p:nvSpPr>
          <p:cNvPr id="56340" name="Text Box 105">
            <a:extLst>
              <a:ext uri="{FF2B5EF4-FFF2-40B4-BE49-F238E27FC236}">
                <a16:creationId xmlns:a16="http://schemas.microsoft.com/office/drawing/2014/main" id="{6BD75D3D-AF2D-4AD1-B5BE-72E3D2DFBEDE}"/>
              </a:ext>
            </a:extLst>
          </p:cNvPr>
          <p:cNvSpPr txBox="1">
            <a:spLocks noChangeArrowheads="1"/>
          </p:cNvSpPr>
          <p:nvPr/>
        </p:nvSpPr>
        <p:spPr bwMode="auto">
          <a:xfrm>
            <a:off x="5257800" y="3429001"/>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endParaRPr lang="en-US" altLang="en-US">
              <a:solidFill>
                <a:srgbClr val="000000"/>
              </a:solidFill>
              <a:cs typeface="Arial" panose="020B0604020202020204" pitchFamily="34" charset="0"/>
            </a:endParaRPr>
          </a:p>
        </p:txBody>
      </p:sp>
      <p:sp>
        <p:nvSpPr>
          <p:cNvPr id="56341" name="Text Box 106">
            <a:extLst>
              <a:ext uri="{FF2B5EF4-FFF2-40B4-BE49-F238E27FC236}">
                <a16:creationId xmlns:a16="http://schemas.microsoft.com/office/drawing/2014/main" id="{B109EA0B-DCBA-4BD8-AF4B-ABFEC7D4672E}"/>
              </a:ext>
            </a:extLst>
          </p:cNvPr>
          <p:cNvSpPr txBox="1">
            <a:spLocks noChangeArrowheads="1"/>
          </p:cNvSpPr>
          <p:nvPr/>
        </p:nvSpPr>
        <p:spPr bwMode="auto">
          <a:xfrm>
            <a:off x="5410200" y="3352801"/>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endParaRPr lang="en-US" altLang="en-US">
              <a:solidFill>
                <a:srgbClr val="000000"/>
              </a:solidFill>
              <a:cs typeface="Arial" panose="020B0604020202020204" pitchFamily="34" charset="0"/>
            </a:endParaRPr>
          </a:p>
        </p:txBody>
      </p:sp>
      <p:sp>
        <p:nvSpPr>
          <p:cNvPr id="144491" name="Text Box 107">
            <a:extLst>
              <a:ext uri="{FF2B5EF4-FFF2-40B4-BE49-F238E27FC236}">
                <a16:creationId xmlns:a16="http://schemas.microsoft.com/office/drawing/2014/main" id="{45D2D193-3421-4AB2-B0BA-28CDBF76756F}"/>
              </a:ext>
            </a:extLst>
          </p:cNvPr>
          <p:cNvSpPr txBox="1">
            <a:spLocks noChangeArrowheads="1"/>
          </p:cNvSpPr>
          <p:nvPr/>
        </p:nvSpPr>
        <p:spPr bwMode="auto">
          <a:xfrm>
            <a:off x="4381500" y="4818063"/>
            <a:ext cx="62484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r>
              <a:rPr lang="en-US" altLang="en-US" sz="2200" b="1">
                <a:solidFill>
                  <a:srgbClr val="000000"/>
                </a:solidFill>
                <a:latin typeface="Times New Roman" panose="02020603050405020304" pitchFamily="18" charset="0"/>
                <a:cs typeface="Times New Roman" panose="02020603050405020304" pitchFamily="18" charset="0"/>
              </a:rPr>
              <a:t>Ban hành bộ luật Gia Long, thực hiện chính sách ngụ binh ư nông, quan hệ tốt đẹp với nước Tống</a:t>
            </a:r>
          </a:p>
        </p:txBody>
      </p:sp>
      <p:sp>
        <p:nvSpPr>
          <p:cNvPr id="144492" name="Text Box 108">
            <a:extLst>
              <a:ext uri="{FF2B5EF4-FFF2-40B4-BE49-F238E27FC236}">
                <a16:creationId xmlns:a16="http://schemas.microsoft.com/office/drawing/2014/main" id="{10BE57BB-8F41-4539-BF93-23EBD4FFA67B}"/>
              </a:ext>
            </a:extLst>
          </p:cNvPr>
          <p:cNvSpPr txBox="1">
            <a:spLocks noChangeArrowheads="1"/>
          </p:cNvSpPr>
          <p:nvPr/>
        </p:nvSpPr>
        <p:spPr bwMode="auto">
          <a:xfrm>
            <a:off x="4572000" y="1981200"/>
            <a:ext cx="56388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r>
              <a:rPr lang="en-US" altLang="en-US" sz="2200" b="1">
                <a:solidFill>
                  <a:srgbClr val="000000"/>
                </a:solidFill>
                <a:latin typeface="Times New Roman" panose="02020603050405020304" pitchFamily="18" charset="0"/>
                <a:cs typeface="Times New Roman" panose="02020603050405020304" pitchFamily="18" charset="0"/>
              </a:rPr>
              <a:t>Tổ chức lễ cày tịch điền, ban chức tước và gả công chúa cho các tù trưởng miền núi</a:t>
            </a:r>
          </a:p>
        </p:txBody>
      </p:sp>
      <p:sp>
        <p:nvSpPr>
          <p:cNvPr id="144493" name="Text Box 109">
            <a:extLst>
              <a:ext uri="{FF2B5EF4-FFF2-40B4-BE49-F238E27FC236}">
                <a16:creationId xmlns:a16="http://schemas.microsoft.com/office/drawing/2014/main" id="{465A9ECA-3EBA-4342-BEE4-08A38D33AD42}"/>
              </a:ext>
            </a:extLst>
          </p:cNvPr>
          <p:cNvSpPr txBox="1">
            <a:spLocks noChangeArrowheads="1"/>
          </p:cNvSpPr>
          <p:nvPr/>
        </p:nvSpPr>
        <p:spPr bwMode="auto">
          <a:xfrm>
            <a:off x="4381501" y="3125788"/>
            <a:ext cx="6486525"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r>
              <a:rPr lang="en-US" altLang="en-US" sz="2200" b="1">
                <a:solidFill>
                  <a:srgbClr val="000000"/>
                </a:solidFill>
                <a:latin typeface="Times New Roman" panose="02020603050405020304" pitchFamily="18" charset="0"/>
                <a:cs typeface="Times New Roman" panose="02020603050405020304" pitchFamily="18" charset="0"/>
              </a:rPr>
              <a:t>Ban hành bộ Hình Thư, thực hiện chính sách “ngụ binh ư nông”, gả công chúa cho tù trưởng, quan hệ bình thường với nhà Tống, dẹp tan cuộc tấn công của Cham-pa</a:t>
            </a:r>
          </a:p>
        </p:txBody>
      </p:sp>
      <p:sp>
        <p:nvSpPr>
          <p:cNvPr id="144494" name="Text Box 110">
            <a:extLst>
              <a:ext uri="{FF2B5EF4-FFF2-40B4-BE49-F238E27FC236}">
                <a16:creationId xmlns:a16="http://schemas.microsoft.com/office/drawing/2014/main" id="{6DD78ADB-ED01-4DA6-9B2C-EC3B132F2A2D}"/>
              </a:ext>
            </a:extLst>
          </p:cNvPr>
          <p:cNvSpPr txBox="1">
            <a:spLocks noChangeArrowheads="1"/>
          </p:cNvSpPr>
          <p:nvPr/>
        </p:nvSpPr>
        <p:spPr bwMode="auto">
          <a:xfrm>
            <a:off x="4381500" y="6019800"/>
            <a:ext cx="62865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r>
              <a:rPr lang="en-US" altLang="en-US" sz="2200" b="1">
                <a:solidFill>
                  <a:srgbClr val="000000"/>
                </a:solidFill>
                <a:latin typeface="Times New Roman" panose="02020603050405020304" pitchFamily="18" charset="0"/>
                <a:cs typeface="Times New Roman" panose="02020603050405020304" pitchFamily="18" charset="0"/>
              </a:rPr>
              <a:t>Gả công chúa cho tù trưởng, quan hệ bình thường với nhà Tống, dẹp tan cuộc tấn công của Cham-pa</a:t>
            </a:r>
          </a:p>
        </p:txBody>
      </p:sp>
      <p:sp>
        <p:nvSpPr>
          <p:cNvPr id="88" name="AutoShape 124">
            <a:extLst>
              <a:ext uri="{FF2B5EF4-FFF2-40B4-BE49-F238E27FC236}">
                <a16:creationId xmlns:a16="http://schemas.microsoft.com/office/drawing/2014/main" id="{BB22E415-0B53-40A6-80CD-659C33DD779B}"/>
              </a:ext>
            </a:extLst>
          </p:cNvPr>
          <p:cNvSpPr>
            <a:spLocks noChangeArrowheads="1"/>
          </p:cNvSpPr>
          <p:nvPr/>
        </p:nvSpPr>
        <p:spPr bwMode="auto">
          <a:xfrm>
            <a:off x="2963864" y="3432176"/>
            <a:ext cx="1844675" cy="715963"/>
          </a:xfrm>
          <a:prstGeom prst="irregularSeal1">
            <a:avLst/>
          </a:prstGeom>
          <a:gradFill rotWithShape="1">
            <a:gsLst>
              <a:gs pos="0">
                <a:schemeClr val="bg1"/>
              </a:gs>
              <a:gs pos="100000">
                <a:srgbClr val="FFFF00"/>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0"/>
              </a:spcBef>
              <a:spcAft>
                <a:spcPct val="0"/>
              </a:spcAft>
            </a:pPr>
            <a:r>
              <a:rPr lang="en-US" altLang="en-US" sz="3200" b="1">
                <a:solidFill>
                  <a:srgbClr val="FF0000"/>
                </a:solidFill>
                <a:latin typeface="Times New Roman" panose="02020603050405020304" pitchFamily="18" charset="0"/>
                <a:cs typeface="Times New Roman" panose="02020603050405020304" pitchFamily="18" charset="0"/>
              </a:rPr>
              <a:t>B</a:t>
            </a:r>
          </a:p>
        </p:txBody>
      </p:sp>
    </p:spTree>
  </p:cSld>
  <p:clrMapOvr>
    <a:masterClrMapping/>
  </p:clrMapOvr>
  <p:transition advTm="1505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4486"/>
                                        </p:tgtEl>
                                        <p:attrNameLst>
                                          <p:attrName>style.visibility</p:attrName>
                                        </p:attrNameLst>
                                      </p:cBhvr>
                                      <p:to>
                                        <p:strVal val="visible"/>
                                      </p:to>
                                    </p:set>
                                    <p:animEffect transition="in" filter="box(in)">
                                      <p:cBhvr>
                                        <p:cTn id="7" dur="500"/>
                                        <p:tgtEl>
                                          <p:spTgt spid="1444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4492"/>
                                        </p:tgtEl>
                                        <p:attrNameLst>
                                          <p:attrName>style.visibility</p:attrName>
                                        </p:attrNameLst>
                                      </p:cBhvr>
                                      <p:to>
                                        <p:strVal val="visible"/>
                                      </p:to>
                                    </p:set>
                                    <p:anim calcmode="lin" valueType="num">
                                      <p:cBhvr additive="base">
                                        <p:cTn id="12" dur="500" fill="hold"/>
                                        <p:tgtEl>
                                          <p:spTgt spid="144492"/>
                                        </p:tgtEl>
                                        <p:attrNameLst>
                                          <p:attrName>ppt_x</p:attrName>
                                        </p:attrNameLst>
                                      </p:cBhvr>
                                      <p:tavLst>
                                        <p:tav tm="0">
                                          <p:val>
                                            <p:strVal val="#ppt_x"/>
                                          </p:val>
                                        </p:tav>
                                        <p:tav tm="100000">
                                          <p:val>
                                            <p:strVal val="#ppt_x"/>
                                          </p:val>
                                        </p:tav>
                                      </p:tavLst>
                                    </p:anim>
                                    <p:anim calcmode="lin" valueType="num">
                                      <p:cBhvr additive="base">
                                        <p:cTn id="13" dur="500" fill="hold"/>
                                        <p:tgtEl>
                                          <p:spTgt spid="14449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4493"/>
                                        </p:tgtEl>
                                        <p:attrNameLst>
                                          <p:attrName>style.visibility</p:attrName>
                                        </p:attrNameLst>
                                      </p:cBhvr>
                                      <p:to>
                                        <p:strVal val="visible"/>
                                      </p:to>
                                    </p:set>
                                    <p:anim calcmode="lin" valueType="num">
                                      <p:cBhvr additive="base">
                                        <p:cTn id="18" dur="500" fill="hold"/>
                                        <p:tgtEl>
                                          <p:spTgt spid="144493"/>
                                        </p:tgtEl>
                                        <p:attrNameLst>
                                          <p:attrName>ppt_x</p:attrName>
                                        </p:attrNameLst>
                                      </p:cBhvr>
                                      <p:tavLst>
                                        <p:tav tm="0">
                                          <p:val>
                                            <p:strVal val="#ppt_x"/>
                                          </p:val>
                                        </p:tav>
                                        <p:tav tm="100000">
                                          <p:val>
                                            <p:strVal val="#ppt_x"/>
                                          </p:val>
                                        </p:tav>
                                      </p:tavLst>
                                    </p:anim>
                                    <p:anim calcmode="lin" valueType="num">
                                      <p:cBhvr additive="base">
                                        <p:cTn id="19" dur="500" fill="hold"/>
                                        <p:tgtEl>
                                          <p:spTgt spid="14449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44491"/>
                                        </p:tgtEl>
                                        <p:attrNameLst>
                                          <p:attrName>style.visibility</p:attrName>
                                        </p:attrNameLst>
                                      </p:cBhvr>
                                      <p:to>
                                        <p:strVal val="visible"/>
                                      </p:to>
                                    </p:set>
                                    <p:anim calcmode="lin" valueType="num">
                                      <p:cBhvr additive="base">
                                        <p:cTn id="24" dur="500" fill="hold"/>
                                        <p:tgtEl>
                                          <p:spTgt spid="144491"/>
                                        </p:tgtEl>
                                        <p:attrNameLst>
                                          <p:attrName>ppt_x</p:attrName>
                                        </p:attrNameLst>
                                      </p:cBhvr>
                                      <p:tavLst>
                                        <p:tav tm="0">
                                          <p:val>
                                            <p:strVal val="#ppt_x"/>
                                          </p:val>
                                        </p:tav>
                                        <p:tav tm="100000">
                                          <p:val>
                                            <p:strVal val="#ppt_x"/>
                                          </p:val>
                                        </p:tav>
                                      </p:tavLst>
                                    </p:anim>
                                    <p:anim calcmode="lin" valueType="num">
                                      <p:cBhvr additive="base">
                                        <p:cTn id="25" dur="500" fill="hold"/>
                                        <p:tgtEl>
                                          <p:spTgt spid="14449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44494"/>
                                        </p:tgtEl>
                                        <p:attrNameLst>
                                          <p:attrName>style.visibility</p:attrName>
                                        </p:attrNameLst>
                                      </p:cBhvr>
                                      <p:to>
                                        <p:strVal val="visible"/>
                                      </p:to>
                                    </p:set>
                                    <p:anim calcmode="lin" valueType="num">
                                      <p:cBhvr additive="base">
                                        <p:cTn id="30" dur="500" fill="hold"/>
                                        <p:tgtEl>
                                          <p:spTgt spid="144494"/>
                                        </p:tgtEl>
                                        <p:attrNameLst>
                                          <p:attrName>ppt_x</p:attrName>
                                        </p:attrNameLst>
                                      </p:cBhvr>
                                      <p:tavLst>
                                        <p:tav tm="0">
                                          <p:val>
                                            <p:strVal val="#ppt_x"/>
                                          </p:val>
                                        </p:tav>
                                        <p:tav tm="100000">
                                          <p:val>
                                            <p:strVal val="#ppt_x"/>
                                          </p:val>
                                        </p:tav>
                                      </p:tavLst>
                                    </p:anim>
                                    <p:anim calcmode="lin" valueType="num">
                                      <p:cBhvr additive="base">
                                        <p:cTn id="31" dur="500" fill="hold"/>
                                        <p:tgtEl>
                                          <p:spTgt spid="144494"/>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49" presetClass="entr" presetSubtype="0" decel="100000" fill="hold" grpId="0" nodeType="clickEffect">
                                  <p:stCondLst>
                                    <p:cond delay="0"/>
                                  </p:stCondLst>
                                  <p:childTnLst>
                                    <p:set>
                                      <p:cBhvr>
                                        <p:cTn id="35" dur="1" fill="hold">
                                          <p:stCondLst>
                                            <p:cond delay="0"/>
                                          </p:stCondLst>
                                        </p:cTn>
                                        <p:tgtEl>
                                          <p:spTgt spid="88"/>
                                        </p:tgtEl>
                                        <p:attrNameLst>
                                          <p:attrName>style.visibility</p:attrName>
                                        </p:attrNameLst>
                                      </p:cBhvr>
                                      <p:to>
                                        <p:strVal val="visible"/>
                                      </p:to>
                                    </p:set>
                                    <p:anim calcmode="lin" valueType="num">
                                      <p:cBhvr>
                                        <p:cTn id="36" dur="500" fill="hold"/>
                                        <p:tgtEl>
                                          <p:spTgt spid="88"/>
                                        </p:tgtEl>
                                        <p:attrNameLst>
                                          <p:attrName>ppt_w</p:attrName>
                                        </p:attrNameLst>
                                      </p:cBhvr>
                                      <p:tavLst>
                                        <p:tav tm="0">
                                          <p:val>
                                            <p:fltVal val="0"/>
                                          </p:val>
                                        </p:tav>
                                        <p:tav tm="100000">
                                          <p:val>
                                            <p:strVal val="#ppt_w"/>
                                          </p:val>
                                        </p:tav>
                                      </p:tavLst>
                                    </p:anim>
                                    <p:anim calcmode="lin" valueType="num">
                                      <p:cBhvr>
                                        <p:cTn id="37" dur="500" fill="hold"/>
                                        <p:tgtEl>
                                          <p:spTgt spid="88"/>
                                        </p:tgtEl>
                                        <p:attrNameLst>
                                          <p:attrName>ppt_h</p:attrName>
                                        </p:attrNameLst>
                                      </p:cBhvr>
                                      <p:tavLst>
                                        <p:tav tm="0">
                                          <p:val>
                                            <p:fltVal val="0"/>
                                          </p:val>
                                        </p:tav>
                                        <p:tav tm="100000">
                                          <p:val>
                                            <p:strVal val="#ppt_h"/>
                                          </p:val>
                                        </p:tav>
                                      </p:tavLst>
                                    </p:anim>
                                    <p:anim calcmode="lin" valueType="num">
                                      <p:cBhvr>
                                        <p:cTn id="38" dur="500" fill="hold"/>
                                        <p:tgtEl>
                                          <p:spTgt spid="88"/>
                                        </p:tgtEl>
                                        <p:attrNameLst>
                                          <p:attrName>style.rotation</p:attrName>
                                        </p:attrNameLst>
                                      </p:cBhvr>
                                      <p:tavLst>
                                        <p:tav tm="0">
                                          <p:val>
                                            <p:fltVal val="360"/>
                                          </p:val>
                                        </p:tav>
                                        <p:tav tm="100000">
                                          <p:val>
                                            <p:fltVal val="0"/>
                                          </p:val>
                                        </p:tav>
                                      </p:tavLst>
                                    </p:anim>
                                    <p:animEffect transition="in" filter="fade">
                                      <p:cBhvr>
                                        <p:cTn id="39" dur="500"/>
                                        <p:tgtEl>
                                          <p:spTgt spid="88"/>
                                        </p:tgtEl>
                                      </p:cBhvr>
                                    </p:animEffect>
                                  </p:childTnLst>
                                  <p:subTnLst>
                                    <p:audio>
                                      <p:cMediaNode>
                                        <p:cTn display="0" masterRel="sameClick">
                                          <p:stCondLst>
                                            <p:cond evt="begin" delay="0">
                                              <p:tn val="34"/>
                                            </p:cond>
                                          </p:stCondLst>
                                          <p:endCondLst>
                                            <p:cond evt="onStopAudio" delay="0">
                                              <p:tgtEl>
                                                <p:sldTgt/>
                                              </p:tgtEl>
                                            </p:cond>
                                          </p:endCondLst>
                                        </p:cTn>
                                        <p:tgtEl>
                                          <p:sndTgt r:embed="rId2"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486" grpId="0"/>
      <p:bldP spid="144491" grpId="0"/>
      <p:bldP spid="144492" grpId="0"/>
      <p:bldP spid="144493" grpId="0"/>
      <p:bldP spid="144494" grpId="0"/>
      <p:bldP spid="8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takadexcomhandpaintedfa">
            <a:extLst>
              <a:ext uri="{FF2B5EF4-FFF2-40B4-BE49-F238E27FC236}">
                <a16:creationId xmlns:a16="http://schemas.microsoft.com/office/drawing/2014/main" id="{A40F6DE7-4EB3-476F-A8A0-3CCDAA083C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8371" name="Group 55">
            <a:extLst>
              <a:ext uri="{FF2B5EF4-FFF2-40B4-BE49-F238E27FC236}">
                <a16:creationId xmlns:a16="http://schemas.microsoft.com/office/drawing/2014/main" id="{37464460-A573-4B75-A11D-6F98AB9A0A6D}"/>
              </a:ext>
            </a:extLst>
          </p:cNvPr>
          <p:cNvGrpSpPr>
            <a:grpSpLocks/>
          </p:cNvGrpSpPr>
          <p:nvPr/>
        </p:nvGrpSpPr>
        <p:grpSpPr bwMode="auto">
          <a:xfrm flipH="1">
            <a:off x="8915400" y="685801"/>
            <a:ext cx="609600" cy="608013"/>
            <a:chOff x="1714500" y="3094038"/>
            <a:chExt cx="1047750" cy="551111"/>
          </a:xfrm>
        </p:grpSpPr>
        <p:sp>
          <p:nvSpPr>
            <p:cNvPr id="2" name="Freeform 56">
              <a:extLst>
                <a:ext uri="{FF2B5EF4-FFF2-40B4-BE49-F238E27FC236}">
                  <a16:creationId xmlns:a16="http://schemas.microsoft.com/office/drawing/2014/main" id="{2C9C7A77-26AA-48D1-BCB1-F6A15D9B495C}"/>
                </a:ext>
              </a:extLst>
            </p:cNvPr>
            <p:cNvSpPr/>
            <p:nvPr/>
          </p:nvSpPr>
          <p:spPr>
            <a:xfrm>
              <a:off x="1714500" y="3094038"/>
              <a:ext cx="1047750" cy="551111"/>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1042988 w 5761832"/>
                <a:gd name="connsiteY10" fmla="*/ 547688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1042988 w 5761832"/>
                <a:gd name="connsiteY9" fmla="*/ 547688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759450 w 5761832"/>
                <a:gd name="connsiteY4" fmla="*/ 0 h 559049"/>
                <a:gd name="connsiteX5" fmla="*/ 5577681 w 5761832"/>
                <a:gd name="connsiteY5" fmla="*/ 273050 h 559049"/>
                <a:gd name="connsiteX6" fmla="*/ 5761832 w 5761832"/>
                <a:gd name="connsiteY6" fmla="*/ 522287 h 559049"/>
                <a:gd name="connsiteX7" fmla="*/ 5251450 w 5761832"/>
                <a:gd name="connsiteY7" fmla="*/ 558800 h 559049"/>
                <a:gd name="connsiteX8" fmla="*/ 1042988 w 5761832"/>
                <a:gd name="connsiteY8" fmla="*/ 547688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577681 w 5761832"/>
                <a:gd name="connsiteY4" fmla="*/ 265112 h 551111"/>
                <a:gd name="connsiteX5" fmla="*/ 5761832 w 5761832"/>
                <a:gd name="connsiteY5" fmla="*/ 514349 h 551111"/>
                <a:gd name="connsiteX6" fmla="*/ 5251450 w 5761832"/>
                <a:gd name="connsiteY6" fmla="*/ 550862 h 551111"/>
                <a:gd name="connsiteX7" fmla="*/ 1042988 w 5761832"/>
                <a:gd name="connsiteY7" fmla="*/ 539750 h 551111"/>
                <a:gd name="connsiteX8" fmla="*/ 919163 w 5761832"/>
                <a:gd name="connsiteY8" fmla="*/ 542130 h 551111"/>
                <a:gd name="connsiteX9" fmla="*/ 661194 w 5761832"/>
                <a:gd name="connsiteY9" fmla="*/ 545306 h 551111"/>
                <a:gd name="connsiteX10" fmla="*/ 0 w 5761832"/>
                <a:gd name="connsiteY10" fmla="*/ 519112 h 551111"/>
                <a:gd name="connsiteX11" fmla="*/ 200025 w 5761832"/>
                <a:gd name="connsiteY11" fmla="*/ 263525 h 551111"/>
                <a:gd name="connsiteX12" fmla="*/ 793 w 5761832"/>
                <a:gd name="connsiteY12" fmla="*/ 0 h 551111"/>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761832 w 5761832"/>
                <a:gd name="connsiteY4" fmla="*/ 514349 h 551111"/>
                <a:gd name="connsiteX5" fmla="*/ 5251450 w 5761832"/>
                <a:gd name="connsiteY5" fmla="*/ 550862 h 551111"/>
                <a:gd name="connsiteX6" fmla="*/ 1042988 w 5761832"/>
                <a:gd name="connsiteY6" fmla="*/ 539750 h 551111"/>
                <a:gd name="connsiteX7" fmla="*/ 919163 w 5761832"/>
                <a:gd name="connsiteY7" fmla="*/ 542130 h 551111"/>
                <a:gd name="connsiteX8" fmla="*/ 661194 w 5761832"/>
                <a:gd name="connsiteY8" fmla="*/ 545306 h 551111"/>
                <a:gd name="connsiteX9" fmla="*/ 0 w 5761832"/>
                <a:gd name="connsiteY9" fmla="*/ 519112 h 551111"/>
                <a:gd name="connsiteX10" fmla="*/ 200025 w 5761832"/>
                <a:gd name="connsiteY10" fmla="*/ 263525 h 551111"/>
                <a:gd name="connsiteX11" fmla="*/ 793 w 5761832"/>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1047750 w 5251450"/>
                <a:gd name="connsiteY3" fmla="*/ 6350 h 551111"/>
                <a:gd name="connsiteX4" fmla="*/ 5251450 w 5251450"/>
                <a:gd name="connsiteY4" fmla="*/ 550862 h 551111"/>
                <a:gd name="connsiteX5" fmla="*/ 1042988 w 5251450"/>
                <a:gd name="connsiteY5" fmla="*/ 539750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1047750"/>
                <a:gd name="connsiteY0" fmla="*/ 0 h 551111"/>
                <a:gd name="connsiteX1" fmla="*/ 374650 w 1047750"/>
                <a:gd name="connsiteY1" fmla="*/ 23812 h 551111"/>
                <a:gd name="connsiteX2" fmla="*/ 916782 w 1047750"/>
                <a:gd name="connsiteY2" fmla="*/ 11112 h 551111"/>
                <a:gd name="connsiteX3" fmla="*/ 1047750 w 1047750"/>
                <a:gd name="connsiteY3" fmla="*/ 6350 h 551111"/>
                <a:gd name="connsiteX4" fmla="*/ 1042988 w 1047750"/>
                <a:gd name="connsiteY4" fmla="*/ 539750 h 551111"/>
                <a:gd name="connsiteX5" fmla="*/ 919163 w 1047750"/>
                <a:gd name="connsiteY5" fmla="*/ 542130 h 551111"/>
                <a:gd name="connsiteX6" fmla="*/ 661194 w 1047750"/>
                <a:gd name="connsiteY6" fmla="*/ 545306 h 551111"/>
                <a:gd name="connsiteX7" fmla="*/ 0 w 1047750"/>
                <a:gd name="connsiteY7" fmla="*/ 519112 h 551111"/>
                <a:gd name="connsiteX8" fmla="*/ 200025 w 1047750"/>
                <a:gd name="connsiteY8" fmla="*/ 263525 h 551111"/>
                <a:gd name="connsiteX9" fmla="*/ 793 w 1047750"/>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0" h="551111">
                  <a:moveTo>
                    <a:pt x="793" y="0"/>
                  </a:moveTo>
                  <a:cubicBezTo>
                    <a:pt x="123031" y="24606"/>
                    <a:pt x="250031" y="15875"/>
                    <a:pt x="374650" y="23812"/>
                  </a:cubicBezTo>
                  <a:cubicBezTo>
                    <a:pt x="555361" y="19579"/>
                    <a:pt x="750359" y="24870"/>
                    <a:pt x="916782" y="11112"/>
                  </a:cubicBezTo>
                  <a:lnTo>
                    <a:pt x="1047750" y="6350"/>
                  </a:lnTo>
                  <a:cubicBezTo>
                    <a:pt x="1046163" y="184150"/>
                    <a:pt x="1044575" y="361950"/>
                    <a:pt x="1042988" y="539750"/>
                  </a:cubicBez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adFill flip="none" rotWithShape="1">
              <a:gsLst>
                <a:gs pos="0">
                  <a:srgbClr val="943CD0">
                    <a:lumMod val="95000"/>
                    <a:lumOff val="5000"/>
                  </a:srgbClr>
                </a:gs>
                <a:gs pos="21000">
                  <a:srgbClr val="943CD0">
                    <a:lumMod val="85000"/>
                  </a:srgbClr>
                </a:gs>
                <a:gs pos="52000">
                  <a:srgbClr val="943CD0">
                    <a:lumMod val="90000"/>
                  </a:srgbClr>
                </a:gs>
                <a:gs pos="100000">
                  <a:srgbClr val="943CD0">
                    <a:lumMod val="77000"/>
                  </a:srgbClr>
                </a:gs>
                <a:gs pos="86000">
                  <a:srgbClr val="943CD0">
                    <a:lumMod val="83000"/>
                  </a:srgbClr>
                </a:gs>
              </a:gsLst>
              <a:lin ang="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3" name="Freeform 57">
              <a:extLst>
                <a:ext uri="{FF2B5EF4-FFF2-40B4-BE49-F238E27FC236}">
                  <a16:creationId xmlns:a16="http://schemas.microsoft.com/office/drawing/2014/main" id="{FFBE0BD3-C178-4FE4-A28A-0C62C00C8131}"/>
                </a:ext>
              </a:extLst>
            </p:cNvPr>
            <p:cNvSpPr/>
            <p:nvPr/>
          </p:nvSpPr>
          <p:spPr>
            <a:xfrm>
              <a:off x="1815454" y="3153035"/>
              <a:ext cx="919511" cy="435996"/>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52905 w 5761832"/>
                <a:gd name="connsiteY10" fmla="*/ 546396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835542"/>
                <a:gd name="connsiteY0" fmla="*/ 7938 h 559049"/>
                <a:gd name="connsiteX1" fmla="*/ 374650 w 5835542"/>
                <a:gd name="connsiteY1" fmla="*/ 31750 h 559049"/>
                <a:gd name="connsiteX2" fmla="*/ 916782 w 5835542"/>
                <a:gd name="connsiteY2" fmla="*/ 19050 h 559049"/>
                <a:gd name="connsiteX3" fmla="*/ 945507 w 5835542"/>
                <a:gd name="connsiteY3" fmla="*/ 20131 h 559049"/>
                <a:gd name="connsiteX4" fmla="*/ 4862512 w 5835542"/>
                <a:gd name="connsiteY4" fmla="*/ 19050 h 559049"/>
                <a:gd name="connsiteX5" fmla="*/ 5076032 w 5835542"/>
                <a:gd name="connsiteY5" fmla="*/ 26988 h 559049"/>
                <a:gd name="connsiteX6" fmla="*/ 5759450 w 5835542"/>
                <a:gd name="connsiteY6" fmla="*/ 0 h 559049"/>
                <a:gd name="connsiteX7" fmla="*/ 5761832 w 5835542"/>
                <a:gd name="connsiteY7" fmla="*/ 522287 h 559049"/>
                <a:gd name="connsiteX8" fmla="*/ 5251450 w 5835542"/>
                <a:gd name="connsiteY8" fmla="*/ 558800 h 559049"/>
                <a:gd name="connsiteX9" fmla="*/ 952905 w 5835542"/>
                <a:gd name="connsiteY9" fmla="*/ 546396 h 559049"/>
                <a:gd name="connsiteX10" fmla="*/ 919163 w 5835542"/>
                <a:gd name="connsiteY10" fmla="*/ 550068 h 559049"/>
                <a:gd name="connsiteX11" fmla="*/ 661194 w 5835542"/>
                <a:gd name="connsiteY11" fmla="*/ 553244 h 559049"/>
                <a:gd name="connsiteX12" fmla="*/ 0 w 5835542"/>
                <a:gd name="connsiteY12" fmla="*/ 527050 h 559049"/>
                <a:gd name="connsiteX13" fmla="*/ 200025 w 5835542"/>
                <a:gd name="connsiteY13" fmla="*/ 271463 h 559049"/>
                <a:gd name="connsiteX14" fmla="*/ 793 w 5835542"/>
                <a:gd name="connsiteY14" fmla="*/ 7938 h 559049"/>
                <a:gd name="connsiteX0" fmla="*/ 793 w 5761832"/>
                <a:gd name="connsiteY0" fmla="*/ 0 h 551111"/>
                <a:gd name="connsiteX1" fmla="*/ 374650 w 5761832"/>
                <a:gd name="connsiteY1" fmla="*/ 23812 h 551111"/>
                <a:gd name="connsiteX2" fmla="*/ 916782 w 5761832"/>
                <a:gd name="connsiteY2" fmla="*/ 11112 h 551111"/>
                <a:gd name="connsiteX3" fmla="*/ 945507 w 5761832"/>
                <a:gd name="connsiteY3" fmla="*/ 12193 h 551111"/>
                <a:gd name="connsiteX4" fmla="*/ 4862512 w 5761832"/>
                <a:gd name="connsiteY4" fmla="*/ 11112 h 551111"/>
                <a:gd name="connsiteX5" fmla="*/ 5076032 w 5761832"/>
                <a:gd name="connsiteY5" fmla="*/ 19050 h 551111"/>
                <a:gd name="connsiteX6" fmla="*/ 5761832 w 5761832"/>
                <a:gd name="connsiteY6" fmla="*/ 514349 h 551111"/>
                <a:gd name="connsiteX7" fmla="*/ 5251450 w 5761832"/>
                <a:gd name="connsiteY7" fmla="*/ 550862 h 551111"/>
                <a:gd name="connsiteX8" fmla="*/ 952905 w 5761832"/>
                <a:gd name="connsiteY8" fmla="*/ 538458 h 551111"/>
                <a:gd name="connsiteX9" fmla="*/ 919163 w 5761832"/>
                <a:gd name="connsiteY9" fmla="*/ 542130 h 551111"/>
                <a:gd name="connsiteX10" fmla="*/ 661194 w 5761832"/>
                <a:gd name="connsiteY10" fmla="*/ 545306 h 551111"/>
                <a:gd name="connsiteX11" fmla="*/ 0 w 5761832"/>
                <a:gd name="connsiteY11" fmla="*/ 519112 h 551111"/>
                <a:gd name="connsiteX12" fmla="*/ 200025 w 5761832"/>
                <a:gd name="connsiteY12" fmla="*/ 263525 h 551111"/>
                <a:gd name="connsiteX13" fmla="*/ 793 w 5761832"/>
                <a:gd name="connsiteY13"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4862512 w 5528877"/>
                <a:gd name="connsiteY4" fmla="*/ 11112 h 551111"/>
                <a:gd name="connsiteX5" fmla="*/ 5076032 w 5528877"/>
                <a:gd name="connsiteY5" fmla="*/ 19050 h 551111"/>
                <a:gd name="connsiteX6" fmla="*/ 5251450 w 5528877"/>
                <a:gd name="connsiteY6" fmla="*/ 550862 h 551111"/>
                <a:gd name="connsiteX7" fmla="*/ 952905 w 5528877"/>
                <a:gd name="connsiteY7" fmla="*/ 538458 h 551111"/>
                <a:gd name="connsiteX8" fmla="*/ 919163 w 5528877"/>
                <a:gd name="connsiteY8" fmla="*/ 542130 h 551111"/>
                <a:gd name="connsiteX9" fmla="*/ 661194 w 5528877"/>
                <a:gd name="connsiteY9" fmla="*/ 545306 h 551111"/>
                <a:gd name="connsiteX10" fmla="*/ 0 w 5528877"/>
                <a:gd name="connsiteY10" fmla="*/ 519112 h 551111"/>
                <a:gd name="connsiteX11" fmla="*/ 200025 w 5528877"/>
                <a:gd name="connsiteY11" fmla="*/ 263525 h 551111"/>
                <a:gd name="connsiteX12" fmla="*/ 793 w 5528877"/>
                <a:gd name="connsiteY12"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5076032 w 5528877"/>
                <a:gd name="connsiteY4" fmla="*/ 19050 h 551111"/>
                <a:gd name="connsiteX5" fmla="*/ 5251450 w 5528877"/>
                <a:gd name="connsiteY5" fmla="*/ 550862 h 551111"/>
                <a:gd name="connsiteX6" fmla="*/ 952905 w 5528877"/>
                <a:gd name="connsiteY6" fmla="*/ 538458 h 551111"/>
                <a:gd name="connsiteX7" fmla="*/ 919163 w 5528877"/>
                <a:gd name="connsiteY7" fmla="*/ 542130 h 551111"/>
                <a:gd name="connsiteX8" fmla="*/ 661194 w 5528877"/>
                <a:gd name="connsiteY8" fmla="*/ 545306 h 551111"/>
                <a:gd name="connsiteX9" fmla="*/ 0 w 5528877"/>
                <a:gd name="connsiteY9" fmla="*/ 519112 h 551111"/>
                <a:gd name="connsiteX10" fmla="*/ 200025 w 5528877"/>
                <a:gd name="connsiteY10" fmla="*/ 263525 h 551111"/>
                <a:gd name="connsiteX11" fmla="*/ 793 w 5528877"/>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945507 w 5251450"/>
                <a:gd name="connsiteY3" fmla="*/ 12193 h 551111"/>
                <a:gd name="connsiteX4" fmla="*/ 5251450 w 5251450"/>
                <a:gd name="connsiteY4" fmla="*/ 550862 h 551111"/>
                <a:gd name="connsiteX5" fmla="*/ 952905 w 5251450"/>
                <a:gd name="connsiteY5" fmla="*/ 538458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952905"/>
                <a:gd name="connsiteY0" fmla="*/ 0 h 551111"/>
                <a:gd name="connsiteX1" fmla="*/ 374650 w 952905"/>
                <a:gd name="connsiteY1" fmla="*/ 23812 h 551111"/>
                <a:gd name="connsiteX2" fmla="*/ 916782 w 952905"/>
                <a:gd name="connsiteY2" fmla="*/ 11112 h 551111"/>
                <a:gd name="connsiteX3" fmla="*/ 945507 w 952905"/>
                <a:gd name="connsiteY3" fmla="*/ 12193 h 551111"/>
                <a:gd name="connsiteX4" fmla="*/ 952905 w 952905"/>
                <a:gd name="connsiteY4" fmla="*/ 538458 h 551111"/>
                <a:gd name="connsiteX5" fmla="*/ 919163 w 952905"/>
                <a:gd name="connsiteY5" fmla="*/ 542130 h 551111"/>
                <a:gd name="connsiteX6" fmla="*/ 661194 w 952905"/>
                <a:gd name="connsiteY6" fmla="*/ 545306 h 551111"/>
                <a:gd name="connsiteX7" fmla="*/ 0 w 952905"/>
                <a:gd name="connsiteY7" fmla="*/ 519112 h 551111"/>
                <a:gd name="connsiteX8" fmla="*/ 200025 w 952905"/>
                <a:gd name="connsiteY8" fmla="*/ 263525 h 551111"/>
                <a:gd name="connsiteX9" fmla="*/ 793 w 952905"/>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905" h="551111">
                  <a:moveTo>
                    <a:pt x="793" y="0"/>
                  </a:moveTo>
                  <a:cubicBezTo>
                    <a:pt x="123031" y="24606"/>
                    <a:pt x="250031" y="15875"/>
                    <a:pt x="374650" y="23812"/>
                  </a:cubicBezTo>
                  <a:cubicBezTo>
                    <a:pt x="555361" y="19579"/>
                    <a:pt x="750359" y="24870"/>
                    <a:pt x="916782" y="11112"/>
                  </a:cubicBezTo>
                  <a:lnTo>
                    <a:pt x="945507" y="12193"/>
                  </a:lnTo>
                  <a:lnTo>
                    <a:pt x="952905" y="538458"/>
                  </a:ln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noFill/>
            <a:ln w="19050">
              <a:solidFill>
                <a:srgbClr val="CBA0E8"/>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34820" name="Group 6">
            <a:extLst>
              <a:ext uri="{FF2B5EF4-FFF2-40B4-BE49-F238E27FC236}">
                <a16:creationId xmlns:a16="http://schemas.microsoft.com/office/drawing/2014/main" id="{5B888FA6-BDF3-4C0E-8D6A-79EA09C3A9BC}"/>
              </a:ext>
            </a:extLst>
          </p:cNvPr>
          <p:cNvGrpSpPr>
            <a:grpSpLocks/>
          </p:cNvGrpSpPr>
          <p:nvPr/>
        </p:nvGrpSpPr>
        <p:grpSpPr bwMode="auto">
          <a:xfrm>
            <a:off x="2628900" y="5626100"/>
            <a:ext cx="7924800" cy="1246188"/>
            <a:chOff x="1248" y="3360"/>
            <a:chExt cx="3408" cy="737"/>
          </a:xfrm>
          <a:solidFill>
            <a:srgbClr val="FFFF00"/>
          </a:solidFill>
        </p:grpSpPr>
        <p:grpSp>
          <p:nvGrpSpPr>
            <p:cNvPr id="34903" name="Group 58">
              <a:extLst>
                <a:ext uri="{FF2B5EF4-FFF2-40B4-BE49-F238E27FC236}">
                  <a16:creationId xmlns:a16="http://schemas.microsoft.com/office/drawing/2014/main" id="{CDD13093-6799-4276-B29A-9FB3ADCC9955}"/>
                </a:ext>
              </a:extLst>
            </p:cNvPr>
            <p:cNvGrpSpPr>
              <a:grpSpLocks/>
            </p:cNvGrpSpPr>
            <p:nvPr/>
          </p:nvGrpSpPr>
          <p:grpSpPr bwMode="auto">
            <a:xfrm>
              <a:off x="1248" y="3552"/>
              <a:ext cx="545" cy="298"/>
              <a:chOff x="1714500" y="3094038"/>
              <a:chExt cx="1047750" cy="551111"/>
            </a:xfrm>
            <a:grpFill/>
          </p:grpSpPr>
          <p:sp>
            <p:nvSpPr>
              <p:cNvPr id="4" name="Freeform 59">
                <a:extLst>
                  <a:ext uri="{FF2B5EF4-FFF2-40B4-BE49-F238E27FC236}">
                    <a16:creationId xmlns:a16="http://schemas.microsoft.com/office/drawing/2014/main" id="{4E80B176-C47B-4DD6-99EB-FAE4E1BEBB61}"/>
                  </a:ext>
                </a:extLst>
              </p:cNvPr>
              <p:cNvSpPr/>
              <p:nvPr/>
            </p:nvSpPr>
            <p:spPr>
              <a:xfrm>
                <a:off x="1714500" y="3094899"/>
                <a:ext cx="1047343" cy="550401"/>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1042988 w 5761832"/>
                  <a:gd name="connsiteY10" fmla="*/ 547688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1042988 w 5761832"/>
                  <a:gd name="connsiteY9" fmla="*/ 547688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759450 w 5761832"/>
                  <a:gd name="connsiteY4" fmla="*/ 0 h 559049"/>
                  <a:gd name="connsiteX5" fmla="*/ 5577681 w 5761832"/>
                  <a:gd name="connsiteY5" fmla="*/ 273050 h 559049"/>
                  <a:gd name="connsiteX6" fmla="*/ 5761832 w 5761832"/>
                  <a:gd name="connsiteY6" fmla="*/ 522287 h 559049"/>
                  <a:gd name="connsiteX7" fmla="*/ 5251450 w 5761832"/>
                  <a:gd name="connsiteY7" fmla="*/ 558800 h 559049"/>
                  <a:gd name="connsiteX8" fmla="*/ 1042988 w 5761832"/>
                  <a:gd name="connsiteY8" fmla="*/ 547688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577681 w 5761832"/>
                  <a:gd name="connsiteY4" fmla="*/ 265112 h 551111"/>
                  <a:gd name="connsiteX5" fmla="*/ 5761832 w 5761832"/>
                  <a:gd name="connsiteY5" fmla="*/ 514349 h 551111"/>
                  <a:gd name="connsiteX6" fmla="*/ 5251450 w 5761832"/>
                  <a:gd name="connsiteY6" fmla="*/ 550862 h 551111"/>
                  <a:gd name="connsiteX7" fmla="*/ 1042988 w 5761832"/>
                  <a:gd name="connsiteY7" fmla="*/ 539750 h 551111"/>
                  <a:gd name="connsiteX8" fmla="*/ 919163 w 5761832"/>
                  <a:gd name="connsiteY8" fmla="*/ 542130 h 551111"/>
                  <a:gd name="connsiteX9" fmla="*/ 661194 w 5761832"/>
                  <a:gd name="connsiteY9" fmla="*/ 545306 h 551111"/>
                  <a:gd name="connsiteX10" fmla="*/ 0 w 5761832"/>
                  <a:gd name="connsiteY10" fmla="*/ 519112 h 551111"/>
                  <a:gd name="connsiteX11" fmla="*/ 200025 w 5761832"/>
                  <a:gd name="connsiteY11" fmla="*/ 263525 h 551111"/>
                  <a:gd name="connsiteX12" fmla="*/ 793 w 5761832"/>
                  <a:gd name="connsiteY12" fmla="*/ 0 h 551111"/>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761832 w 5761832"/>
                  <a:gd name="connsiteY4" fmla="*/ 514349 h 551111"/>
                  <a:gd name="connsiteX5" fmla="*/ 5251450 w 5761832"/>
                  <a:gd name="connsiteY5" fmla="*/ 550862 h 551111"/>
                  <a:gd name="connsiteX6" fmla="*/ 1042988 w 5761832"/>
                  <a:gd name="connsiteY6" fmla="*/ 539750 h 551111"/>
                  <a:gd name="connsiteX7" fmla="*/ 919163 w 5761832"/>
                  <a:gd name="connsiteY7" fmla="*/ 542130 h 551111"/>
                  <a:gd name="connsiteX8" fmla="*/ 661194 w 5761832"/>
                  <a:gd name="connsiteY8" fmla="*/ 545306 h 551111"/>
                  <a:gd name="connsiteX9" fmla="*/ 0 w 5761832"/>
                  <a:gd name="connsiteY9" fmla="*/ 519112 h 551111"/>
                  <a:gd name="connsiteX10" fmla="*/ 200025 w 5761832"/>
                  <a:gd name="connsiteY10" fmla="*/ 263525 h 551111"/>
                  <a:gd name="connsiteX11" fmla="*/ 793 w 5761832"/>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1047750 w 5251450"/>
                  <a:gd name="connsiteY3" fmla="*/ 6350 h 551111"/>
                  <a:gd name="connsiteX4" fmla="*/ 5251450 w 5251450"/>
                  <a:gd name="connsiteY4" fmla="*/ 550862 h 551111"/>
                  <a:gd name="connsiteX5" fmla="*/ 1042988 w 5251450"/>
                  <a:gd name="connsiteY5" fmla="*/ 539750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1047750"/>
                  <a:gd name="connsiteY0" fmla="*/ 0 h 551111"/>
                  <a:gd name="connsiteX1" fmla="*/ 374650 w 1047750"/>
                  <a:gd name="connsiteY1" fmla="*/ 23812 h 551111"/>
                  <a:gd name="connsiteX2" fmla="*/ 916782 w 1047750"/>
                  <a:gd name="connsiteY2" fmla="*/ 11112 h 551111"/>
                  <a:gd name="connsiteX3" fmla="*/ 1047750 w 1047750"/>
                  <a:gd name="connsiteY3" fmla="*/ 6350 h 551111"/>
                  <a:gd name="connsiteX4" fmla="*/ 1042988 w 1047750"/>
                  <a:gd name="connsiteY4" fmla="*/ 539750 h 551111"/>
                  <a:gd name="connsiteX5" fmla="*/ 919163 w 1047750"/>
                  <a:gd name="connsiteY5" fmla="*/ 542130 h 551111"/>
                  <a:gd name="connsiteX6" fmla="*/ 661194 w 1047750"/>
                  <a:gd name="connsiteY6" fmla="*/ 545306 h 551111"/>
                  <a:gd name="connsiteX7" fmla="*/ 0 w 1047750"/>
                  <a:gd name="connsiteY7" fmla="*/ 519112 h 551111"/>
                  <a:gd name="connsiteX8" fmla="*/ 200025 w 1047750"/>
                  <a:gd name="connsiteY8" fmla="*/ 263525 h 551111"/>
                  <a:gd name="connsiteX9" fmla="*/ 793 w 1047750"/>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0" h="551111">
                    <a:moveTo>
                      <a:pt x="793" y="0"/>
                    </a:moveTo>
                    <a:cubicBezTo>
                      <a:pt x="123031" y="24606"/>
                      <a:pt x="250031" y="15875"/>
                      <a:pt x="374650" y="23812"/>
                    </a:cubicBezTo>
                    <a:cubicBezTo>
                      <a:pt x="555361" y="19579"/>
                      <a:pt x="750359" y="24870"/>
                      <a:pt x="916782" y="11112"/>
                    </a:cubicBezTo>
                    <a:lnTo>
                      <a:pt x="1047750" y="6350"/>
                    </a:lnTo>
                    <a:cubicBezTo>
                      <a:pt x="1046163" y="184150"/>
                      <a:pt x="1044575" y="361950"/>
                      <a:pt x="1042988" y="539750"/>
                    </a:cubicBez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5" name="Freeform 60">
                <a:extLst>
                  <a:ext uri="{FF2B5EF4-FFF2-40B4-BE49-F238E27FC236}">
                    <a16:creationId xmlns:a16="http://schemas.microsoft.com/office/drawing/2014/main" id="{DE87337D-505B-4B58-A889-A9144EE99A78}"/>
                  </a:ext>
                </a:extLst>
              </p:cNvPr>
              <p:cNvSpPr/>
              <p:nvPr/>
            </p:nvSpPr>
            <p:spPr>
              <a:xfrm>
                <a:off x="1815560" y="3153932"/>
                <a:ext cx="920034" cy="435806"/>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52905 w 5761832"/>
                  <a:gd name="connsiteY10" fmla="*/ 546396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835542"/>
                  <a:gd name="connsiteY0" fmla="*/ 7938 h 559049"/>
                  <a:gd name="connsiteX1" fmla="*/ 374650 w 5835542"/>
                  <a:gd name="connsiteY1" fmla="*/ 31750 h 559049"/>
                  <a:gd name="connsiteX2" fmla="*/ 916782 w 5835542"/>
                  <a:gd name="connsiteY2" fmla="*/ 19050 h 559049"/>
                  <a:gd name="connsiteX3" fmla="*/ 945507 w 5835542"/>
                  <a:gd name="connsiteY3" fmla="*/ 20131 h 559049"/>
                  <a:gd name="connsiteX4" fmla="*/ 4862512 w 5835542"/>
                  <a:gd name="connsiteY4" fmla="*/ 19050 h 559049"/>
                  <a:gd name="connsiteX5" fmla="*/ 5076032 w 5835542"/>
                  <a:gd name="connsiteY5" fmla="*/ 26988 h 559049"/>
                  <a:gd name="connsiteX6" fmla="*/ 5759450 w 5835542"/>
                  <a:gd name="connsiteY6" fmla="*/ 0 h 559049"/>
                  <a:gd name="connsiteX7" fmla="*/ 5761832 w 5835542"/>
                  <a:gd name="connsiteY7" fmla="*/ 522287 h 559049"/>
                  <a:gd name="connsiteX8" fmla="*/ 5251450 w 5835542"/>
                  <a:gd name="connsiteY8" fmla="*/ 558800 h 559049"/>
                  <a:gd name="connsiteX9" fmla="*/ 952905 w 5835542"/>
                  <a:gd name="connsiteY9" fmla="*/ 546396 h 559049"/>
                  <a:gd name="connsiteX10" fmla="*/ 919163 w 5835542"/>
                  <a:gd name="connsiteY10" fmla="*/ 550068 h 559049"/>
                  <a:gd name="connsiteX11" fmla="*/ 661194 w 5835542"/>
                  <a:gd name="connsiteY11" fmla="*/ 553244 h 559049"/>
                  <a:gd name="connsiteX12" fmla="*/ 0 w 5835542"/>
                  <a:gd name="connsiteY12" fmla="*/ 527050 h 559049"/>
                  <a:gd name="connsiteX13" fmla="*/ 200025 w 5835542"/>
                  <a:gd name="connsiteY13" fmla="*/ 271463 h 559049"/>
                  <a:gd name="connsiteX14" fmla="*/ 793 w 5835542"/>
                  <a:gd name="connsiteY14" fmla="*/ 7938 h 559049"/>
                  <a:gd name="connsiteX0" fmla="*/ 793 w 5761832"/>
                  <a:gd name="connsiteY0" fmla="*/ 0 h 551111"/>
                  <a:gd name="connsiteX1" fmla="*/ 374650 w 5761832"/>
                  <a:gd name="connsiteY1" fmla="*/ 23812 h 551111"/>
                  <a:gd name="connsiteX2" fmla="*/ 916782 w 5761832"/>
                  <a:gd name="connsiteY2" fmla="*/ 11112 h 551111"/>
                  <a:gd name="connsiteX3" fmla="*/ 945507 w 5761832"/>
                  <a:gd name="connsiteY3" fmla="*/ 12193 h 551111"/>
                  <a:gd name="connsiteX4" fmla="*/ 4862512 w 5761832"/>
                  <a:gd name="connsiteY4" fmla="*/ 11112 h 551111"/>
                  <a:gd name="connsiteX5" fmla="*/ 5076032 w 5761832"/>
                  <a:gd name="connsiteY5" fmla="*/ 19050 h 551111"/>
                  <a:gd name="connsiteX6" fmla="*/ 5761832 w 5761832"/>
                  <a:gd name="connsiteY6" fmla="*/ 514349 h 551111"/>
                  <a:gd name="connsiteX7" fmla="*/ 5251450 w 5761832"/>
                  <a:gd name="connsiteY7" fmla="*/ 550862 h 551111"/>
                  <a:gd name="connsiteX8" fmla="*/ 952905 w 5761832"/>
                  <a:gd name="connsiteY8" fmla="*/ 538458 h 551111"/>
                  <a:gd name="connsiteX9" fmla="*/ 919163 w 5761832"/>
                  <a:gd name="connsiteY9" fmla="*/ 542130 h 551111"/>
                  <a:gd name="connsiteX10" fmla="*/ 661194 w 5761832"/>
                  <a:gd name="connsiteY10" fmla="*/ 545306 h 551111"/>
                  <a:gd name="connsiteX11" fmla="*/ 0 w 5761832"/>
                  <a:gd name="connsiteY11" fmla="*/ 519112 h 551111"/>
                  <a:gd name="connsiteX12" fmla="*/ 200025 w 5761832"/>
                  <a:gd name="connsiteY12" fmla="*/ 263525 h 551111"/>
                  <a:gd name="connsiteX13" fmla="*/ 793 w 5761832"/>
                  <a:gd name="connsiteY13"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4862512 w 5528877"/>
                  <a:gd name="connsiteY4" fmla="*/ 11112 h 551111"/>
                  <a:gd name="connsiteX5" fmla="*/ 5076032 w 5528877"/>
                  <a:gd name="connsiteY5" fmla="*/ 19050 h 551111"/>
                  <a:gd name="connsiteX6" fmla="*/ 5251450 w 5528877"/>
                  <a:gd name="connsiteY6" fmla="*/ 550862 h 551111"/>
                  <a:gd name="connsiteX7" fmla="*/ 952905 w 5528877"/>
                  <a:gd name="connsiteY7" fmla="*/ 538458 h 551111"/>
                  <a:gd name="connsiteX8" fmla="*/ 919163 w 5528877"/>
                  <a:gd name="connsiteY8" fmla="*/ 542130 h 551111"/>
                  <a:gd name="connsiteX9" fmla="*/ 661194 w 5528877"/>
                  <a:gd name="connsiteY9" fmla="*/ 545306 h 551111"/>
                  <a:gd name="connsiteX10" fmla="*/ 0 w 5528877"/>
                  <a:gd name="connsiteY10" fmla="*/ 519112 h 551111"/>
                  <a:gd name="connsiteX11" fmla="*/ 200025 w 5528877"/>
                  <a:gd name="connsiteY11" fmla="*/ 263525 h 551111"/>
                  <a:gd name="connsiteX12" fmla="*/ 793 w 5528877"/>
                  <a:gd name="connsiteY12"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5076032 w 5528877"/>
                  <a:gd name="connsiteY4" fmla="*/ 19050 h 551111"/>
                  <a:gd name="connsiteX5" fmla="*/ 5251450 w 5528877"/>
                  <a:gd name="connsiteY5" fmla="*/ 550862 h 551111"/>
                  <a:gd name="connsiteX6" fmla="*/ 952905 w 5528877"/>
                  <a:gd name="connsiteY6" fmla="*/ 538458 h 551111"/>
                  <a:gd name="connsiteX7" fmla="*/ 919163 w 5528877"/>
                  <a:gd name="connsiteY7" fmla="*/ 542130 h 551111"/>
                  <a:gd name="connsiteX8" fmla="*/ 661194 w 5528877"/>
                  <a:gd name="connsiteY8" fmla="*/ 545306 h 551111"/>
                  <a:gd name="connsiteX9" fmla="*/ 0 w 5528877"/>
                  <a:gd name="connsiteY9" fmla="*/ 519112 h 551111"/>
                  <a:gd name="connsiteX10" fmla="*/ 200025 w 5528877"/>
                  <a:gd name="connsiteY10" fmla="*/ 263525 h 551111"/>
                  <a:gd name="connsiteX11" fmla="*/ 793 w 5528877"/>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945507 w 5251450"/>
                  <a:gd name="connsiteY3" fmla="*/ 12193 h 551111"/>
                  <a:gd name="connsiteX4" fmla="*/ 5251450 w 5251450"/>
                  <a:gd name="connsiteY4" fmla="*/ 550862 h 551111"/>
                  <a:gd name="connsiteX5" fmla="*/ 952905 w 5251450"/>
                  <a:gd name="connsiteY5" fmla="*/ 538458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952905"/>
                  <a:gd name="connsiteY0" fmla="*/ 0 h 551111"/>
                  <a:gd name="connsiteX1" fmla="*/ 374650 w 952905"/>
                  <a:gd name="connsiteY1" fmla="*/ 23812 h 551111"/>
                  <a:gd name="connsiteX2" fmla="*/ 916782 w 952905"/>
                  <a:gd name="connsiteY2" fmla="*/ 11112 h 551111"/>
                  <a:gd name="connsiteX3" fmla="*/ 945507 w 952905"/>
                  <a:gd name="connsiteY3" fmla="*/ 12193 h 551111"/>
                  <a:gd name="connsiteX4" fmla="*/ 952905 w 952905"/>
                  <a:gd name="connsiteY4" fmla="*/ 538458 h 551111"/>
                  <a:gd name="connsiteX5" fmla="*/ 919163 w 952905"/>
                  <a:gd name="connsiteY5" fmla="*/ 542130 h 551111"/>
                  <a:gd name="connsiteX6" fmla="*/ 661194 w 952905"/>
                  <a:gd name="connsiteY6" fmla="*/ 545306 h 551111"/>
                  <a:gd name="connsiteX7" fmla="*/ 0 w 952905"/>
                  <a:gd name="connsiteY7" fmla="*/ 519112 h 551111"/>
                  <a:gd name="connsiteX8" fmla="*/ 200025 w 952905"/>
                  <a:gd name="connsiteY8" fmla="*/ 263525 h 551111"/>
                  <a:gd name="connsiteX9" fmla="*/ 793 w 952905"/>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905" h="551111">
                    <a:moveTo>
                      <a:pt x="793" y="0"/>
                    </a:moveTo>
                    <a:cubicBezTo>
                      <a:pt x="123031" y="24606"/>
                      <a:pt x="250031" y="15875"/>
                      <a:pt x="374650" y="23812"/>
                    </a:cubicBezTo>
                    <a:cubicBezTo>
                      <a:pt x="555361" y="19579"/>
                      <a:pt x="750359" y="24870"/>
                      <a:pt x="916782" y="11112"/>
                    </a:cubicBezTo>
                    <a:lnTo>
                      <a:pt x="945507" y="12193"/>
                    </a:lnTo>
                    <a:lnTo>
                      <a:pt x="952905" y="538458"/>
                    </a:ln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19050">
                <a:solidFill>
                  <a:srgbClr val="CBA0E8"/>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34904" name="Group 3">
              <a:extLst>
                <a:ext uri="{FF2B5EF4-FFF2-40B4-BE49-F238E27FC236}">
                  <a16:creationId xmlns:a16="http://schemas.microsoft.com/office/drawing/2014/main" id="{A0205175-2A0E-4FAB-850D-1903293A5500}"/>
                </a:ext>
              </a:extLst>
            </p:cNvPr>
            <p:cNvGrpSpPr>
              <a:grpSpLocks/>
            </p:cNvGrpSpPr>
            <p:nvPr/>
          </p:nvGrpSpPr>
          <p:grpSpPr bwMode="auto">
            <a:xfrm>
              <a:off x="1584" y="3360"/>
              <a:ext cx="3072" cy="737"/>
              <a:chOff x="2530645" y="2460171"/>
              <a:chExt cx="4651820" cy="1219014"/>
            </a:xfrm>
            <a:grpFill/>
          </p:grpSpPr>
          <p:pic>
            <p:nvPicPr>
              <p:cNvPr id="34910" name="Picture 4" descr="C:\Users\dell\Desktop\Icon sale page\Icon tĩnh\200wide.jpg">
                <a:extLst>
                  <a:ext uri="{FF2B5EF4-FFF2-40B4-BE49-F238E27FC236}">
                    <a16:creationId xmlns:a16="http://schemas.microsoft.com/office/drawing/2014/main" id="{1E54D0A7-2CF7-4193-A18D-592A73D2C0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159"/>
              <a:stretch>
                <a:fillRect/>
              </a:stretch>
            </p:blipFill>
            <p:spPr bwMode="auto">
              <a:xfrm>
                <a:off x="3233624" y="3433093"/>
                <a:ext cx="3744118" cy="2460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34911" name="Group 5">
                <a:extLst>
                  <a:ext uri="{FF2B5EF4-FFF2-40B4-BE49-F238E27FC236}">
                    <a16:creationId xmlns:a16="http://schemas.microsoft.com/office/drawing/2014/main" id="{E5550B12-B6DA-4412-85B0-92B3B8CF3ADA}"/>
                  </a:ext>
                </a:extLst>
              </p:cNvPr>
              <p:cNvGrpSpPr>
                <a:grpSpLocks/>
              </p:cNvGrpSpPr>
              <p:nvPr/>
            </p:nvGrpSpPr>
            <p:grpSpPr bwMode="auto">
              <a:xfrm>
                <a:off x="2530645" y="2460171"/>
                <a:ext cx="4651820" cy="1011238"/>
                <a:chOff x="2671148" y="1311915"/>
                <a:chExt cx="3938587" cy="1011238"/>
              </a:xfrm>
              <a:grpFill/>
            </p:grpSpPr>
            <p:pic>
              <p:nvPicPr>
                <p:cNvPr id="34912" name="Picture 3">
                  <a:extLst>
                    <a:ext uri="{FF2B5EF4-FFF2-40B4-BE49-F238E27FC236}">
                      <a16:creationId xmlns:a16="http://schemas.microsoft.com/office/drawing/2014/main" id="{70758C11-0D75-4BA3-A438-585B6CCBC20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1148" y="1311915"/>
                  <a:ext cx="3938587" cy="1011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6" name="Rounded Rectangle 7">
                  <a:extLst>
                    <a:ext uri="{FF2B5EF4-FFF2-40B4-BE49-F238E27FC236}">
                      <a16:creationId xmlns:a16="http://schemas.microsoft.com/office/drawing/2014/main" id="{E3175108-1AC7-4018-98E4-E6D40503713D}"/>
                    </a:ext>
                  </a:extLst>
                </p:cNvPr>
                <p:cNvSpPr/>
                <p:nvPr/>
              </p:nvSpPr>
              <p:spPr>
                <a:xfrm>
                  <a:off x="2762029" y="1386453"/>
                  <a:ext cx="3778560" cy="861851"/>
                </a:xfrm>
                <a:prstGeom prst="roundRect">
                  <a:avLst>
                    <a:gd name="adj" fmla="val 12108"/>
                  </a:avLst>
                </a:prstGeom>
                <a:grpFill/>
                <a:ln w="19050">
                  <a:solidFill>
                    <a:srgbClr val="996633"/>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4905" name="Group 64">
              <a:extLst>
                <a:ext uri="{FF2B5EF4-FFF2-40B4-BE49-F238E27FC236}">
                  <a16:creationId xmlns:a16="http://schemas.microsoft.com/office/drawing/2014/main" id="{2D742147-4053-42E0-AF20-8280EB7473FD}"/>
                </a:ext>
              </a:extLst>
            </p:cNvPr>
            <p:cNvGrpSpPr>
              <a:grpSpLocks/>
            </p:cNvGrpSpPr>
            <p:nvPr/>
          </p:nvGrpSpPr>
          <p:grpSpPr bwMode="auto">
            <a:xfrm>
              <a:off x="1584" y="3456"/>
              <a:ext cx="432" cy="401"/>
              <a:chOff x="2452688" y="2863775"/>
              <a:chExt cx="1819275" cy="662858"/>
            </a:xfrm>
            <a:grpFill/>
          </p:grpSpPr>
          <p:sp>
            <p:nvSpPr>
              <p:cNvPr id="7" name="Freeform 65">
                <a:extLst>
                  <a:ext uri="{FF2B5EF4-FFF2-40B4-BE49-F238E27FC236}">
                    <a16:creationId xmlns:a16="http://schemas.microsoft.com/office/drawing/2014/main" id="{5098B612-DAEA-46BE-A384-9D5378CD2D63}"/>
                  </a:ext>
                </a:extLst>
              </p:cNvPr>
              <p:cNvSpPr/>
              <p:nvPr/>
            </p:nvSpPr>
            <p:spPr>
              <a:xfrm>
                <a:off x="2452203" y="2863383"/>
                <a:ext cx="1819884" cy="583528"/>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604962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pFill/>
              <a:ln w="3175">
                <a:noFill/>
              </a:ln>
              <a:effectLst>
                <a:outerShdw blurRad="50800" dist="381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9" name="Freeform 66">
                <a:extLst>
                  <a:ext uri="{FF2B5EF4-FFF2-40B4-BE49-F238E27FC236}">
                    <a16:creationId xmlns:a16="http://schemas.microsoft.com/office/drawing/2014/main" id="{D7336521-4442-4C85-BB0F-9007807D9D9C}"/>
                  </a:ext>
                </a:extLst>
              </p:cNvPr>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2887"/>
                  <a:gd name="connsiteY0" fmla="*/ 147639 h 147639"/>
                  <a:gd name="connsiteX1" fmla="*/ 242887 w 242887"/>
                  <a:gd name="connsiteY1" fmla="*/ 0 h 147639"/>
                  <a:gd name="connsiteX2" fmla="*/ 0 w 242887"/>
                  <a:gd name="connsiteY2" fmla="*/ 66675 h 147639"/>
                  <a:gd name="connsiteX3" fmla="*/ 240506 w 242887"/>
                  <a:gd name="connsiteY3" fmla="*/ 147639 h 147639"/>
                  <a:gd name="connsiteX0" fmla="*/ 240506 w 245268"/>
                  <a:gd name="connsiteY0" fmla="*/ 154783 h 154783"/>
                  <a:gd name="connsiteX1" fmla="*/ 245268 w 245268"/>
                  <a:gd name="connsiteY1" fmla="*/ 0 h 154783"/>
                  <a:gd name="connsiteX2" fmla="*/ 0 w 245268"/>
                  <a:gd name="connsiteY2" fmla="*/ 73819 h 154783"/>
                  <a:gd name="connsiteX3" fmla="*/ 240506 w 245268"/>
                  <a:gd name="connsiteY3" fmla="*/ 154783 h 154783"/>
                  <a:gd name="connsiteX0" fmla="*/ 247650 w 247755"/>
                  <a:gd name="connsiteY0" fmla="*/ 157165 h 157165"/>
                  <a:gd name="connsiteX1" fmla="*/ 245268 w 247755"/>
                  <a:gd name="connsiteY1" fmla="*/ 0 h 157165"/>
                  <a:gd name="connsiteX2" fmla="*/ 0 w 247755"/>
                  <a:gd name="connsiteY2" fmla="*/ 73819 h 157165"/>
                  <a:gd name="connsiteX3" fmla="*/ 247650 w 247755"/>
                  <a:gd name="connsiteY3" fmla="*/ 157165 h 157165"/>
                </a:gdLst>
                <a:ahLst/>
                <a:cxnLst>
                  <a:cxn ang="0">
                    <a:pos x="connsiteX0" y="connsiteY0"/>
                  </a:cxn>
                  <a:cxn ang="0">
                    <a:pos x="connsiteX1" y="connsiteY1"/>
                  </a:cxn>
                  <a:cxn ang="0">
                    <a:pos x="connsiteX2" y="connsiteY2"/>
                  </a:cxn>
                  <a:cxn ang="0">
                    <a:pos x="connsiteX3" y="connsiteY3"/>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grp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4821" name="Group 20">
            <a:extLst>
              <a:ext uri="{FF2B5EF4-FFF2-40B4-BE49-F238E27FC236}">
                <a16:creationId xmlns:a16="http://schemas.microsoft.com/office/drawing/2014/main" id="{18115627-6F10-4BF8-96F7-2403E7921B52}"/>
              </a:ext>
            </a:extLst>
          </p:cNvPr>
          <p:cNvGrpSpPr>
            <a:grpSpLocks/>
          </p:cNvGrpSpPr>
          <p:nvPr/>
        </p:nvGrpSpPr>
        <p:grpSpPr bwMode="auto">
          <a:xfrm>
            <a:off x="2743200" y="4419600"/>
            <a:ext cx="7924800" cy="1246188"/>
            <a:chOff x="1248" y="3360"/>
            <a:chExt cx="3408" cy="737"/>
          </a:xfrm>
          <a:solidFill>
            <a:srgbClr val="FFFF00"/>
          </a:solidFill>
        </p:grpSpPr>
        <p:grpSp>
          <p:nvGrpSpPr>
            <p:cNvPr id="34890" name="Group 58">
              <a:extLst>
                <a:ext uri="{FF2B5EF4-FFF2-40B4-BE49-F238E27FC236}">
                  <a16:creationId xmlns:a16="http://schemas.microsoft.com/office/drawing/2014/main" id="{4F88EC3C-446E-43A4-BB5F-7822A31E9AA2}"/>
                </a:ext>
              </a:extLst>
            </p:cNvPr>
            <p:cNvGrpSpPr>
              <a:grpSpLocks/>
            </p:cNvGrpSpPr>
            <p:nvPr/>
          </p:nvGrpSpPr>
          <p:grpSpPr bwMode="auto">
            <a:xfrm>
              <a:off x="1248" y="3552"/>
              <a:ext cx="545" cy="298"/>
              <a:chOff x="1714500" y="3094038"/>
              <a:chExt cx="1047750" cy="551111"/>
            </a:xfrm>
            <a:grpFill/>
          </p:grpSpPr>
          <p:sp>
            <p:nvSpPr>
              <p:cNvPr id="10" name="Freeform 59">
                <a:extLst>
                  <a:ext uri="{FF2B5EF4-FFF2-40B4-BE49-F238E27FC236}">
                    <a16:creationId xmlns:a16="http://schemas.microsoft.com/office/drawing/2014/main" id="{50505895-B3C7-45B1-8FA6-156B878972CB}"/>
                  </a:ext>
                </a:extLst>
              </p:cNvPr>
              <p:cNvSpPr/>
              <p:nvPr/>
            </p:nvSpPr>
            <p:spPr>
              <a:xfrm>
                <a:off x="1714500" y="3094899"/>
                <a:ext cx="1047343" cy="550401"/>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1042988 w 5761832"/>
                  <a:gd name="connsiteY10" fmla="*/ 547688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1042988 w 5761832"/>
                  <a:gd name="connsiteY9" fmla="*/ 547688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759450 w 5761832"/>
                  <a:gd name="connsiteY4" fmla="*/ 0 h 559049"/>
                  <a:gd name="connsiteX5" fmla="*/ 5577681 w 5761832"/>
                  <a:gd name="connsiteY5" fmla="*/ 273050 h 559049"/>
                  <a:gd name="connsiteX6" fmla="*/ 5761832 w 5761832"/>
                  <a:gd name="connsiteY6" fmla="*/ 522287 h 559049"/>
                  <a:gd name="connsiteX7" fmla="*/ 5251450 w 5761832"/>
                  <a:gd name="connsiteY7" fmla="*/ 558800 h 559049"/>
                  <a:gd name="connsiteX8" fmla="*/ 1042988 w 5761832"/>
                  <a:gd name="connsiteY8" fmla="*/ 547688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577681 w 5761832"/>
                  <a:gd name="connsiteY4" fmla="*/ 265112 h 551111"/>
                  <a:gd name="connsiteX5" fmla="*/ 5761832 w 5761832"/>
                  <a:gd name="connsiteY5" fmla="*/ 514349 h 551111"/>
                  <a:gd name="connsiteX6" fmla="*/ 5251450 w 5761832"/>
                  <a:gd name="connsiteY6" fmla="*/ 550862 h 551111"/>
                  <a:gd name="connsiteX7" fmla="*/ 1042988 w 5761832"/>
                  <a:gd name="connsiteY7" fmla="*/ 539750 h 551111"/>
                  <a:gd name="connsiteX8" fmla="*/ 919163 w 5761832"/>
                  <a:gd name="connsiteY8" fmla="*/ 542130 h 551111"/>
                  <a:gd name="connsiteX9" fmla="*/ 661194 w 5761832"/>
                  <a:gd name="connsiteY9" fmla="*/ 545306 h 551111"/>
                  <a:gd name="connsiteX10" fmla="*/ 0 w 5761832"/>
                  <a:gd name="connsiteY10" fmla="*/ 519112 h 551111"/>
                  <a:gd name="connsiteX11" fmla="*/ 200025 w 5761832"/>
                  <a:gd name="connsiteY11" fmla="*/ 263525 h 551111"/>
                  <a:gd name="connsiteX12" fmla="*/ 793 w 5761832"/>
                  <a:gd name="connsiteY12" fmla="*/ 0 h 551111"/>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761832 w 5761832"/>
                  <a:gd name="connsiteY4" fmla="*/ 514349 h 551111"/>
                  <a:gd name="connsiteX5" fmla="*/ 5251450 w 5761832"/>
                  <a:gd name="connsiteY5" fmla="*/ 550862 h 551111"/>
                  <a:gd name="connsiteX6" fmla="*/ 1042988 w 5761832"/>
                  <a:gd name="connsiteY6" fmla="*/ 539750 h 551111"/>
                  <a:gd name="connsiteX7" fmla="*/ 919163 w 5761832"/>
                  <a:gd name="connsiteY7" fmla="*/ 542130 h 551111"/>
                  <a:gd name="connsiteX8" fmla="*/ 661194 w 5761832"/>
                  <a:gd name="connsiteY8" fmla="*/ 545306 h 551111"/>
                  <a:gd name="connsiteX9" fmla="*/ 0 w 5761832"/>
                  <a:gd name="connsiteY9" fmla="*/ 519112 h 551111"/>
                  <a:gd name="connsiteX10" fmla="*/ 200025 w 5761832"/>
                  <a:gd name="connsiteY10" fmla="*/ 263525 h 551111"/>
                  <a:gd name="connsiteX11" fmla="*/ 793 w 5761832"/>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1047750 w 5251450"/>
                  <a:gd name="connsiteY3" fmla="*/ 6350 h 551111"/>
                  <a:gd name="connsiteX4" fmla="*/ 5251450 w 5251450"/>
                  <a:gd name="connsiteY4" fmla="*/ 550862 h 551111"/>
                  <a:gd name="connsiteX5" fmla="*/ 1042988 w 5251450"/>
                  <a:gd name="connsiteY5" fmla="*/ 539750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1047750"/>
                  <a:gd name="connsiteY0" fmla="*/ 0 h 551111"/>
                  <a:gd name="connsiteX1" fmla="*/ 374650 w 1047750"/>
                  <a:gd name="connsiteY1" fmla="*/ 23812 h 551111"/>
                  <a:gd name="connsiteX2" fmla="*/ 916782 w 1047750"/>
                  <a:gd name="connsiteY2" fmla="*/ 11112 h 551111"/>
                  <a:gd name="connsiteX3" fmla="*/ 1047750 w 1047750"/>
                  <a:gd name="connsiteY3" fmla="*/ 6350 h 551111"/>
                  <a:gd name="connsiteX4" fmla="*/ 1042988 w 1047750"/>
                  <a:gd name="connsiteY4" fmla="*/ 539750 h 551111"/>
                  <a:gd name="connsiteX5" fmla="*/ 919163 w 1047750"/>
                  <a:gd name="connsiteY5" fmla="*/ 542130 h 551111"/>
                  <a:gd name="connsiteX6" fmla="*/ 661194 w 1047750"/>
                  <a:gd name="connsiteY6" fmla="*/ 545306 h 551111"/>
                  <a:gd name="connsiteX7" fmla="*/ 0 w 1047750"/>
                  <a:gd name="connsiteY7" fmla="*/ 519112 h 551111"/>
                  <a:gd name="connsiteX8" fmla="*/ 200025 w 1047750"/>
                  <a:gd name="connsiteY8" fmla="*/ 263525 h 551111"/>
                  <a:gd name="connsiteX9" fmla="*/ 793 w 1047750"/>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0" h="551111">
                    <a:moveTo>
                      <a:pt x="793" y="0"/>
                    </a:moveTo>
                    <a:cubicBezTo>
                      <a:pt x="123031" y="24606"/>
                      <a:pt x="250031" y="15875"/>
                      <a:pt x="374650" y="23812"/>
                    </a:cubicBezTo>
                    <a:cubicBezTo>
                      <a:pt x="555361" y="19579"/>
                      <a:pt x="750359" y="24870"/>
                      <a:pt x="916782" y="11112"/>
                    </a:cubicBezTo>
                    <a:lnTo>
                      <a:pt x="1047750" y="6350"/>
                    </a:lnTo>
                    <a:cubicBezTo>
                      <a:pt x="1046163" y="184150"/>
                      <a:pt x="1044575" y="361950"/>
                      <a:pt x="1042988" y="539750"/>
                    </a:cubicBez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11" name="Freeform 60">
                <a:extLst>
                  <a:ext uri="{FF2B5EF4-FFF2-40B4-BE49-F238E27FC236}">
                    <a16:creationId xmlns:a16="http://schemas.microsoft.com/office/drawing/2014/main" id="{633A718A-5280-484A-9CAD-822DCF99ED48}"/>
                  </a:ext>
                </a:extLst>
              </p:cNvPr>
              <p:cNvSpPr/>
              <p:nvPr/>
            </p:nvSpPr>
            <p:spPr>
              <a:xfrm>
                <a:off x="1815560" y="3153932"/>
                <a:ext cx="920034" cy="435806"/>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52905 w 5761832"/>
                  <a:gd name="connsiteY10" fmla="*/ 546396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835542"/>
                  <a:gd name="connsiteY0" fmla="*/ 7938 h 559049"/>
                  <a:gd name="connsiteX1" fmla="*/ 374650 w 5835542"/>
                  <a:gd name="connsiteY1" fmla="*/ 31750 h 559049"/>
                  <a:gd name="connsiteX2" fmla="*/ 916782 w 5835542"/>
                  <a:gd name="connsiteY2" fmla="*/ 19050 h 559049"/>
                  <a:gd name="connsiteX3" fmla="*/ 945507 w 5835542"/>
                  <a:gd name="connsiteY3" fmla="*/ 20131 h 559049"/>
                  <a:gd name="connsiteX4" fmla="*/ 4862512 w 5835542"/>
                  <a:gd name="connsiteY4" fmla="*/ 19050 h 559049"/>
                  <a:gd name="connsiteX5" fmla="*/ 5076032 w 5835542"/>
                  <a:gd name="connsiteY5" fmla="*/ 26988 h 559049"/>
                  <a:gd name="connsiteX6" fmla="*/ 5759450 w 5835542"/>
                  <a:gd name="connsiteY6" fmla="*/ 0 h 559049"/>
                  <a:gd name="connsiteX7" fmla="*/ 5761832 w 5835542"/>
                  <a:gd name="connsiteY7" fmla="*/ 522287 h 559049"/>
                  <a:gd name="connsiteX8" fmla="*/ 5251450 w 5835542"/>
                  <a:gd name="connsiteY8" fmla="*/ 558800 h 559049"/>
                  <a:gd name="connsiteX9" fmla="*/ 952905 w 5835542"/>
                  <a:gd name="connsiteY9" fmla="*/ 546396 h 559049"/>
                  <a:gd name="connsiteX10" fmla="*/ 919163 w 5835542"/>
                  <a:gd name="connsiteY10" fmla="*/ 550068 h 559049"/>
                  <a:gd name="connsiteX11" fmla="*/ 661194 w 5835542"/>
                  <a:gd name="connsiteY11" fmla="*/ 553244 h 559049"/>
                  <a:gd name="connsiteX12" fmla="*/ 0 w 5835542"/>
                  <a:gd name="connsiteY12" fmla="*/ 527050 h 559049"/>
                  <a:gd name="connsiteX13" fmla="*/ 200025 w 5835542"/>
                  <a:gd name="connsiteY13" fmla="*/ 271463 h 559049"/>
                  <a:gd name="connsiteX14" fmla="*/ 793 w 5835542"/>
                  <a:gd name="connsiteY14" fmla="*/ 7938 h 559049"/>
                  <a:gd name="connsiteX0" fmla="*/ 793 w 5761832"/>
                  <a:gd name="connsiteY0" fmla="*/ 0 h 551111"/>
                  <a:gd name="connsiteX1" fmla="*/ 374650 w 5761832"/>
                  <a:gd name="connsiteY1" fmla="*/ 23812 h 551111"/>
                  <a:gd name="connsiteX2" fmla="*/ 916782 w 5761832"/>
                  <a:gd name="connsiteY2" fmla="*/ 11112 h 551111"/>
                  <a:gd name="connsiteX3" fmla="*/ 945507 w 5761832"/>
                  <a:gd name="connsiteY3" fmla="*/ 12193 h 551111"/>
                  <a:gd name="connsiteX4" fmla="*/ 4862512 w 5761832"/>
                  <a:gd name="connsiteY4" fmla="*/ 11112 h 551111"/>
                  <a:gd name="connsiteX5" fmla="*/ 5076032 w 5761832"/>
                  <a:gd name="connsiteY5" fmla="*/ 19050 h 551111"/>
                  <a:gd name="connsiteX6" fmla="*/ 5761832 w 5761832"/>
                  <a:gd name="connsiteY6" fmla="*/ 514349 h 551111"/>
                  <a:gd name="connsiteX7" fmla="*/ 5251450 w 5761832"/>
                  <a:gd name="connsiteY7" fmla="*/ 550862 h 551111"/>
                  <a:gd name="connsiteX8" fmla="*/ 952905 w 5761832"/>
                  <a:gd name="connsiteY8" fmla="*/ 538458 h 551111"/>
                  <a:gd name="connsiteX9" fmla="*/ 919163 w 5761832"/>
                  <a:gd name="connsiteY9" fmla="*/ 542130 h 551111"/>
                  <a:gd name="connsiteX10" fmla="*/ 661194 w 5761832"/>
                  <a:gd name="connsiteY10" fmla="*/ 545306 h 551111"/>
                  <a:gd name="connsiteX11" fmla="*/ 0 w 5761832"/>
                  <a:gd name="connsiteY11" fmla="*/ 519112 h 551111"/>
                  <a:gd name="connsiteX12" fmla="*/ 200025 w 5761832"/>
                  <a:gd name="connsiteY12" fmla="*/ 263525 h 551111"/>
                  <a:gd name="connsiteX13" fmla="*/ 793 w 5761832"/>
                  <a:gd name="connsiteY13"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4862512 w 5528877"/>
                  <a:gd name="connsiteY4" fmla="*/ 11112 h 551111"/>
                  <a:gd name="connsiteX5" fmla="*/ 5076032 w 5528877"/>
                  <a:gd name="connsiteY5" fmla="*/ 19050 h 551111"/>
                  <a:gd name="connsiteX6" fmla="*/ 5251450 w 5528877"/>
                  <a:gd name="connsiteY6" fmla="*/ 550862 h 551111"/>
                  <a:gd name="connsiteX7" fmla="*/ 952905 w 5528877"/>
                  <a:gd name="connsiteY7" fmla="*/ 538458 h 551111"/>
                  <a:gd name="connsiteX8" fmla="*/ 919163 w 5528877"/>
                  <a:gd name="connsiteY8" fmla="*/ 542130 h 551111"/>
                  <a:gd name="connsiteX9" fmla="*/ 661194 w 5528877"/>
                  <a:gd name="connsiteY9" fmla="*/ 545306 h 551111"/>
                  <a:gd name="connsiteX10" fmla="*/ 0 w 5528877"/>
                  <a:gd name="connsiteY10" fmla="*/ 519112 h 551111"/>
                  <a:gd name="connsiteX11" fmla="*/ 200025 w 5528877"/>
                  <a:gd name="connsiteY11" fmla="*/ 263525 h 551111"/>
                  <a:gd name="connsiteX12" fmla="*/ 793 w 5528877"/>
                  <a:gd name="connsiteY12"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5076032 w 5528877"/>
                  <a:gd name="connsiteY4" fmla="*/ 19050 h 551111"/>
                  <a:gd name="connsiteX5" fmla="*/ 5251450 w 5528877"/>
                  <a:gd name="connsiteY5" fmla="*/ 550862 h 551111"/>
                  <a:gd name="connsiteX6" fmla="*/ 952905 w 5528877"/>
                  <a:gd name="connsiteY6" fmla="*/ 538458 h 551111"/>
                  <a:gd name="connsiteX7" fmla="*/ 919163 w 5528877"/>
                  <a:gd name="connsiteY7" fmla="*/ 542130 h 551111"/>
                  <a:gd name="connsiteX8" fmla="*/ 661194 w 5528877"/>
                  <a:gd name="connsiteY8" fmla="*/ 545306 h 551111"/>
                  <a:gd name="connsiteX9" fmla="*/ 0 w 5528877"/>
                  <a:gd name="connsiteY9" fmla="*/ 519112 h 551111"/>
                  <a:gd name="connsiteX10" fmla="*/ 200025 w 5528877"/>
                  <a:gd name="connsiteY10" fmla="*/ 263525 h 551111"/>
                  <a:gd name="connsiteX11" fmla="*/ 793 w 5528877"/>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945507 w 5251450"/>
                  <a:gd name="connsiteY3" fmla="*/ 12193 h 551111"/>
                  <a:gd name="connsiteX4" fmla="*/ 5251450 w 5251450"/>
                  <a:gd name="connsiteY4" fmla="*/ 550862 h 551111"/>
                  <a:gd name="connsiteX5" fmla="*/ 952905 w 5251450"/>
                  <a:gd name="connsiteY5" fmla="*/ 538458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952905"/>
                  <a:gd name="connsiteY0" fmla="*/ 0 h 551111"/>
                  <a:gd name="connsiteX1" fmla="*/ 374650 w 952905"/>
                  <a:gd name="connsiteY1" fmla="*/ 23812 h 551111"/>
                  <a:gd name="connsiteX2" fmla="*/ 916782 w 952905"/>
                  <a:gd name="connsiteY2" fmla="*/ 11112 h 551111"/>
                  <a:gd name="connsiteX3" fmla="*/ 945507 w 952905"/>
                  <a:gd name="connsiteY3" fmla="*/ 12193 h 551111"/>
                  <a:gd name="connsiteX4" fmla="*/ 952905 w 952905"/>
                  <a:gd name="connsiteY4" fmla="*/ 538458 h 551111"/>
                  <a:gd name="connsiteX5" fmla="*/ 919163 w 952905"/>
                  <a:gd name="connsiteY5" fmla="*/ 542130 h 551111"/>
                  <a:gd name="connsiteX6" fmla="*/ 661194 w 952905"/>
                  <a:gd name="connsiteY6" fmla="*/ 545306 h 551111"/>
                  <a:gd name="connsiteX7" fmla="*/ 0 w 952905"/>
                  <a:gd name="connsiteY7" fmla="*/ 519112 h 551111"/>
                  <a:gd name="connsiteX8" fmla="*/ 200025 w 952905"/>
                  <a:gd name="connsiteY8" fmla="*/ 263525 h 551111"/>
                  <a:gd name="connsiteX9" fmla="*/ 793 w 952905"/>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905" h="551111">
                    <a:moveTo>
                      <a:pt x="793" y="0"/>
                    </a:moveTo>
                    <a:cubicBezTo>
                      <a:pt x="123031" y="24606"/>
                      <a:pt x="250031" y="15875"/>
                      <a:pt x="374650" y="23812"/>
                    </a:cubicBezTo>
                    <a:cubicBezTo>
                      <a:pt x="555361" y="19579"/>
                      <a:pt x="750359" y="24870"/>
                      <a:pt x="916782" y="11112"/>
                    </a:cubicBezTo>
                    <a:lnTo>
                      <a:pt x="945507" y="12193"/>
                    </a:lnTo>
                    <a:lnTo>
                      <a:pt x="952905" y="538458"/>
                    </a:ln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19050">
                <a:solidFill>
                  <a:srgbClr val="CBA0E8"/>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34891" name="Group 3">
              <a:extLst>
                <a:ext uri="{FF2B5EF4-FFF2-40B4-BE49-F238E27FC236}">
                  <a16:creationId xmlns:a16="http://schemas.microsoft.com/office/drawing/2014/main" id="{B3AEE8CF-D9DA-4611-9AB0-52088A9DF3D8}"/>
                </a:ext>
              </a:extLst>
            </p:cNvPr>
            <p:cNvGrpSpPr>
              <a:grpSpLocks/>
            </p:cNvGrpSpPr>
            <p:nvPr/>
          </p:nvGrpSpPr>
          <p:grpSpPr bwMode="auto">
            <a:xfrm>
              <a:off x="1584" y="3360"/>
              <a:ext cx="3072" cy="737"/>
              <a:chOff x="2530645" y="2460171"/>
              <a:chExt cx="4651820" cy="1219014"/>
            </a:xfrm>
            <a:grpFill/>
          </p:grpSpPr>
          <p:pic>
            <p:nvPicPr>
              <p:cNvPr id="34897" name="Picture 4" descr="C:\Users\dell\Desktop\Icon sale page\Icon tĩnh\200wide.jpg">
                <a:extLst>
                  <a:ext uri="{FF2B5EF4-FFF2-40B4-BE49-F238E27FC236}">
                    <a16:creationId xmlns:a16="http://schemas.microsoft.com/office/drawing/2014/main" id="{B54CFF1B-BB15-4DCF-9993-68DA73CBED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159"/>
              <a:stretch>
                <a:fillRect/>
              </a:stretch>
            </p:blipFill>
            <p:spPr bwMode="auto">
              <a:xfrm>
                <a:off x="3233624" y="3433093"/>
                <a:ext cx="3744118" cy="2460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34898" name="Group 5">
                <a:extLst>
                  <a:ext uri="{FF2B5EF4-FFF2-40B4-BE49-F238E27FC236}">
                    <a16:creationId xmlns:a16="http://schemas.microsoft.com/office/drawing/2014/main" id="{3A192FDE-9D7B-4C00-AC6E-784F1E203AFA}"/>
                  </a:ext>
                </a:extLst>
              </p:cNvPr>
              <p:cNvGrpSpPr>
                <a:grpSpLocks/>
              </p:cNvGrpSpPr>
              <p:nvPr/>
            </p:nvGrpSpPr>
            <p:grpSpPr bwMode="auto">
              <a:xfrm>
                <a:off x="2530645" y="2460171"/>
                <a:ext cx="4651820" cy="1011238"/>
                <a:chOff x="2671148" y="1311915"/>
                <a:chExt cx="3938587" cy="1011238"/>
              </a:xfrm>
              <a:grpFill/>
            </p:grpSpPr>
            <p:pic>
              <p:nvPicPr>
                <p:cNvPr id="34899" name="Picture 3">
                  <a:extLst>
                    <a:ext uri="{FF2B5EF4-FFF2-40B4-BE49-F238E27FC236}">
                      <a16:creationId xmlns:a16="http://schemas.microsoft.com/office/drawing/2014/main" id="{A424B909-1FBC-4630-B1AB-813109F14ED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1148" y="1311915"/>
                  <a:ext cx="3938587" cy="1011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12" name="Rounded Rectangle 7">
                  <a:extLst>
                    <a:ext uri="{FF2B5EF4-FFF2-40B4-BE49-F238E27FC236}">
                      <a16:creationId xmlns:a16="http://schemas.microsoft.com/office/drawing/2014/main" id="{37966D2B-FCAA-45A7-B5AD-1E48FA8C1909}"/>
                    </a:ext>
                  </a:extLst>
                </p:cNvPr>
                <p:cNvSpPr/>
                <p:nvPr/>
              </p:nvSpPr>
              <p:spPr>
                <a:xfrm>
                  <a:off x="2762029" y="1386453"/>
                  <a:ext cx="3778560" cy="861851"/>
                </a:xfrm>
                <a:prstGeom prst="roundRect">
                  <a:avLst>
                    <a:gd name="adj" fmla="val 12108"/>
                  </a:avLst>
                </a:prstGeom>
                <a:grpFill/>
                <a:ln w="19050">
                  <a:solidFill>
                    <a:srgbClr val="996633"/>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4892" name="Group 64">
              <a:extLst>
                <a:ext uri="{FF2B5EF4-FFF2-40B4-BE49-F238E27FC236}">
                  <a16:creationId xmlns:a16="http://schemas.microsoft.com/office/drawing/2014/main" id="{42F486D3-3303-41C9-BCCC-69E6577F8628}"/>
                </a:ext>
              </a:extLst>
            </p:cNvPr>
            <p:cNvGrpSpPr>
              <a:grpSpLocks/>
            </p:cNvGrpSpPr>
            <p:nvPr/>
          </p:nvGrpSpPr>
          <p:grpSpPr bwMode="auto">
            <a:xfrm>
              <a:off x="1584" y="3456"/>
              <a:ext cx="432" cy="401"/>
              <a:chOff x="2452688" y="2863775"/>
              <a:chExt cx="1819275" cy="662858"/>
            </a:xfrm>
            <a:grpFill/>
          </p:grpSpPr>
          <p:sp>
            <p:nvSpPr>
              <p:cNvPr id="13" name="Freeform 65">
                <a:extLst>
                  <a:ext uri="{FF2B5EF4-FFF2-40B4-BE49-F238E27FC236}">
                    <a16:creationId xmlns:a16="http://schemas.microsoft.com/office/drawing/2014/main" id="{4B8F5DBB-5467-4B0C-A01D-ADE9943D24F1}"/>
                  </a:ext>
                </a:extLst>
              </p:cNvPr>
              <p:cNvSpPr/>
              <p:nvPr/>
            </p:nvSpPr>
            <p:spPr>
              <a:xfrm>
                <a:off x="2452203" y="2863383"/>
                <a:ext cx="1819884" cy="583528"/>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604962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pFill/>
              <a:ln w="3175">
                <a:noFill/>
              </a:ln>
              <a:effectLst>
                <a:outerShdw blurRad="50800" dist="381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14" name="Freeform 66">
                <a:extLst>
                  <a:ext uri="{FF2B5EF4-FFF2-40B4-BE49-F238E27FC236}">
                    <a16:creationId xmlns:a16="http://schemas.microsoft.com/office/drawing/2014/main" id="{C4FE504F-0114-4945-8272-9C6201666867}"/>
                  </a:ext>
                </a:extLst>
              </p:cNvPr>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2887"/>
                  <a:gd name="connsiteY0" fmla="*/ 147639 h 147639"/>
                  <a:gd name="connsiteX1" fmla="*/ 242887 w 242887"/>
                  <a:gd name="connsiteY1" fmla="*/ 0 h 147639"/>
                  <a:gd name="connsiteX2" fmla="*/ 0 w 242887"/>
                  <a:gd name="connsiteY2" fmla="*/ 66675 h 147639"/>
                  <a:gd name="connsiteX3" fmla="*/ 240506 w 242887"/>
                  <a:gd name="connsiteY3" fmla="*/ 147639 h 147639"/>
                  <a:gd name="connsiteX0" fmla="*/ 240506 w 245268"/>
                  <a:gd name="connsiteY0" fmla="*/ 154783 h 154783"/>
                  <a:gd name="connsiteX1" fmla="*/ 245268 w 245268"/>
                  <a:gd name="connsiteY1" fmla="*/ 0 h 154783"/>
                  <a:gd name="connsiteX2" fmla="*/ 0 w 245268"/>
                  <a:gd name="connsiteY2" fmla="*/ 73819 h 154783"/>
                  <a:gd name="connsiteX3" fmla="*/ 240506 w 245268"/>
                  <a:gd name="connsiteY3" fmla="*/ 154783 h 154783"/>
                  <a:gd name="connsiteX0" fmla="*/ 247650 w 247755"/>
                  <a:gd name="connsiteY0" fmla="*/ 157165 h 157165"/>
                  <a:gd name="connsiteX1" fmla="*/ 245268 w 247755"/>
                  <a:gd name="connsiteY1" fmla="*/ 0 h 157165"/>
                  <a:gd name="connsiteX2" fmla="*/ 0 w 247755"/>
                  <a:gd name="connsiteY2" fmla="*/ 73819 h 157165"/>
                  <a:gd name="connsiteX3" fmla="*/ 247650 w 247755"/>
                  <a:gd name="connsiteY3" fmla="*/ 157165 h 157165"/>
                </a:gdLst>
                <a:ahLst/>
                <a:cxnLst>
                  <a:cxn ang="0">
                    <a:pos x="connsiteX0" y="connsiteY0"/>
                  </a:cxn>
                  <a:cxn ang="0">
                    <a:pos x="connsiteX1" y="connsiteY1"/>
                  </a:cxn>
                  <a:cxn ang="0">
                    <a:pos x="connsiteX2" y="connsiteY2"/>
                  </a:cxn>
                  <a:cxn ang="0">
                    <a:pos x="connsiteX3" y="connsiteY3"/>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grp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4822" name="Group 34">
            <a:extLst>
              <a:ext uri="{FF2B5EF4-FFF2-40B4-BE49-F238E27FC236}">
                <a16:creationId xmlns:a16="http://schemas.microsoft.com/office/drawing/2014/main" id="{374757F1-7E15-461E-9519-832E32A953F5}"/>
              </a:ext>
            </a:extLst>
          </p:cNvPr>
          <p:cNvGrpSpPr>
            <a:grpSpLocks/>
          </p:cNvGrpSpPr>
          <p:nvPr/>
        </p:nvGrpSpPr>
        <p:grpSpPr bwMode="auto">
          <a:xfrm>
            <a:off x="2819400" y="1905000"/>
            <a:ext cx="7848600" cy="1246188"/>
            <a:chOff x="1248" y="3360"/>
            <a:chExt cx="3408" cy="737"/>
          </a:xfrm>
          <a:solidFill>
            <a:srgbClr val="FFFF00"/>
          </a:solidFill>
        </p:grpSpPr>
        <p:grpSp>
          <p:nvGrpSpPr>
            <p:cNvPr id="34877" name="Group 58">
              <a:extLst>
                <a:ext uri="{FF2B5EF4-FFF2-40B4-BE49-F238E27FC236}">
                  <a16:creationId xmlns:a16="http://schemas.microsoft.com/office/drawing/2014/main" id="{CFA7E760-AA3D-44E4-84A2-DB529E98AFDA}"/>
                </a:ext>
              </a:extLst>
            </p:cNvPr>
            <p:cNvGrpSpPr>
              <a:grpSpLocks/>
            </p:cNvGrpSpPr>
            <p:nvPr/>
          </p:nvGrpSpPr>
          <p:grpSpPr bwMode="auto">
            <a:xfrm>
              <a:off x="1248" y="3552"/>
              <a:ext cx="545" cy="298"/>
              <a:chOff x="1714500" y="3094038"/>
              <a:chExt cx="1047750" cy="551111"/>
            </a:xfrm>
            <a:grpFill/>
          </p:grpSpPr>
          <p:sp>
            <p:nvSpPr>
              <p:cNvPr id="15" name="Freeform 59">
                <a:extLst>
                  <a:ext uri="{FF2B5EF4-FFF2-40B4-BE49-F238E27FC236}">
                    <a16:creationId xmlns:a16="http://schemas.microsoft.com/office/drawing/2014/main" id="{63BAD3B2-2DA6-40AE-9F88-0BD3013F139E}"/>
                  </a:ext>
                </a:extLst>
              </p:cNvPr>
              <p:cNvSpPr/>
              <p:nvPr/>
            </p:nvSpPr>
            <p:spPr>
              <a:xfrm>
                <a:off x="1714500" y="3094899"/>
                <a:ext cx="1048236" cy="550401"/>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1042988 w 5761832"/>
                  <a:gd name="connsiteY10" fmla="*/ 547688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1042988 w 5761832"/>
                  <a:gd name="connsiteY9" fmla="*/ 547688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759450 w 5761832"/>
                  <a:gd name="connsiteY4" fmla="*/ 0 h 559049"/>
                  <a:gd name="connsiteX5" fmla="*/ 5577681 w 5761832"/>
                  <a:gd name="connsiteY5" fmla="*/ 273050 h 559049"/>
                  <a:gd name="connsiteX6" fmla="*/ 5761832 w 5761832"/>
                  <a:gd name="connsiteY6" fmla="*/ 522287 h 559049"/>
                  <a:gd name="connsiteX7" fmla="*/ 5251450 w 5761832"/>
                  <a:gd name="connsiteY7" fmla="*/ 558800 h 559049"/>
                  <a:gd name="connsiteX8" fmla="*/ 1042988 w 5761832"/>
                  <a:gd name="connsiteY8" fmla="*/ 547688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577681 w 5761832"/>
                  <a:gd name="connsiteY4" fmla="*/ 265112 h 551111"/>
                  <a:gd name="connsiteX5" fmla="*/ 5761832 w 5761832"/>
                  <a:gd name="connsiteY5" fmla="*/ 514349 h 551111"/>
                  <a:gd name="connsiteX6" fmla="*/ 5251450 w 5761832"/>
                  <a:gd name="connsiteY6" fmla="*/ 550862 h 551111"/>
                  <a:gd name="connsiteX7" fmla="*/ 1042988 w 5761832"/>
                  <a:gd name="connsiteY7" fmla="*/ 539750 h 551111"/>
                  <a:gd name="connsiteX8" fmla="*/ 919163 w 5761832"/>
                  <a:gd name="connsiteY8" fmla="*/ 542130 h 551111"/>
                  <a:gd name="connsiteX9" fmla="*/ 661194 w 5761832"/>
                  <a:gd name="connsiteY9" fmla="*/ 545306 h 551111"/>
                  <a:gd name="connsiteX10" fmla="*/ 0 w 5761832"/>
                  <a:gd name="connsiteY10" fmla="*/ 519112 h 551111"/>
                  <a:gd name="connsiteX11" fmla="*/ 200025 w 5761832"/>
                  <a:gd name="connsiteY11" fmla="*/ 263525 h 551111"/>
                  <a:gd name="connsiteX12" fmla="*/ 793 w 5761832"/>
                  <a:gd name="connsiteY12" fmla="*/ 0 h 551111"/>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761832 w 5761832"/>
                  <a:gd name="connsiteY4" fmla="*/ 514349 h 551111"/>
                  <a:gd name="connsiteX5" fmla="*/ 5251450 w 5761832"/>
                  <a:gd name="connsiteY5" fmla="*/ 550862 h 551111"/>
                  <a:gd name="connsiteX6" fmla="*/ 1042988 w 5761832"/>
                  <a:gd name="connsiteY6" fmla="*/ 539750 h 551111"/>
                  <a:gd name="connsiteX7" fmla="*/ 919163 w 5761832"/>
                  <a:gd name="connsiteY7" fmla="*/ 542130 h 551111"/>
                  <a:gd name="connsiteX8" fmla="*/ 661194 w 5761832"/>
                  <a:gd name="connsiteY8" fmla="*/ 545306 h 551111"/>
                  <a:gd name="connsiteX9" fmla="*/ 0 w 5761832"/>
                  <a:gd name="connsiteY9" fmla="*/ 519112 h 551111"/>
                  <a:gd name="connsiteX10" fmla="*/ 200025 w 5761832"/>
                  <a:gd name="connsiteY10" fmla="*/ 263525 h 551111"/>
                  <a:gd name="connsiteX11" fmla="*/ 793 w 5761832"/>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1047750 w 5251450"/>
                  <a:gd name="connsiteY3" fmla="*/ 6350 h 551111"/>
                  <a:gd name="connsiteX4" fmla="*/ 5251450 w 5251450"/>
                  <a:gd name="connsiteY4" fmla="*/ 550862 h 551111"/>
                  <a:gd name="connsiteX5" fmla="*/ 1042988 w 5251450"/>
                  <a:gd name="connsiteY5" fmla="*/ 539750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1047750"/>
                  <a:gd name="connsiteY0" fmla="*/ 0 h 551111"/>
                  <a:gd name="connsiteX1" fmla="*/ 374650 w 1047750"/>
                  <a:gd name="connsiteY1" fmla="*/ 23812 h 551111"/>
                  <a:gd name="connsiteX2" fmla="*/ 916782 w 1047750"/>
                  <a:gd name="connsiteY2" fmla="*/ 11112 h 551111"/>
                  <a:gd name="connsiteX3" fmla="*/ 1047750 w 1047750"/>
                  <a:gd name="connsiteY3" fmla="*/ 6350 h 551111"/>
                  <a:gd name="connsiteX4" fmla="*/ 1042988 w 1047750"/>
                  <a:gd name="connsiteY4" fmla="*/ 539750 h 551111"/>
                  <a:gd name="connsiteX5" fmla="*/ 919163 w 1047750"/>
                  <a:gd name="connsiteY5" fmla="*/ 542130 h 551111"/>
                  <a:gd name="connsiteX6" fmla="*/ 661194 w 1047750"/>
                  <a:gd name="connsiteY6" fmla="*/ 545306 h 551111"/>
                  <a:gd name="connsiteX7" fmla="*/ 0 w 1047750"/>
                  <a:gd name="connsiteY7" fmla="*/ 519112 h 551111"/>
                  <a:gd name="connsiteX8" fmla="*/ 200025 w 1047750"/>
                  <a:gd name="connsiteY8" fmla="*/ 263525 h 551111"/>
                  <a:gd name="connsiteX9" fmla="*/ 793 w 1047750"/>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0" h="551111">
                    <a:moveTo>
                      <a:pt x="793" y="0"/>
                    </a:moveTo>
                    <a:cubicBezTo>
                      <a:pt x="123031" y="24606"/>
                      <a:pt x="250031" y="15875"/>
                      <a:pt x="374650" y="23812"/>
                    </a:cubicBezTo>
                    <a:cubicBezTo>
                      <a:pt x="555361" y="19579"/>
                      <a:pt x="750359" y="24870"/>
                      <a:pt x="916782" y="11112"/>
                    </a:cubicBezTo>
                    <a:lnTo>
                      <a:pt x="1047750" y="6350"/>
                    </a:lnTo>
                    <a:cubicBezTo>
                      <a:pt x="1046163" y="184150"/>
                      <a:pt x="1044575" y="361950"/>
                      <a:pt x="1042988" y="539750"/>
                    </a:cubicBez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16" name="Freeform 60">
                <a:extLst>
                  <a:ext uri="{FF2B5EF4-FFF2-40B4-BE49-F238E27FC236}">
                    <a16:creationId xmlns:a16="http://schemas.microsoft.com/office/drawing/2014/main" id="{97749640-6651-45E7-A762-1DD4CDE9A54F}"/>
                  </a:ext>
                </a:extLst>
              </p:cNvPr>
              <p:cNvSpPr/>
              <p:nvPr/>
            </p:nvSpPr>
            <p:spPr>
              <a:xfrm>
                <a:off x="1816541" y="3153932"/>
                <a:ext cx="919691" cy="435806"/>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52905 w 5761832"/>
                  <a:gd name="connsiteY10" fmla="*/ 546396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835542"/>
                  <a:gd name="connsiteY0" fmla="*/ 7938 h 559049"/>
                  <a:gd name="connsiteX1" fmla="*/ 374650 w 5835542"/>
                  <a:gd name="connsiteY1" fmla="*/ 31750 h 559049"/>
                  <a:gd name="connsiteX2" fmla="*/ 916782 w 5835542"/>
                  <a:gd name="connsiteY2" fmla="*/ 19050 h 559049"/>
                  <a:gd name="connsiteX3" fmla="*/ 945507 w 5835542"/>
                  <a:gd name="connsiteY3" fmla="*/ 20131 h 559049"/>
                  <a:gd name="connsiteX4" fmla="*/ 4862512 w 5835542"/>
                  <a:gd name="connsiteY4" fmla="*/ 19050 h 559049"/>
                  <a:gd name="connsiteX5" fmla="*/ 5076032 w 5835542"/>
                  <a:gd name="connsiteY5" fmla="*/ 26988 h 559049"/>
                  <a:gd name="connsiteX6" fmla="*/ 5759450 w 5835542"/>
                  <a:gd name="connsiteY6" fmla="*/ 0 h 559049"/>
                  <a:gd name="connsiteX7" fmla="*/ 5761832 w 5835542"/>
                  <a:gd name="connsiteY7" fmla="*/ 522287 h 559049"/>
                  <a:gd name="connsiteX8" fmla="*/ 5251450 w 5835542"/>
                  <a:gd name="connsiteY8" fmla="*/ 558800 h 559049"/>
                  <a:gd name="connsiteX9" fmla="*/ 952905 w 5835542"/>
                  <a:gd name="connsiteY9" fmla="*/ 546396 h 559049"/>
                  <a:gd name="connsiteX10" fmla="*/ 919163 w 5835542"/>
                  <a:gd name="connsiteY10" fmla="*/ 550068 h 559049"/>
                  <a:gd name="connsiteX11" fmla="*/ 661194 w 5835542"/>
                  <a:gd name="connsiteY11" fmla="*/ 553244 h 559049"/>
                  <a:gd name="connsiteX12" fmla="*/ 0 w 5835542"/>
                  <a:gd name="connsiteY12" fmla="*/ 527050 h 559049"/>
                  <a:gd name="connsiteX13" fmla="*/ 200025 w 5835542"/>
                  <a:gd name="connsiteY13" fmla="*/ 271463 h 559049"/>
                  <a:gd name="connsiteX14" fmla="*/ 793 w 5835542"/>
                  <a:gd name="connsiteY14" fmla="*/ 7938 h 559049"/>
                  <a:gd name="connsiteX0" fmla="*/ 793 w 5761832"/>
                  <a:gd name="connsiteY0" fmla="*/ 0 h 551111"/>
                  <a:gd name="connsiteX1" fmla="*/ 374650 w 5761832"/>
                  <a:gd name="connsiteY1" fmla="*/ 23812 h 551111"/>
                  <a:gd name="connsiteX2" fmla="*/ 916782 w 5761832"/>
                  <a:gd name="connsiteY2" fmla="*/ 11112 h 551111"/>
                  <a:gd name="connsiteX3" fmla="*/ 945507 w 5761832"/>
                  <a:gd name="connsiteY3" fmla="*/ 12193 h 551111"/>
                  <a:gd name="connsiteX4" fmla="*/ 4862512 w 5761832"/>
                  <a:gd name="connsiteY4" fmla="*/ 11112 h 551111"/>
                  <a:gd name="connsiteX5" fmla="*/ 5076032 w 5761832"/>
                  <a:gd name="connsiteY5" fmla="*/ 19050 h 551111"/>
                  <a:gd name="connsiteX6" fmla="*/ 5761832 w 5761832"/>
                  <a:gd name="connsiteY6" fmla="*/ 514349 h 551111"/>
                  <a:gd name="connsiteX7" fmla="*/ 5251450 w 5761832"/>
                  <a:gd name="connsiteY7" fmla="*/ 550862 h 551111"/>
                  <a:gd name="connsiteX8" fmla="*/ 952905 w 5761832"/>
                  <a:gd name="connsiteY8" fmla="*/ 538458 h 551111"/>
                  <a:gd name="connsiteX9" fmla="*/ 919163 w 5761832"/>
                  <a:gd name="connsiteY9" fmla="*/ 542130 h 551111"/>
                  <a:gd name="connsiteX10" fmla="*/ 661194 w 5761832"/>
                  <a:gd name="connsiteY10" fmla="*/ 545306 h 551111"/>
                  <a:gd name="connsiteX11" fmla="*/ 0 w 5761832"/>
                  <a:gd name="connsiteY11" fmla="*/ 519112 h 551111"/>
                  <a:gd name="connsiteX12" fmla="*/ 200025 w 5761832"/>
                  <a:gd name="connsiteY12" fmla="*/ 263525 h 551111"/>
                  <a:gd name="connsiteX13" fmla="*/ 793 w 5761832"/>
                  <a:gd name="connsiteY13"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4862512 w 5528877"/>
                  <a:gd name="connsiteY4" fmla="*/ 11112 h 551111"/>
                  <a:gd name="connsiteX5" fmla="*/ 5076032 w 5528877"/>
                  <a:gd name="connsiteY5" fmla="*/ 19050 h 551111"/>
                  <a:gd name="connsiteX6" fmla="*/ 5251450 w 5528877"/>
                  <a:gd name="connsiteY6" fmla="*/ 550862 h 551111"/>
                  <a:gd name="connsiteX7" fmla="*/ 952905 w 5528877"/>
                  <a:gd name="connsiteY7" fmla="*/ 538458 h 551111"/>
                  <a:gd name="connsiteX8" fmla="*/ 919163 w 5528877"/>
                  <a:gd name="connsiteY8" fmla="*/ 542130 h 551111"/>
                  <a:gd name="connsiteX9" fmla="*/ 661194 w 5528877"/>
                  <a:gd name="connsiteY9" fmla="*/ 545306 h 551111"/>
                  <a:gd name="connsiteX10" fmla="*/ 0 w 5528877"/>
                  <a:gd name="connsiteY10" fmla="*/ 519112 h 551111"/>
                  <a:gd name="connsiteX11" fmla="*/ 200025 w 5528877"/>
                  <a:gd name="connsiteY11" fmla="*/ 263525 h 551111"/>
                  <a:gd name="connsiteX12" fmla="*/ 793 w 5528877"/>
                  <a:gd name="connsiteY12"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5076032 w 5528877"/>
                  <a:gd name="connsiteY4" fmla="*/ 19050 h 551111"/>
                  <a:gd name="connsiteX5" fmla="*/ 5251450 w 5528877"/>
                  <a:gd name="connsiteY5" fmla="*/ 550862 h 551111"/>
                  <a:gd name="connsiteX6" fmla="*/ 952905 w 5528877"/>
                  <a:gd name="connsiteY6" fmla="*/ 538458 h 551111"/>
                  <a:gd name="connsiteX7" fmla="*/ 919163 w 5528877"/>
                  <a:gd name="connsiteY7" fmla="*/ 542130 h 551111"/>
                  <a:gd name="connsiteX8" fmla="*/ 661194 w 5528877"/>
                  <a:gd name="connsiteY8" fmla="*/ 545306 h 551111"/>
                  <a:gd name="connsiteX9" fmla="*/ 0 w 5528877"/>
                  <a:gd name="connsiteY9" fmla="*/ 519112 h 551111"/>
                  <a:gd name="connsiteX10" fmla="*/ 200025 w 5528877"/>
                  <a:gd name="connsiteY10" fmla="*/ 263525 h 551111"/>
                  <a:gd name="connsiteX11" fmla="*/ 793 w 5528877"/>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945507 w 5251450"/>
                  <a:gd name="connsiteY3" fmla="*/ 12193 h 551111"/>
                  <a:gd name="connsiteX4" fmla="*/ 5251450 w 5251450"/>
                  <a:gd name="connsiteY4" fmla="*/ 550862 h 551111"/>
                  <a:gd name="connsiteX5" fmla="*/ 952905 w 5251450"/>
                  <a:gd name="connsiteY5" fmla="*/ 538458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952905"/>
                  <a:gd name="connsiteY0" fmla="*/ 0 h 551111"/>
                  <a:gd name="connsiteX1" fmla="*/ 374650 w 952905"/>
                  <a:gd name="connsiteY1" fmla="*/ 23812 h 551111"/>
                  <a:gd name="connsiteX2" fmla="*/ 916782 w 952905"/>
                  <a:gd name="connsiteY2" fmla="*/ 11112 h 551111"/>
                  <a:gd name="connsiteX3" fmla="*/ 945507 w 952905"/>
                  <a:gd name="connsiteY3" fmla="*/ 12193 h 551111"/>
                  <a:gd name="connsiteX4" fmla="*/ 952905 w 952905"/>
                  <a:gd name="connsiteY4" fmla="*/ 538458 h 551111"/>
                  <a:gd name="connsiteX5" fmla="*/ 919163 w 952905"/>
                  <a:gd name="connsiteY5" fmla="*/ 542130 h 551111"/>
                  <a:gd name="connsiteX6" fmla="*/ 661194 w 952905"/>
                  <a:gd name="connsiteY6" fmla="*/ 545306 h 551111"/>
                  <a:gd name="connsiteX7" fmla="*/ 0 w 952905"/>
                  <a:gd name="connsiteY7" fmla="*/ 519112 h 551111"/>
                  <a:gd name="connsiteX8" fmla="*/ 200025 w 952905"/>
                  <a:gd name="connsiteY8" fmla="*/ 263525 h 551111"/>
                  <a:gd name="connsiteX9" fmla="*/ 793 w 952905"/>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905" h="551111">
                    <a:moveTo>
                      <a:pt x="793" y="0"/>
                    </a:moveTo>
                    <a:cubicBezTo>
                      <a:pt x="123031" y="24606"/>
                      <a:pt x="250031" y="15875"/>
                      <a:pt x="374650" y="23812"/>
                    </a:cubicBezTo>
                    <a:cubicBezTo>
                      <a:pt x="555361" y="19579"/>
                      <a:pt x="750359" y="24870"/>
                      <a:pt x="916782" y="11112"/>
                    </a:cubicBezTo>
                    <a:lnTo>
                      <a:pt x="945507" y="12193"/>
                    </a:lnTo>
                    <a:lnTo>
                      <a:pt x="952905" y="538458"/>
                    </a:ln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19050">
                <a:solidFill>
                  <a:srgbClr val="CBA0E8"/>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34878" name="Group 3">
              <a:extLst>
                <a:ext uri="{FF2B5EF4-FFF2-40B4-BE49-F238E27FC236}">
                  <a16:creationId xmlns:a16="http://schemas.microsoft.com/office/drawing/2014/main" id="{0FA8DEB4-213D-4092-9DC1-F7B682FDBC07}"/>
                </a:ext>
              </a:extLst>
            </p:cNvPr>
            <p:cNvGrpSpPr>
              <a:grpSpLocks/>
            </p:cNvGrpSpPr>
            <p:nvPr/>
          </p:nvGrpSpPr>
          <p:grpSpPr bwMode="auto">
            <a:xfrm>
              <a:off x="1584" y="3360"/>
              <a:ext cx="3072" cy="737"/>
              <a:chOff x="2530645" y="2460171"/>
              <a:chExt cx="4651820" cy="1219014"/>
            </a:xfrm>
            <a:grpFill/>
          </p:grpSpPr>
          <p:pic>
            <p:nvPicPr>
              <p:cNvPr id="34884" name="Picture 4" descr="C:\Users\dell\Desktop\Icon sale page\Icon tĩnh\200wide.jpg">
                <a:extLst>
                  <a:ext uri="{FF2B5EF4-FFF2-40B4-BE49-F238E27FC236}">
                    <a16:creationId xmlns:a16="http://schemas.microsoft.com/office/drawing/2014/main" id="{15BA62B9-5D7B-4E5E-AEF7-2A28B52E68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159"/>
              <a:stretch>
                <a:fillRect/>
              </a:stretch>
            </p:blipFill>
            <p:spPr bwMode="auto">
              <a:xfrm>
                <a:off x="3233624" y="3433093"/>
                <a:ext cx="3744118" cy="2460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34885" name="Group 5">
                <a:extLst>
                  <a:ext uri="{FF2B5EF4-FFF2-40B4-BE49-F238E27FC236}">
                    <a16:creationId xmlns:a16="http://schemas.microsoft.com/office/drawing/2014/main" id="{C7BC70C1-D50E-4DEF-A080-BC56DBB8CF6E}"/>
                  </a:ext>
                </a:extLst>
              </p:cNvPr>
              <p:cNvGrpSpPr>
                <a:grpSpLocks/>
              </p:cNvGrpSpPr>
              <p:nvPr/>
            </p:nvGrpSpPr>
            <p:grpSpPr bwMode="auto">
              <a:xfrm>
                <a:off x="2530645" y="2460171"/>
                <a:ext cx="4651820" cy="1011238"/>
                <a:chOff x="2671148" y="1311915"/>
                <a:chExt cx="3938587" cy="1011238"/>
              </a:xfrm>
              <a:grpFill/>
            </p:grpSpPr>
            <p:pic>
              <p:nvPicPr>
                <p:cNvPr id="34886" name="Picture 3">
                  <a:extLst>
                    <a:ext uri="{FF2B5EF4-FFF2-40B4-BE49-F238E27FC236}">
                      <a16:creationId xmlns:a16="http://schemas.microsoft.com/office/drawing/2014/main" id="{0DE2AA3D-9BF3-44BD-89B5-BD18BCEFDC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1148" y="1311915"/>
                  <a:ext cx="3938587" cy="1011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17" name="Rounded Rectangle 7">
                  <a:extLst>
                    <a:ext uri="{FF2B5EF4-FFF2-40B4-BE49-F238E27FC236}">
                      <a16:creationId xmlns:a16="http://schemas.microsoft.com/office/drawing/2014/main" id="{F59979D2-C906-4DC5-82B5-2DF5FBF947EF}"/>
                    </a:ext>
                  </a:extLst>
                </p:cNvPr>
                <p:cNvSpPr/>
                <p:nvPr/>
              </p:nvSpPr>
              <p:spPr>
                <a:xfrm>
                  <a:off x="2761790" y="1386453"/>
                  <a:ext cx="3779010" cy="861851"/>
                </a:xfrm>
                <a:prstGeom prst="roundRect">
                  <a:avLst>
                    <a:gd name="adj" fmla="val 12108"/>
                  </a:avLst>
                </a:prstGeom>
                <a:grpFill/>
                <a:ln w="19050">
                  <a:solidFill>
                    <a:srgbClr val="996633"/>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4879" name="Group 64">
              <a:extLst>
                <a:ext uri="{FF2B5EF4-FFF2-40B4-BE49-F238E27FC236}">
                  <a16:creationId xmlns:a16="http://schemas.microsoft.com/office/drawing/2014/main" id="{57147F4D-39C2-496D-BA1E-5F3B179E634E}"/>
                </a:ext>
              </a:extLst>
            </p:cNvPr>
            <p:cNvGrpSpPr>
              <a:grpSpLocks/>
            </p:cNvGrpSpPr>
            <p:nvPr/>
          </p:nvGrpSpPr>
          <p:grpSpPr bwMode="auto">
            <a:xfrm>
              <a:off x="1584" y="3456"/>
              <a:ext cx="432" cy="401"/>
              <a:chOff x="2452688" y="2863775"/>
              <a:chExt cx="1819275" cy="662858"/>
            </a:xfrm>
            <a:grpFill/>
          </p:grpSpPr>
          <p:sp>
            <p:nvSpPr>
              <p:cNvPr id="19" name="Freeform 65">
                <a:extLst>
                  <a:ext uri="{FF2B5EF4-FFF2-40B4-BE49-F238E27FC236}">
                    <a16:creationId xmlns:a16="http://schemas.microsoft.com/office/drawing/2014/main" id="{3210D6E8-BE73-4692-9B4C-EA1B15B92358}"/>
                  </a:ext>
                </a:extLst>
              </p:cNvPr>
              <p:cNvSpPr/>
              <p:nvPr/>
            </p:nvSpPr>
            <p:spPr>
              <a:xfrm>
                <a:off x="2451421" y="2863383"/>
                <a:ext cx="1820133" cy="583528"/>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604962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pFill/>
              <a:ln w="3175">
                <a:noFill/>
              </a:ln>
              <a:effectLst>
                <a:outerShdw blurRad="50800" dist="381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20" name="Freeform 66">
                <a:extLst>
                  <a:ext uri="{FF2B5EF4-FFF2-40B4-BE49-F238E27FC236}">
                    <a16:creationId xmlns:a16="http://schemas.microsoft.com/office/drawing/2014/main" id="{269202E8-B66B-4261-892D-862A61222F53}"/>
                  </a:ext>
                </a:extLst>
              </p:cNvPr>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2887"/>
                  <a:gd name="connsiteY0" fmla="*/ 147639 h 147639"/>
                  <a:gd name="connsiteX1" fmla="*/ 242887 w 242887"/>
                  <a:gd name="connsiteY1" fmla="*/ 0 h 147639"/>
                  <a:gd name="connsiteX2" fmla="*/ 0 w 242887"/>
                  <a:gd name="connsiteY2" fmla="*/ 66675 h 147639"/>
                  <a:gd name="connsiteX3" fmla="*/ 240506 w 242887"/>
                  <a:gd name="connsiteY3" fmla="*/ 147639 h 147639"/>
                  <a:gd name="connsiteX0" fmla="*/ 240506 w 245268"/>
                  <a:gd name="connsiteY0" fmla="*/ 154783 h 154783"/>
                  <a:gd name="connsiteX1" fmla="*/ 245268 w 245268"/>
                  <a:gd name="connsiteY1" fmla="*/ 0 h 154783"/>
                  <a:gd name="connsiteX2" fmla="*/ 0 w 245268"/>
                  <a:gd name="connsiteY2" fmla="*/ 73819 h 154783"/>
                  <a:gd name="connsiteX3" fmla="*/ 240506 w 245268"/>
                  <a:gd name="connsiteY3" fmla="*/ 154783 h 154783"/>
                  <a:gd name="connsiteX0" fmla="*/ 247650 w 247755"/>
                  <a:gd name="connsiteY0" fmla="*/ 157165 h 157165"/>
                  <a:gd name="connsiteX1" fmla="*/ 245268 w 247755"/>
                  <a:gd name="connsiteY1" fmla="*/ 0 h 157165"/>
                  <a:gd name="connsiteX2" fmla="*/ 0 w 247755"/>
                  <a:gd name="connsiteY2" fmla="*/ 73819 h 157165"/>
                  <a:gd name="connsiteX3" fmla="*/ 247650 w 247755"/>
                  <a:gd name="connsiteY3" fmla="*/ 157165 h 157165"/>
                </a:gdLst>
                <a:ahLst/>
                <a:cxnLst>
                  <a:cxn ang="0">
                    <a:pos x="connsiteX0" y="connsiteY0"/>
                  </a:cxn>
                  <a:cxn ang="0">
                    <a:pos x="connsiteX1" y="connsiteY1"/>
                  </a:cxn>
                  <a:cxn ang="0">
                    <a:pos x="connsiteX2" y="connsiteY2"/>
                  </a:cxn>
                  <a:cxn ang="0">
                    <a:pos x="connsiteX3" y="connsiteY3"/>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grp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4823" name="Group 48">
            <a:extLst>
              <a:ext uri="{FF2B5EF4-FFF2-40B4-BE49-F238E27FC236}">
                <a16:creationId xmlns:a16="http://schemas.microsoft.com/office/drawing/2014/main" id="{A1C3C2F9-E724-4438-8626-5927C9EA4A4E}"/>
              </a:ext>
            </a:extLst>
          </p:cNvPr>
          <p:cNvGrpSpPr>
            <a:grpSpLocks/>
          </p:cNvGrpSpPr>
          <p:nvPr/>
        </p:nvGrpSpPr>
        <p:grpSpPr bwMode="auto">
          <a:xfrm>
            <a:off x="2743200" y="3124201"/>
            <a:ext cx="7924800" cy="1247775"/>
            <a:chOff x="1248" y="3360"/>
            <a:chExt cx="3408" cy="737"/>
          </a:xfrm>
          <a:solidFill>
            <a:srgbClr val="FFFF00"/>
          </a:solidFill>
        </p:grpSpPr>
        <p:grpSp>
          <p:nvGrpSpPr>
            <p:cNvPr id="34864" name="Group 58">
              <a:extLst>
                <a:ext uri="{FF2B5EF4-FFF2-40B4-BE49-F238E27FC236}">
                  <a16:creationId xmlns:a16="http://schemas.microsoft.com/office/drawing/2014/main" id="{340698BC-CB80-4FED-80E3-79096A279706}"/>
                </a:ext>
              </a:extLst>
            </p:cNvPr>
            <p:cNvGrpSpPr>
              <a:grpSpLocks/>
            </p:cNvGrpSpPr>
            <p:nvPr/>
          </p:nvGrpSpPr>
          <p:grpSpPr bwMode="auto">
            <a:xfrm>
              <a:off x="1248" y="3552"/>
              <a:ext cx="545" cy="298"/>
              <a:chOff x="1714500" y="3094038"/>
              <a:chExt cx="1047750" cy="551111"/>
            </a:xfrm>
            <a:grpFill/>
          </p:grpSpPr>
          <p:sp>
            <p:nvSpPr>
              <p:cNvPr id="60" name="Freeform 59">
                <a:extLst>
                  <a:ext uri="{FF2B5EF4-FFF2-40B4-BE49-F238E27FC236}">
                    <a16:creationId xmlns:a16="http://schemas.microsoft.com/office/drawing/2014/main" id="{22C16232-0F69-499A-BC69-B7262D9AB8D3}"/>
                  </a:ext>
                </a:extLst>
              </p:cNvPr>
              <p:cNvSpPr/>
              <p:nvPr/>
            </p:nvSpPr>
            <p:spPr>
              <a:xfrm>
                <a:off x="1714500" y="3094445"/>
                <a:ext cx="1047343" cy="551435"/>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1042988 w 5761832"/>
                  <a:gd name="connsiteY10" fmla="*/ 547688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1042988 w 5761832"/>
                  <a:gd name="connsiteY9" fmla="*/ 547688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759450 w 5761832"/>
                  <a:gd name="connsiteY4" fmla="*/ 0 h 559049"/>
                  <a:gd name="connsiteX5" fmla="*/ 5577681 w 5761832"/>
                  <a:gd name="connsiteY5" fmla="*/ 273050 h 559049"/>
                  <a:gd name="connsiteX6" fmla="*/ 5761832 w 5761832"/>
                  <a:gd name="connsiteY6" fmla="*/ 522287 h 559049"/>
                  <a:gd name="connsiteX7" fmla="*/ 5251450 w 5761832"/>
                  <a:gd name="connsiteY7" fmla="*/ 558800 h 559049"/>
                  <a:gd name="connsiteX8" fmla="*/ 1042988 w 5761832"/>
                  <a:gd name="connsiteY8" fmla="*/ 547688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577681 w 5761832"/>
                  <a:gd name="connsiteY4" fmla="*/ 265112 h 551111"/>
                  <a:gd name="connsiteX5" fmla="*/ 5761832 w 5761832"/>
                  <a:gd name="connsiteY5" fmla="*/ 514349 h 551111"/>
                  <a:gd name="connsiteX6" fmla="*/ 5251450 w 5761832"/>
                  <a:gd name="connsiteY6" fmla="*/ 550862 h 551111"/>
                  <a:gd name="connsiteX7" fmla="*/ 1042988 w 5761832"/>
                  <a:gd name="connsiteY7" fmla="*/ 539750 h 551111"/>
                  <a:gd name="connsiteX8" fmla="*/ 919163 w 5761832"/>
                  <a:gd name="connsiteY8" fmla="*/ 542130 h 551111"/>
                  <a:gd name="connsiteX9" fmla="*/ 661194 w 5761832"/>
                  <a:gd name="connsiteY9" fmla="*/ 545306 h 551111"/>
                  <a:gd name="connsiteX10" fmla="*/ 0 w 5761832"/>
                  <a:gd name="connsiteY10" fmla="*/ 519112 h 551111"/>
                  <a:gd name="connsiteX11" fmla="*/ 200025 w 5761832"/>
                  <a:gd name="connsiteY11" fmla="*/ 263525 h 551111"/>
                  <a:gd name="connsiteX12" fmla="*/ 793 w 5761832"/>
                  <a:gd name="connsiteY12" fmla="*/ 0 h 551111"/>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761832 w 5761832"/>
                  <a:gd name="connsiteY4" fmla="*/ 514349 h 551111"/>
                  <a:gd name="connsiteX5" fmla="*/ 5251450 w 5761832"/>
                  <a:gd name="connsiteY5" fmla="*/ 550862 h 551111"/>
                  <a:gd name="connsiteX6" fmla="*/ 1042988 w 5761832"/>
                  <a:gd name="connsiteY6" fmla="*/ 539750 h 551111"/>
                  <a:gd name="connsiteX7" fmla="*/ 919163 w 5761832"/>
                  <a:gd name="connsiteY7" fmla="*/ 542130 h 551111"/>
                  <a:gd name="connsiteX8" fmla="*/ 661194 w 5761832"/>
                  <a:gd name="connsiteY8" fmla="*/ 545306 h 551111"/>
                  <a:gd name="connsiteX9" fmla="*/ 0 w 5761832"/>
                  <a:gd name="connsiteY9" fmla="*/ 519112 h 551111"/>
                  <a:gd name="connsiteX10" fmla="*/ 200025 w 5761832"/>
                  <a:gd name="connsiteY10" fmla="*/ 263525 h 551111"/>
                  <a:gd name="connsiteX11" fmla="*/ 793 w 5761832"/>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1047750 w 5251450"/>
                  <a:gd name="connsiteY3" fmla="*/ 6350 h 551111"/>
                  <a:gd name="connsiteX4" fmla="*/ 5251450 w 5251450"/>
                  <a:gd name="connsiteY4" fmla="*/ 550862 h 551111"/>
                  <a:gd name="connsiteX5" fmla="*/ 1042988 w 5251450"/>
                  <a:gd name="connsiteY5" fmla="*/ 539750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1047750"/>
                  <a:gd name="connsiteY0" fmla="*/ 0 h 551111"/>
                  <a:gd name="connsiteX1" fmla="*/ 374650 w 1047750"/>
                  <a:gd name="connsiteY1" fmla="*/ 23812 h 551111"/>
                  <a:gd name="connsiteX2" fmla="*/ 916782 w 1047750"/>
                  <a:gd name="connsiteY2" fmla="*/ 11112 h 551111"/>
                  <a:gd name="connsiteX3" fmla="*/ 1047750 w 1047750"/>
                  <a:gd name="connsiteY3" fmla="*/ 6350 h 551111"/>
                  <a:gd name="connsiteX4" fmla="*/ 1042988 w 1047750"/>
                  <a:gd name="connsiteY4" fmla="*/ 539750 h 551111"/>
                  <a:gd name="connsiteX5" fmla="*/ 919163 w 1047750"/>
                  <a:gd name="connsiteY5" fmla="*/ 542130 h 551111"/>
                  <a:gd name="connsiteX6" fmla="*/ 661194 w 1047750"/>
                  <a:gd name="connsiteY6" fmla="*/ 545306 h 551111"/>
                  <a:gd name="connsiteX7" fmla="*/ 0 w 1047750"/>
                  <a:gd name="connsiteY7" fmla="*/ 519112 h 551111"/>
                  <a:gd name="connsiteX8" fmla="*/ 200025 w 1047750"/>
                  <a:gd name="connsiteY8" fmla="*/ 263525 h 551111"/>
                  <a:gd name="connsiteX9" fmla="*/ 793 w 1047750"/>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0" h="551111">
                    <a:moveTo>
                      <a:pt x="793" y="0"/>
                    </a:moveTo>
                    <a:cubicBezTo>
                      <a:pt x="123031" y="24606"/>
                      <a:pt x="250031" y="15875"/>
                      <a:pt x="374650" y="23812"/>
                    </a:cubicBezTo>
                    <a:cubicBezTo>
                      <a:pt x="555361" y="19579"/>
                      <a:pt x="750359" y="24870"/>
                      <a:pt x="916782" y="11112"/>
                    </a:cubicBezTo>
                    <a:lnTo>
                      <a:pt x="1047750" y="6350"/>
                    </a:lnTo>
                    <a:cubicBezTo>
                      <a:pt x="1046163" y="184150"/>
                      <a:pt x="1044575" y="361950"/>
                      <a:pt x="1042988" y="539750"/>
                    </a:cubicBez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61" name="Freeform 60">
                <a:extLst>
                  <a:ext uri="{FF2B5EF4-FFF2-40B4-BE49-F238E27FC236}">
                    <a16:creationId xmlns:a16="http://schemas.microsoft.com/office/drawing/2014/main" id="{9FCB74B2-65BA-4948-81B1-363323EC871B}"/>
                  </a:ext>
                </a:extLst>
              </p:cNvPr>
              <p:cNvSpPr/>
              <p:nvPr/>
            </p:nvSpPr>
            <p:spPr>
              <a:xfrm>
                <a:off x="1815560" y="3153404"/>
                <a:ext cx="920034" cy="436987"/>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52905 w 5761832"/>
                  <a:gd name="connsiteY10" fmla="*/ 546396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835542"/>
                  <a:gd name="connsiteY0" fmla="*/ 7938 h 559049"/>
                  <a:gd name="connsiteX1" fmla="*/ 374650 w 5835542"/>
                  <a:gd name="connsiteY1" fmla="*/ 31750 h 559049"/>
                  <a:gd name="connsiteX2" fmla="*/ 916782 w 5835542"/>
                  <a:gd name="connsiteY2" fmla="*/ 19050 h 559049"/>
                  <a:gd name="connsiteX3" fmla="*/ 945507 w 5835542"/>
                  <a:gd name="connsiteY3" fmla="*/ 20131 h 559049"/>
                  <a:gd name="connsiteX4" fmla="*/ 4862512 w 5835542"/>
                  <a:gd name="connsiteY4" fmla="*/ 19050 h 559049"/>
                  <a:gd name="connsiteX5" fmla="*/ 5076032 w 5835542"/>
                  <a:gd name="connsiteY5" fmla="*/ 26988 h 559049"/>
                  <a:gd name="connsiteX6" fmla="*/ 5759450 w 5835542"/>
                  <a:gd name="connsiteY6" fmla="*/ 0 h 559049"/>
                  <a:gd name="connsiteX7" fmla="*/ 5761832 w 5835542"/>
                  <a:gd name="connsiteY7" fmla="*/ 522287 h 559049"/>
                  <a:gd name="connsiteX8" fmla="*/ 5251450 w 5835542"/>
                  <a:gd name="connsiteY8" fmla="*/ 558800 h 559049"/>
                  <a:gd name="connsiteX9" fmla="*/ 952905 w 5835542"/>
                  <a:gd name="connsiteY9" fmla="*/ 546396 h 559049"/>
                  <a:gd name="connsiteX10" fmla="*/ 919163 w 5835542"/>
                  <a:gd name="connsiteY10" fmla="*/ 550068 h 559049"/>
                  <a:gd name="connsiteX11" fmla="*/ 661194 w 5835542"/>
                  <a:gd name="connsiteY11" fmla="*/ 553244 h 559049"/>
                  <a:gd name="connsiteX12" fmla="*/ 0 w 5835542"/>
                  <a:gd name="connsiteY12" fmla="*/ 527050 h 559049"/>
                  <a:gd name="connsiteX13" fmla="*/ 200025 w 5835542"/>
                  <a:gd name="connsiteY13" fmla="*/ 271463 h 559049"/>
                  <a:gd name="connsiteX14" fmla="*/ 793 w 5835542"/>
                  <a:gd name="connsiteY14" fmla="*/ 7938 h 559049"/>
                  <a:gd name="connsiteX0" fmla="*/ 793 w 5761832"/>
                  <a:gd name="connsiteY0" fmla="*/ 0 h 551111"/>
                  <a:gd name="connsiteX1" fmla="*/ 374650 w 5761832"/>
                  <a:gd name="connsiteY1" fmla="*/ 23812 h 551111"/>
                  <a:gd name="connsiteX2" fmla="*/ 916782 w 5761832"/>
                  <a:gd name="connsiteY2" fmla="*/ 11112 h 551111"/>
                  <a:gd name="connsiteX3" fmla="*/ 945507 w 5761832"/>
                  <a:gd name="connsiteY3" fmla="*/ 12193 h 551111"/>
                  <a:gd name="connsiteX4" fmla="*/ 4862512 w 5761832"/>
                  <a:gd name="connsiteY4" fmla="*/ 11112 h 551111"/>
                  <a:gd name="connsiteX5" fmla="*/ 5076032 w 5761832"/>
                  <a:gd name="connsiteY5" fmla="*/ 19050 h 551111"/>
                  <a:gd name="connsiteX6" fmla="*/ 5761832 w 5761832"/>
                  <a:gd name="connsiteY6" fmla="*/ 514349 h 551111"/>
                  <a:gd name="connsiteX7" fmla="*/ 5251450 w 5761832"/>
                  <a:gd name="connsiteY7" fmla="*/ 550862 h 551111"/>
                  <a:gd name="connsiteX8" fmla="*/ 952905 w 5761832"/>
                  <a:gd name="connsiteY8" fmla="*/ 538458 h 551111"/>
                  <a:gd name="connsiteX9" fmla="*/ 919163 w 5761832"/>
                  <a:gd name="connsiteY9" fmla="*/ 542130 h 551111"/>
                  <a:gd name="connsiteX10" fmla="*/ 661194 w 5761832"/>
                  <a:gd name="connsiteY10" fmla="*/ 545306 h 551111"/>
                  <a:gd name="connsiteX11" fmla="*/ 0 w 5761832"/>
                  <a:gd name="connsiteY11" fmla="*/ 519112 h 551111"/>
                  <a:gd name="connsiteX12" fmla="*/ 200025 w 5761832"/>
                  <a:gd name="connsiteY12" fmla="*/ 263525 h 551111"/>
                  <a:gd name="connsiteX13" fmla="*/ 793 w 5761832"/>
                  <a:gd name="connsiteY13"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4862512 w 5528877"/>
                  <a:gd name="connsiteY4" fmla="*/ 11112 h 551111"/>
                  <a:gd name="connsiteX5" fmla="*/ 5076032 w 5528877"/>
                  <a:gd name="connsiteY5" fmla="*/ 19050 h 551111"/>
                  <a:gd name="connsiteX6" fmla="*/ 5251450 w 5528877"/>
                  <a:gd name="connsiteY6" fmla="*/ 550862 h 551111"/>
                  <a:gd name="connsiteX7" fmla="*/ 952905 w 5528877"/>
                  <a:gd name="connsiteY7" fmla="*/ 538458 h 551111"/>
                  <a:gd name="connsiteX8" fmla="*/ 919163 w 5528877"/>
                  <a:gd name="connsiteY8" fmla="*/ 542130 h 551111"/>
                  <a:gd name="connsiteX9" fmla="*/ 661194 w 5528877"/>
                  <a:gd name="connsiteY9" fmla="*/ 545306 h 551111"/>
                  <a:gd name="connsiteX10" fmla="*/ 0 w 5528877"/>
                  <a:gd name="connsiteY10" fmla="*/ 519112 h 551111"/>
                  <a:gd name="connsiteX11" fmla="*/ 200025 w 5528877"/>
                  <a:gd name="connsiteY11" fmla="*/ 263525 h 551111"/>
                  <a:gd name="connsiteX12" fmla="*/ 793 w 5528877"/>
                  <a:gd name="connsiteY12"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5076032 w 5528877"/>
                  <a:gd name="connsiteY4" fmla="*/ 19050 h 551111"/>
                  <a:gd name="connsiteX5" fmla="*/ 5251450 w 5528877"/>
                  <a:gd name="connsiteY5" fmla="*/ 550862 h 551111"/>
                  <a:gd name="connsiteX6" fmla="*/ 952905 w 5528877"/>
                  <a:gd name="connsiteY6" fmla="*/ 538458 h 551111"/>
                  <a:gd name="connsiteX7" fmla="*/ 919163 w 5528877"/>
                  <a:gd name="connsiteY7" fmla="*/ 542130 h 551111"/>
                  <a:gd name="connsiteX8" fmla="*/ 661194 w 5528877"/>
                  <a:gd name="connsiteY8" fmla="*/ 545306 h 551111"/>
                  <a:gd name="connsiteX9" fmla="*/ 0 w 5528877"/>
                  <a:gd name="connsiteY9" fmla="*/ 519112 h 551111"/>
                  <a:gd name="connsiteX10" fmla="*/ 200025 w 5528877"/>
                  <a:gd name="connsiteY10" fmla="*/ 263525 h 551111"/>
                  <a:gd name="connsiteX11" fmla="*/ 793 w 5528877"/>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945507 w 5251450"/>
                  <a:gd name="connsiteY3" fmla="*/ 12193 h 551111"/>
                  <a:gd name="connsiteX4" fmla="*/ 5251450 w 5251450"/>
                  <a:gd name="connsiteY4" fmla="*/ 550862 h 551111"/>
                  <a:gd name="connsiteX5" fmla="*/ 952905 w 5251450"/>
                  <a:gd name="connsiteY5" fmla="*/ 538458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952905"/>
                  <a:gd name="connsiteY0" fmla="*/ 0 h 551111"/>
                  <a:gd name="connsiteX1" fmla="*/ 374650 w 952905"/>
                  <a:gd name="connsiteY1" fmla="*/ 23812 h 551111"/>
                  <a:gd name="connsiteX2" fmla="*/ 916782 w 952905"/>
                  <a:gd name="connsiteY2" fmla="*/ 11112 h 551111"/>
                  <a:gd name="connsiteX3" fmla="*/ 945507 w 952905"/>
                  <a:gd name="connsiteY3" fmla="*/ 12193 h 551111"/>
                  <a:gd name="connsiteX4" fmla="*/ 952905 w 952905"/>
                  <a:gd name="connsiteY4" fmla="*/ 538458 h 551111"/>
                  <a:gd name="connsiteX5" fmla="*/ 919163 w 952905"/>
                  <a:gd name="connsiteY5" fmla="*/ 542130 h 551111"/>
                  <a:gd name="connsiteX6" fmla="*/ 661194 w 952905"/>
                  <a:gd name="connsiteY6" fmla="*/ 545306 h 551111"/>
                  <a:gd name="connsiteX7" fmla="*/ 0 w 952905"/>
                  <a:gd name="connsiteY7" fmla="*/ 519112 h 551111"/>
                  <a:gd name="connsiteX8" fmla="*/ 200025 w 952905"/>
                  <a:gd name="connsiteY8" fmla="*/ 263525 h 551111"/>
                  <a:gd name="connsiteX9" fmla="*/ 793 w 952905"/>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905" h="551111">
                    <a:moveTo>
                      <a:pt x="793" y="0"/>
                    </a:moveTo>
                    <a:cubicBezTo>
                      <a:pt x="123031" y="24606"/>
                      <a:pt x="250031" y="15875"/>
                      <a:pt x="374650" y="23812"/>
                    </a:cubicBezTo>
                    <a:cubicBezTo>
                      <a:pt x="555361" y="19579"/>
                      <a:pt x="750359" y="24870"/>
                      <a:pt x="916782" y="11112"/>
                    </a:cubicBezTo>
                    <a:lnTo>
                      <a:pt x="945507" y="12193"/>
                    </a:lnTo>
                    <a:lnTo>
                      <a:pt x="952905" y="538458"/>
                    </a:ln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19050">
                <a:solidFill>
                  <a:srgbClr val="CBA0E8"/>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34865" name="Group 3">
              <a:extLst>
                <a:ext uri="{FF2B5EF4-FFF2-40B4-BE49-F238E27FC236}">
                  <a16:creationId xmlns:a16="http://schemas.microsoft.com/office/drawing/2014/main" id="{62EB87DC-01B3-4B35-AC6F-5D26DE2954C1}"/>
                </a:ext>
              </a:extLst>
            </p:cNvPr>
            <p:cNvGrpSpPr>
              <a:grpSpLocks/>
            </p:cNvGrpSpPr>
            <p:nvPr/>
          </p:nvGrpSpPr>
          <p:grpSpPr bwMode="auto">
            <a:xfrm>
              <a:off x="1584" y="3360"/>
              <a:ext cx="3072" cy="737"/>
              <a:chOff x="2530645" y="2460171"/>
              <a:chExt cx="4651820" cy="1219014"/>
            </a:xfrm>
            <a:grpFill/>
          </p:grpSpPr>
          <p:pic>
            <p:nvPicPr>
              <p:cNvPr id="34871" name="Picture 4" descr="C:\Users\dell\Desktop\Icon sale page\Icon tĩnh\200wide.jpg">
                <a:extLst>
                  <a:ext uri="{FF2B5EF4-FFF2-40B4-BE49-F238E27FC236}">
                    <a16:creationId xmlns:a16="http://schemas.microsoft.com/office/drawing/2014/main" id="{7BB355A3-D511-449B-BEC4-9BD7ACF271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159"/>
              <a:stretch>
                <a:fillRect/>
              </a:stretch>
            </p:blipFill>
            <p:spPr bwMode="auto">
              <a:xfrm>
                <a:off x="3233624" y="3433093"/>
                <a:ext cx="3744118" cy="2460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34872" name="Group 5">
                <a:extLst>
                  <a:ext uri="{FF2B5EF4-FFF2-40B4-BE49-F238E27FC236}">
                    <a16:creationId xmlns:a16="http://schemas.microsoft.com/office/drawing/2014/main" id="{F781B9A0-3273-4F2F-BD90-D151E74D9C8A}"/>
                  </a:ext>
                </a:extLst>
              </p:cNvPr>
              <p:cNvGrpSpPr>
                <a:grpSpLocks/>
              </p:cNvGrpSpPr>
              <p:nvPr/>
            </p:nvGrpSpPr>
            <p:grpSpPr bwMode="auto">
              <a:xfrm>
                <a:off x="2530645" y="2460171"/>
                <a:ext cx="4651820" cy="1011238"/>
                <a:chOff x="2671148" y="1311915"/>
                <a:chExt cx="3938587" cy="1011238"/>
              </a:xfrm>
              <a:grpFill/>
            </p:grpSpPr>
            <p:pic>
              <p:nvPicPr>
                <p:cNvPr id="34873" name="Picture 3">
                  <a:extLst>
                    <a:ext uri="{FF2B5EF4-FFF2-40B4-BE49-F238E27FC236}">
                      <a16:creationId xmlns:a16="http://schemas.microsoft.com/office/drawing/2014/main" id="{C01A7040-40ED-4E4A-B3D0-780AB0DC8E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1148" y="1311915"/>
                  <a:ext cx="3938587" cy="1011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8" name="Rounded Rectangle 7">
                  <a:extLst>
                    <a:ext uri="{FF2B5EF4-FFF2-40B4-BE49-F238E27FC236}">
                      <a16:creationId xmlns:a16="http://schemas.microsoft.com/office/drawing/2014/main" id="{8F402AE4-9AB2-4F4A-B255-D047D666EF9A}"/>
                    </a:ext>
                  </a:extLst>
                </p:cNvPr>
                <p:cNvSpPr/>
                <p:nvPr/>
              </p:nvSpPr>
              <p:spPr>
                <a:xfrm>
                  <a:off x="2762029" y="1387910"/>
                  <a:ext cx="3778560" cy="859203"/>
                </a:xfrm>
                <a:prstGeom prst="roundRect">
                  <a:avLst>
                    <a:gd name="adj" fmla="val 12108"/>
                  </a:avLst>
                </a:prstGeom>
                <a:grpFill/>
                <a:ln w="19050">
                  <a:solidFill>
                    <a:srgbClr val="996633"/>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4866" name="Group 64">
              <a:extLst>
                <a:ext uri="{FF2B5EF4-FFF2-40B4-BE49-F238E27FC236}">
                  <a16:creationId xmlns:a16="http://schemas.microsoft.com/office/drawing/2014/main" id="{4D00639C-6EA5-4027-A5BE-6304C3A0CA28}"/>
                </a:ext>
              </a:extLst>
            </p:cNvPr>
            <p:cNvGrpSpPr>
              <a:grpSpLocks/>
            </p:cNvGrpSpPr>
            <p:nvPr/>
          </p:nvGrpSpPr>
          <p:grpSpPr bwMode="auto">
            <a:xfrm>
              <a:off x="1584" y="3456"/>
              <a:ext cx="432" cy="401"/>
              <a:chOff x="2452688" y="2863775"/>
              <a:chExt cx="1819275" cy="662858"/>
            </a:xfrm>
            <a:grpFill/>
          </p:grpSpPr>
          <p:sp>
            <p:nvSpPr>
              <p:cNvPr id="66" name="Freeform 65">
                <a:extLst>
                  <a:ext uri="{FF2B5EF4-FFF2-40B4-BE49-F238E27FC236}">
                    <a16:creationId xmlns:a16="http://schemas.microsoft.com/office/drawing/2014/main" id="{90E0CAF6-8246-4AB2-82E9-47B6899526E6}"/>
                  </a:ext>
                </a:extLst>
              </p:cNvPr>
              <p:cNvSpPr/>
              <p:nvPr/>
            </p:nvSpPr>
            <p:spPr>
              <a:xfrm>
                <a:off x="2452203" y="2863182"/>
                <a:ext cx="1819884" cy="584337"/>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604962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pFill/>
              <a:ln w="3175">
                <a:noFill/>
              </a:ln>
              <a:effectLst>
                <a:outerShdw blurRad="50800" dist="381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67" name="Freeform 66">
                <a:extLst>
                  <a:ext uri="{FF2B5EF4-FFF2-40B4-BE49-F238E27FC236}">
                    <a16:creationId xmlns:a16="http://schemas.microsoft.com/office/drawing/2014/main" id="{30B0A1D6-EB0B-46B6-A366-84CFA233D608}"/>
                  </a:ext>
                </a:extLst>
              </p:cNvPr>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2887"/>
                  <a:gd name="connsiteY0" fmla="*/ 147639 h 147639"/>
                  <a:gd name="connsiteX1" fmla="*/ 242887 w 242887"/>
                  <a:gd name="connsiteY1" fmla="*/ 0 h 147639"/>
                  <a:gd name="connsiteX2" fmla="*/ 0 w 242887"/>
                  <a:gd name="connsiteY2" fmla="*/ 66675 h 147639"/>
                  <a:gd name="connsiteX3" fmla="*/ 240506 w 242887"/>
                  <a:gd name="connsiteY3" fmla="*/ 147639 h 147639"/>
                  <a:gd name="connsiteX0" fmla="*/ 240506 w 245268"/>
                  <a:gd name="connsiteY0" fmla="*/ 154783 h 154783"/>
                  <a:gd name="connsiteX1" fmla="*/ 245268 w 245268"/>
                  <a:gd name="connsiteY1" fmla="*/ 0 h 154783"/>
                  <a:gd name="connsiteX2" fmla="*/ 0 w 245268"/>
                  <a:gd name="connsiteY2" fmla="*/ 73819 h 154783"/>
                  <a:gd name="connsiteX3" fmla="*/ 240506 w 245268"/>
                  <a:gd name="connsiteY3" fmla="*/ 154783 h 154783"/>
                  <a:gd name="connsiteX0" fmla="*/ 247650 w 247755"/>
                  <a:gd name="connsiteY0" fmla="*/ 157165 h 157165"/>
                  <a:gd name="connsiteX1" fmla="*/ 245268 w 247755"/>
                  <a:gd name="connsiteY1" fmla="*/ 0 h 157165"/>
                  <a:gd name="connsiteX2" fmla="*/ 0 w 247755"/>
                  <a:gd name="connsiteY2" fmla="*/ 73819 h 157165"/>
                  <a:gd name="connsiteX3" fmla="*/ 247650 w 247755"/>
                  <a:gd name="connsiteY3" fmla="*/ 157165 h 157165"/>
                </a:gdLst>
                <a:ahLst/>
                <a:cxnLst>
                  <a:cxn ang="0">
                    <a:pos x="connsiteX0" y="connsiteY0"/>
                  </a:cxn>
                  <a:cxn ang="0">
                    <a:pos x="connsiteX1" y="connsiteY1"/>
                  </a:cxn>
                  <a:cxn ang="0">
                    <a:pos x="connsiteX2" y="connsiteY2"/>
                  </a:cxn>
                  <a:cxn ang="0">
                    <a:pos x="connsiteX3" y="connsiteY3"/>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grp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sp>
        <p:nvSpPr>
          <p:cNvPr id="58376" name="Rectangle 25">
            <a:extLst>
              <a:ext uri="{FF2B5EF4-FFF2-40B4-BE49-F238E27FC236}">
                <a16:creationId xmlns:a16="http://schemas.microsoft.com/office/drawing/2014/main" id="{7F812B36-7A6B-4780-A9D7-C447AA12C5D5}"/>
              </a:ext>
            </a:extLst>
          </p:cNvPr>
          <p:cNvSpPr>
            <a:spLocks noChangeArrowheads="1"/>
          </p:cNvSpPr>
          <p:nvPr/>
        </p:nvSpPr>
        <p:spPr bwMode="auto">
          <a:xfrm>
            <a:off x="5341938" y="739775"/>
            <a:ext cx="3479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endParaRPr lang="en-US" altLang="en-US" sz="1400">
              <a:solidFill>
                <a:srgbClr val="593B1D"/>
              </a:solidFill>
              <a:cs typeface="Arial" panose="020B0604020202020204" pitchFamily="34" charset="0"/>
            </a:endParaRPr>
          </a:p>
        </p:txBody>
      </p:sp>
      <p:grpSp>
        <p:nvGrpSpPr>
          <p:cNvPr id="58377" name="Group 67">
            <a:extLst>
              <a:ext uri="{FF2B5EF4-FFF2-40B4-BE49-F238E27FC236}">
                <a16:creationId xmlns:a16="http://schemas.microsoft.com/office/drawing/2014/main" id="{FA3606B8-A6B2-41C9-BF24-8DF098D3F61A}"/>
              </a:ext>
            </a:extLst>
          </p:cNvPr>
          <p:cNvGrpSpPr>
            <a:grpSpLocks/>
          </p:cNvGrpSpPr>
          <p:nvPr/>
        </p:nvGrpSpPr>
        <p:grpSpPr bwMode="auto">
          <a:xfrm>
            <a:off x="2667000" y="457200"/>
            <a:ext cx="1219200" cy="812800"/>
            <a:chOff x="2452688" y="2863775"/>
            <a:chExt cx="1819275" cy="662858"/>
          </a:xfrm>
        </p:grpSpPr>
        <p:sp>
          <p:nvSpPr>
            <p:cNvPr id="21" name="Freeform 68">
              <a:extLst>
                <a:ext uri="{FF2B5EF4-FFF2-40B4-BE49-F238E27FC236}">
                  <a16:creationId xmlns:a16="http://schemas.microsoft.com/office/drawing/2014/main" id="{D4FE29C1-0181-4722-B35D-2E468077ECD8}"/>
                </a:ext>
              </a:extLst>
            </p:cNvPr>
            <p:cNvSpPr/>
            <p:nvPr/>
          </p:nvSpPr>
          <p:spPr>
            <a:xfrm>
              <a:off x="2452688" y="2863775"/>
              <a:ext cx="1819275" cy="583885"/>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604962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adFill flip="none" rotWithShape="1">
              <a:gsLst>
                <a:gs pos="22000">
                  <a:srgbClr val="943CD0"/>
                </a:gs>
                <a:gs pos="0">
                  <a:srgbClr val="943CD0">
                    <a:lumMod val="80000"/>
                    <a:lumOff val="20000"/>
                  </a:srgbClr>
                </a:gs>
                <a:gs pos="50000">
                  <a:srgbClr val="943CD0">
                    <a:lumMod val="84000"/>
                  </a:srgbClr>
                </a:gs>
                <a:gs pos="60000">
                  <a:srgbClr val="943CD0"/>
                </a:gs>
                <a:gs pos="100000">
                  <a:srgbClr val="943CD0">
                    <a:lumMod val="80000"/>
                  </a:srgbClr>
                </a:gs>
                <a:gs pos="84000">
                  <a:srgbClr val="943CD0">
                    <a:lumMod val="50000"/>
                    <a:lumOff val="50000"/>
                  </a:srgbClr>
                </a:gs>
                <a:gs pos="80000">
                  <a:srgbClr val="943CD0">
                    <a:lumMod val="50000"/>
                    <a:lumOff val="50000"/>
                  </a:srgbClr>
                </a:gs>
              </a:gsLst>
              <a:lin ang="10800000" scaled="1"/>
              <a:tileRect/>
            </a:gradFill>
            <a:ln w="3175">
              <a:noFill/>
            </a:ln>
            <a:effectLst>
              <a:outerShdw blurRad="50800" dist="381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22" name="Freeform 69">
              <a:extLst>
                <a:ext uri="{FF2B5EF4-FFF2-40B4-BE49-F238E27FC236}">
                  <a16:creationId xmlns:a16="http://schemas.microsoft.com/office/drawing/2014/main" id="{B59F599E-954F-4A82-950B-55AF1EC29658}"/>
                </a:ext>
              </a:extLst>
            </p:cNvPr>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2887"/>
                <a:gd name="connsiteY0" fmla="*/ 147639 h 147639"/>
                <a:gd name="connsiteX1" fmla="*/ 242887 w 242887"/>
                <a:gd name="connsiteY1" fmla="*/ 0 h 147639"/>
                <a:gd name="connsiteX2" fmla="*/ 0 w 242887"/>
                <a:gd name="connsiteY2" fmla="*/ 66675 h 147639"/>
                <a:gd name="connsiteX3" fmla="*/ 240506 w 242887"/>
                <a:gd name="connsiteY3" fmla="*/ 147639 h 147639"/>
                <a:gd name="connsiteX0" fmla="*/ 240506 w 245268"/>
                <a:gd name="connsiteY0" fmla="*/ 154783 h 154783"/>
                <a:gd name="connsiteX1" fmla="*/ 245268 w 245268"/>
                <a:gd name="connsiteY1" fmla="*/ 0 h 154783"/>
                <a:gd name="connsiteX2" fmla="*/ 0 w 245268"/>
                <a:gd name="connsiteY2" fmla="*/ 73819 h 154783"/>
                <a:gd name="connsiteX3" fmla="*/ 240506 w 245268"/>
                <a:gd name="connsiteY3" fmla="*/ 154783 h 154783"/>
                <a:gd name="connsiteX0" fmla="*/ 247650 w 247755"/>
                <a:gd name="connsiteY0" fmla="*/ 157165 h 157165"/>
                <a:gd name="connsiteX1" fmla="*/ 245268 w 247755"/>
                <a:gd name="connsiteY1" fmla="*/ 0 h 157165"/>
                <a:gd name="connsiteX2" fmla="*/ 0 w 247755"/>
                <a:gd name="connsiteY2" fmla="*/ 73819 h 157165"/>
                <a:gd name="connsiteX3" fmla="*/ 247650 w 247755"/>
                <a:gd name="connsiteY3" fmla="*/ 157165 h 157165"/>
              </a:gdLst>
              <a:ahLst/>
              <a:cxnLst>
                <a:cxn ang="0">
                  <a:pos x="connsiteX0" y="connsiteY0"/>
                </a:cxn>
                <a:cxn ang="0">
                  <a:pos x="connsiteX1" y="connsiteY1"/>
                </a:cxn>
                <a:cxn ang="0">
                  <a:pos x="connsiteX2" y="connsiteY2"/>
                </a:cxn>
                <a:cxn ang="0">
                  <a:pos x="connsiteX3" y="connsiteY3"/>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solidFill>
              <a:srgbClr val="852EC0"/>
            </a:solid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58378" name="Group 67">
            <a:extLst>
              <a:ext uri="{FF2B5EF4-FFF2-40B4-BE49-F238E27FC236}">
                <a16:creationId xmlns:a16="http://schemas.microsoft.com/office/drawing/2014/main" id="{FF942A98-7161-4126-BC05-DDD8C6BFBA77}"/>
              </a:ext>
            </a:extLst>
          </p:cNvPr>
          <p:cNvGrpSpPr>
            <a:grpSpLocks/>
          </p:cNvGrpSpPr>
          <p:nvPr/>
        </p:nvGrpSpPr>
        <p:grpSpPr bwMode="auto">
          <a:xfrm>
            <a:off x="2655888" y="457200"/>
            <a:ext cx="1219200" cy="812800"/>
            <a:chOff x="2452688" y="2863775"/>
            <a:chExt cx="1819275" cy="662858"/>
          </a:xfrm>
        </p:grpSpPr>
        <p:sp>
          <p:nvSpPr>
            <p:cNvPr id="23" name="Freeform 68">
              <a:extLst>
                <a:ext uri="{FF2B5EF4-FFF2-40B4-BE49-F238E27FC236}">
                  <a16:creationId xmlns:a16="http://schemas.microsoft.com/office/drawing/2014/main" id="{28848A51-E517-4E4C-AEE9-703F331D9407}"/>
                </a:ext>
              </a:extLst>
            </p:cNvPr>
            <p:cNvSpPr/>
            <p:nvPr/>
          </p:nvSpPr>
          <p:spPr>
            <a:xfrm>
              <a:off x="2452688" y="2863775"/>
              <a:ext cx="1819275" cy="583885"/>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604962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adFill flip="none" rotWithShape="1">
              <a:gsLst>
                <a:gs pos="22000">
                  <a:srgbClr val="943CD0"/>
                </a:gs>
                <a:gs pos="0">
                  <a:srgbClr val="943CD0">
                    <a:lumMod val="80000"/>
                    <a:lumOff val="20000"/>
                  </a:srgbClr>
                </a:gs>
                <a:gs pos="50000">
                  <a:srgbClr val="943CD0">
                    <a:lumMod val="84000"/>
                  </a:srgbClr>
                </a:gs>
                <a:gs pos="60000">
                  <a:srgbClr val="943CD0"/>
                </a:gs>
                <a:gs pos="100000">
                  <a:srgbClr val="943CD0">
                    <a:lumMod val="80000"/>
                  </a:srgbClr>
                </a:gs>
                <a:gs pos="84000">
                  <a:srgbClr val="943CD0">
                    <a:lumMod val="50000"/>
                    <a:lumOff val="50000"/>
                  </a:srgbClr>
                </a:gs>
                <a:gs pos="80000">
                  <a:srgbClr val="943CD0">
                    <a:lumMod val="50000"/>
                    <a:lumOff val="50000"/>
                  </a:srgbClr>
                </a:gs>
              </a:gsLst>
              <a:lin ang="10800000" scaled="1"/>
              <a:tileRect/>
            </a:gradFill>
            <a:ln w="3175">
              <a:noFill/>
            </a:ln>
            <a:effectLst>
              <a:outerShdw blurRad="50800" dist="381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24" name="Freeform 69">
              <a:extLst>
                <a:ext uri="{FF2B5EF4-FFF2-40B4-BE49-F238E27FC236}">
                  <a16:creationId xmlns:a16="http://schemas.microsoft.com/office/drawing/2014/main" id="{40F99829-9651-478B-91D2-049CC9E1DEA8}"/>
                </a:ext>
              </a:extLst>
            </p:cNvPr>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2887"/>
                <a:gd name="connsiteY0" fmla="*/ 147639 h 147639"/>
                <a:gd name="connsiteX1" fmla="*/ 242887 w 242887"/>
                <a:gd name="connsiteY1" fmla="*/ 0 h 147639"/>
                <a:gd name="connsiteX2" fmla="*/ 0 w 242887"/>
                <a:gd name="connsiteY2" fmla="*/ 66675 h 147639"/>
                <a:gd name="connsiteX3" fmla="*/ 240506 w 242887"/>
                <a:gd name="connsiteY3" fmla="*/ 147639 h 147639"/>
                <a:gd name="connsiteX0" fmla="*/ 240506 w 245268"/>
                <a:gd name="connsiteY0" fmla="*/ 154783 h 154783"/>
                <a:gd name="connsiteX1" fmla="*/ 245268 w 245268"/>
                <a:gd name="connsiteY1" fmla="*/ 0 h 154783"/>
                <a:gd name="connsiteX2" fmla="*/ 0 w 245268"/>
                <a:gd name="connsiteY2" fmla="*/ 73819 h 154783"/>
                <a:gd name="connsiteX3" fmla="*/ 240506 w 245268"/>
                <a:gd name="connsiteY3" fmla="*/ 154783 h 154783"/>
                <a:gd name="connsiteX0" fmla="*/ 247650 w 247755"/>
                <a:gd name="connsiteY0" fmla="*/ 157165 h 157165"/>
                <a:gd name="connsiteX1" fmla="*/ 245268 w 247755"/>
                <a:gd name="connsiteY1" fmla="*/ 0 h 157165"/>
                <a:gd name="connsiteX2" fmla="*/ 0 w 247755"/>
                <a:gd name="connsiteY2" fmla="*/ 73819 h 157165"/>
                <a:gd name="connsiteX3" fmla="*/ 247650 w 247755"/>
                <a:gd name="connsiteY3" fmla="*/ 157165 h 157165"/>
              </a:gdLst>
              <a:ahLst/>
              <a:cxnLst>
                <a:cxn ang="0">
                  <a:pos x="connsiteX0" y="connsiteY0"/>
                </a:cxn>
                <a:cxn ang="0">
                  <a:pos x="connsiteX1" y="connsiteY1"/>
                </a:cxn>
                <a:cxn ang="0">
                  <a:pos x="connsiteX2" y="connsiteY2"/>
                </a:cxn>
                <a:cxn ang="0">
                  <a:pos x="connsiteX3" y="connsiteY3"/>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solidFill>
              <a:srgbClr val="852EC0"/>
            </a:solid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34827" name="Group 83">
            <a:extLst>
              <a:ext uri="{FF2B5EF4-FFF2-40B4-BE49-F238E27FC236}">
                <a16:creationId xmlns:a16="http://schemas.microsoft.com/office/drawing/2014/main" id="{A43D1F25-504F-4F1E-BA18-BFB6344F3853}"/>
              </a:ext>
            </a:extLst>
          </p:cNvPr>
          <p:cNvGrpSpPr>
            <a:grpSpLocks/>
          </p:cNvGrpSpPr>
          <p:nvPr/>
        </p:nvGrpSpPr>
        <p:grpSpPr bwMode="auto">
          <a:xfrm>
            <a:off x="1523999" y="228600"/>
            <a:ext cx="11107119" cy="1524000"/>
            <a:chOff x="713" y="192"/>
            <a:chExt cx="4327" cy="960"/>
          </a:xfrm>
          <a:solidFill>
            <a:srgbClr val="FFFF00"/>
          </a:solidFill>
        </p:grpSpPr>
        <p:grpSp>
          <p:nvGrpSpPr>
            <p:cNvPr id="34843" name="Group 55">
              <a:extLst>
                <a:ext uri="{FF2B5EF4-FFF2-40B4-BE49-F238E27FC236}">
                  <a16:creationId xmlns:a16="http://schemas.microsoft.com/office/drawing/2014/main" id="{ED67E678-8CFD-46AD-812B-B546CF2663B3}"/>
                </a:ext>
              </a:extLst>
            </p:cNvPr>
            <p:cNvGrpSpPr>
              <a:grpSpLocks/>
            </p:cNvGrpSpPr>
            <p:nvPr/>
          </p:nvGrpSpPr>
          <p:grpSpPr bwMode="auto">
            <a:xfrm flipH="1">
              <a:off x="4656" y="432"/>
              <a:ext cx="384" cy="383"/>
              <a:chOff x="1714500" y="3094038"/>
              <a:chExt cx="1047750" cy="551111"/>
            </a:xfrm>
            <a:grpFill/>
          </p:grpSpPr>
          <p:sp>
            <p:nvSpPr>
              <p:cNvPr id="57" name="Freeform 56">
                <a:extLst>
                  <a:ext uri="{FF2B5EF4-FFF2-40B4-BE49-F238E27FC236}">
                    <a16:creationId xmlns:a16="http://schemas.microsoft.com/office/drawing/2014/main" id="{4693F0FD-A4C3-48FD-900D-A8B6418EBB64}"/>
                  </a:ext>
                </a:extLst>
              </p:cNvPr>
              <p:cNvSpPr/>
              <p:nvPr/>
            </p:nvSpPr>
            <p:spPr>
              <a:xfrm>
                <a:off x="1714500" y="3094038"/>
                <a:ext cx="1047398" cy="551111"/>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1042988 w 5761832"/>
                  <a:gd name="connsiteY10" fmla="*/ 547688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1042988 w 5761832"/>
                  <a:gd name="connsiteY9" fmla="*/ 547688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1047750 w 5761832"/>
                  <a:gd name="connsiteY3" fmla="*/ 14288 h 559049"/>
                  <a:gd name="connsiteX4" fmla="*/ 5759450 w 5761832"/>
                  <a:gd name="connsiteY4" fmla="*/ 0 h 559049"/>
                  <a:gd name="connsiteX5" fmla="*/ 5577681 w 5761832"/>
                  <a:gd name="connsiteY5" fmla="*/ 273050 h 559049"/>
                  <a:gd name="connsiteX6" fmla="*/ 5761832 w 5761832"/>
                  <a:gd name="connsiteY6" fmla="*/ 522287 h 559049"/>
                  <a:gd name="connsiteX7" fmla="*/ 5251450 w 5761832"/>
                  <a:gd name="connsiteY7" fmla="*/ 558800 h 559049"/>
                  <a:gd name="connsiteX8" fmla="*/ 1042988 w 5761832"/>
                  <a:gd name="connsiteY8" fmla="*/ 547688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577681 w 5761832"/>
                  <a:gd name="connsiteY4" fmla="*/ 265112 h 551111"/>
                  <a:gd name="connsiteX5" fmla="*/ 5761832 w 5761832"/>
                  <a:gd name="connsiteY5" fmla="*/ 514349 h 551111"/>
                  <a:gd name="connsiteX6" fmla="*/ 5251450 w 5761832"/>
                  <a:gd name="connsiteY6" fmla="*/ 550862 h 551111"/>
                  <a:gd name="connsiteX7" fmla="*/ 1042988 w 5761832"/>
                  <a:gd name="connsiteY7" fmla="*/ 539750 h 551111"/>
                  <a:gd name="connsiteX8" fmla="*/ 919163 w 5761832"/>
                  <a:gd name="connsiteY8" fmla="*/ 542130 h 551111"/>
                  <a:gd name="connsiteX9" fmla="*/ 661194 w 5761832"/>
                  <a:gd name="connsiteY9" fmla="*/ 545306 h 551111"/>
                  <a:gd name="connsiteX10" fmla="*/ 0 w 5761832"/>
                  <a:gd name="connsiteY10" fmla="*/ 519112 h 551111"/>
                  <a:gd name="connsiteX11" fmla="*/ 200025 w 5761832"/>
                  <a:gd name="connsiteY11" fmla="*/ 263525 h 551111"/>
                  <a:gd name="connsiteX12" fmla="*/ 793 w 5761832"/>
                  <a:gd name="connsiteY12" fmla="*/ 0 h 551111"/>
                  <a:gd name="connsiteX0" fmla="*/ 793 w 5761832"/>
                  <a:gd name="connsiteY0" fmla="*/ 0 h 551111"/>
                  <a:gd name="connsiteX1" fmla="*/ 374650 w 5761832"/>
                  <a:gd name="connsiteY1" fmla="*/ 23812 h 551111"/>
                  <a:gd name="connsiteX2" fmla="*/ 916782 w 5761832"/>
                  <a:gd name="connsiteY2" fmla="*/ 11112 h 551111"/>
                  <a:gd name="connsiteX3" fmla="*/ 1047750 w 5761832"/>
                  <a:gd name="connsiteY3" fmla="*/ 6350 h 551111"/>
                  <a:gd name="connsiteX4" fmla="*/ 5761832 w 5761832"/>
                  <a:gd name="connsiteY4" fmla="*/ 514349 h 551111"/>
                  <a:gd name="connsiteX5" fmla="*/ 5251450 w 5761832"/>
                  <a:gd name="connsiteY5" fmla="*/ 550862 h 551111"/>
                  <a:gd name="connsiteX6" fmla="*/ 1042988 w 5761832"/>
                  <a:gd name="connsiteY6" fmla="*/ 539750 h 551111"/>
                  <a:gd name="connsiteX7" fmla="*/ 919163 w 5761832"/>
                  <a:gd name="connsiteY7" fmla="*/ 542130 h 551111"/>
                  <a:gd name="connsiteX8" fmla="*/ 661194 w 5761832"/>
                  <a:gd name="connsiteY8" fmla="*/ 545306 h 551111"/>
                  <a:gd name="connsiteX9" fmla="*/ 0 w 5761832"/>
                  <a:gd name="connsiteY9" fmla="*/ 519112 h 551111"/>
                  <a:gd name="connsiteX10" fmla="*/ 200025 w 5761832"/>
                  <a:gd name="connsiteY10" fmla="*/ 263525 h 551111"/>
                  <a:gd name="connsiteX11" fmla="*/ 793 w 5761832"/>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1047750 w 5251450"/>
                  <a:gd name="connsiteY3" fmla="*/ 6350 h 551111"/>
                  <a:gd name="connsiteX4" fmla="*/ 5251450 w 5251450"/>
                  <a:gd name="connsiteY4" fmla="*/ 550862 h 551111"/>
                  <a:gd name="connsiteX5" fmla="*/ 1042988 w 5251450"/>
                  <a:gd name="connsiteY5" fmla="*/ 539750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1047750"/>
                  <a:gd name="connsiteY0" fmla="*/ 0 h 551111"/>
                  <a:gd name="connsiteX1" fmla="*/ 374650 w 1047750"/>
                  <a:gd name="connsiteY1" fmla="*/ 23812 h 551111"/>
                  <a:gd name="connsiteX2" fmla="*/ 916782 w 1047750"/>
                  <a:gd name="connsiteY2" fmla="*/ 11112 h 551111"/>
                  <a:gd name="connsiteX3" fmla="*/ 1047750 w 1047750"/>
                  <a:gd name="connsiteY3" fmla="*/ 6350 h 551111"/>
                  <a:gd name="connsiteX4" fmla="*/ 1042988 w 1047750"/>
                  <a:gd name="connsiteY4" fmla="*/ 539750 h 551111"/>
                  <a:gd name="connsiteX5" fmla="*/ 919163 w 1047750"/>
                  <a:gd name="connsiteY5" fmla="*/ 542130 h 551111"/>
                  <a:gd name="connsiteX6" fmla="*/ 661194 w 1047750"/>
                  <a:gd name="connsiteY6" fmla="*/ 545306 h 551111"/>
                  <a:gd name="connsiteX7" fmla="*/ 0 w 1047750"/>
                  <a:gd name="connsiteY7" fmla="*/ 519112 h 551111"/>
                  <a:gd name="connsiteX8" fmla="*/ 200025 w 1047750"/>
                  <a:gd name="connsiteY8" fmla="*/ 263525 h 551111"/>
                  <a:gd name="connsiteX9" fmla="*/ 793 w 1047750"/>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0" h="551111">
                    <a:moveTo>
                      <a:pt x="793" y="0"/>
                    </a:moveTo>
                    <a:cubicBezTo>
                      <a:pt x="123031" y="24606"/>
                      <a:pt x="250031" y="15875"/>
                      <a:pt x="374650" y="23812"/>
                    </a:cubicBezTo>
                    <a:cubicBezTo>
                      <a:pt x="555361" y="19579"/>
                      <a:pt x="750359" y="24870"/>
                      <a:pt x="916782" y="11112"/>
                    </a:cubicBezTo>
                    <a:lnTo>
                      <a:pt x="1047750" y="6350"/>
                    </a:lnTo>
                    <a:cubicBezTo>
                      <a:pt x="1046163" y="184150"/>
                      <a:pt x="1044575" y="361950"/>
                      <a:pt x="1042988" y="539750"/>
                    </a:cubicBez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58" name="Freeform 57">
                <a:extLst>
                  <a:ext uri="{FF2B5EF4-FFF2-40B4-BE49-F238E27FC236}">
                    <a16:creationId xmlns:a16="http://schemas.microsoft.com/office/drawing/2014/main" id="{4A9E2BB8-0A02-4CF5-B063-3E814FA22C07}"/>
                  </a:ext>
                </a:extLst>
              </p:cNvPr>
              <p:cNvSpPr/>
              <p:nvPr/>
            </p:nvSpPr>
            <p:spPr>
              <a:xfrm>
                <a:off x="1816985" y="3153035"/>
                <a:ext cx="918267" cy="435996"/>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30956 w 5759450"/>
                  <a:gd name="connsiteY10" fmla="*/ 28575 h 558800"/>
                  <a:gd name="connsiteX11" fmla="*/ 22225 w 5759450"/>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19050 w 5759450"/>
                  <a:gd name="connsiteY10" fmla="*/ 35719 h 558800"/>
                  <a:gd name="connsiteX11" fmla="*/ 22225 w 5759450"/>
                  <a:gd name="connsiteY11" fmla="*/ 7938 h 558800"/>
                  <a:gd name="connsiteX0" fmla="*/ 24606 w 5761831"/>
                  <a:gd name="connsiteY0" fmla="*/ 7938 h 558800"/>
                  <a:gd name="connsiteX1" fmla="*/ 377031 w 5761831"/>
                  <a:gd name="connsiteY1" fmla="*/ 31750 h 558800"/>
                  <a:gd name="connsiteX2" fmla="*/ 5076031 w 5761831"/>
                  <a:gd name="connsiteY2" fmla="*/ 31750 h 558800"/>
                  <a:gd name="connsiteX3" fmla="*/ 5761831 w 5761831"/>
                  <a:gd name="connsiteY3" fmla="*/ 0 h 558800"/>
                  <a:gd name="connsiteX4" fmla="*/ 5596731 w 5761831"/>
                  <a:gd name="connsiteY4" fmla="*/ 273050 h 558800"/>
                  <a:gd name="connsiteX5" fmla="*/ 5761831 w 5761831"/>
                  <a:gd name="connsiteY5" fmla="*/ 546100 h 558800"/>
                  <a:gd name="connsiteX6" fmla="*/ 5253831 w 5761831"/>
                  <a:gd name="connsiteY6" fmla="*/ 558800 h 558800"/>
                  <a:gd name="connsiteX7" fmla="*/ 656431 w 5761831"/>
                  <a:gd name="connsiteY7" fmla="*/ 546100 h 558800"/>
                  <a:gd name="connsiteX8" fmla="*/ 2381 w 5761831"/>
                  <a:gd name="connsiteY8" fmla="*/ 527050 h 558800"/>
                  <a:gd name="connsiteX9" fmla="*/ 192881 w 5761831"/>
                  <a:gd name="connsiteY9" fmla="*/ 247650 h 558800"/>
                  <a:gd name="connsiteX10" fmla="*/ 0 w 5761831"/>
                  <a:gd name="connsiteY10" fmla="*/ 30957 h 558800"/>
                  <a:gd name="connsiteX11" fmla="*/ 24606 w 5761831"/>
                  <a:gd name="connsiteY11" fmla="*/ 7938 h 558800"/>
                  <a:gd name="connsiteX0" fmla="*/ 22225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22225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190500 w 5759450"/>
                  <a:gd name="connsiteY9" fmla="*/ 247650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54050 w 5759450"/>
                  <a:gd name="connsiteY7" fmla="*/ 546100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8800"/>
                  <a:gd name="connsiteX1" fmla="*/ 374650 w 5759450"/>
                  <a:gd name="connsiteY1" fmla="*/ 31750 h 558800"/>
                  <a:gd name="connsiteX2" fmla="*/ 5073650 w 5759450"/>
                  <a:gd name="connsiteY2" fmla="*/ 31750 h 558800"/>
                  <a:gd name="connsiteX3" fmla="*/ 5759450 w 5759450"/>
                  <a:gd name="connsiteY3" fmla="*/ 0 h 558800"/>
                  <a:gd name="connsiteX4" fmla="*/ 5594350 w 5759450"/>
                  <a:gd name="connsiteY4" fmla="*/ 273050 h 558800"/>
                  <a:gd name="connsiteX5" fmla="*/ 5759450 w 5759450"/>
                  <a:gd name="connsiteY5" fmla="*/ 546100 h 558800"/>
                  <a:gd name="connsiteX6" fmla="*/ 5251450 w 5759450"/>
                  <a:gd name="connsiteY6" fmla="*/ 558800 h 558800"/>
                  <a:gd name="connsiteX7" fmla="*/ 661194 w 5759450"/>
                  <a:gd name="connsiteY7" fmla="*/ 553244 h 558800"/>
                  <a:gd name="connsiteX8" fmla="*/ 0 w 5759450"/>
                  <a:gd name="connsiteY8" fmla="*/ 527050 h 558800"/>
                  <a:gd name="connsiteX9" fmla="*/ 200025 w 5759450"/>
                  <a:gd name="connsiteY9" fmla="*/ 271463 h 558800"/>
                  <a:gd name="connsiteX10" fmla="*/ 793 w 5759450"/>
                  <a:gd name="connsiteY10" fmla="*/ 7938 h 558800"/>
                  <a:gd name="connsiteX0" fmla="*/ 793 w 5759450"/>
                  <a:gd name="connsiteY0" fmla="*/ 7938 h 559049"/>
                  <a:gd name="connsiteX1" fmla="*/ 374650 w 5759450"/>
                  <a:gd name="connsiteY1" fmla="*/ 31750 h 559049"/>
                  <a:gd name="connsiteX2" fmla="*/ 5073650 w 5759450"/>
                  <a:gd name="connsiteY2" fmla="*/ 31750 h 559049"/>
                  <a:gd name="connsiteX3" fmla="*/ 5759450 w 5759450"/>
                  <a:gd name="connsiteY3" fmla="*/ 0 h 559049"/>
                  <a:gd name="connsiteX4" fmla="*/ 5594350 w 5759450"/>
                  <a:gd name="connsiteY4" fmla="*/ 273050 h 559049"/>
                  <a:gd name="connsiteX5" fmla="*/ 5759450 w 5759450"/>
                  <a:gd name="connsiteY5" fmla="*/ 546100 h 559049"/>
                  <a:gd name="connsiteX6" fmla="*/ 5251450 w 5759450"/>
                  <a:gd name="connsiteY6" fmla="*/ 558800 h 559049"/>
                  <a:gd name="connsiteX7" fmla="*/ 661194 w 5759450"/>
                  <a:gd name="connsiteY7" fmla="*/ 553244 h 559049"/>
                  <a:gd name="connsiteX8" fmla="*/ 0 w 5759450"/>
                  <a:gd name="connsiteY8" fmla="*/ 527050 h 559049"/>
                  <a:gd name="connsiteX9" fmla="*/ 200025 w 5759450"/>
                  <a:gd name="connsiteY9" fmla="*/ 271463 h 559049"/>
                  <a:gd name="connsiteX10" fmla="*/ 793 w 5759450"/>
                  <a:gd name="connsiteY10" fmla="*/ 7938 h 559049"/>
                  <a:gd name="connsiteX0" fmla="*/ 793 w 5759450"/>
                  <a:gd name="connsiteY0" fmla="*/ 7938 h 559049"/>
                  <a:gd name="connsiteX1" fmla="*/ 374650 w 5759450"/>
                  <a:gd name="connsiteY1" fmla="*/ 31750 h 559049"/>
                  <a:gd name="connsiteX2" fmla="*/ 919163 w 5759450"/>
                  <a:gd name="connsiteY2" fmla="*/ 28575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661194 w 5759450"/>
                  <a:gd name="connsiteY8" fmla="*/ 553244 h 559049"/>
                  <a:gd name="connsiteX9" fmla="*/ 0 w 5759450"/>
                  <a:gd name="connsiteY9" fmla="*/ 527050 h 559049"/>
                  <a:gd name="connsiteX10" fmla="*/ 200025 w 5759450"/>
                  <a:gd name="connsiteY10" fmla="*/ 271463 h 559049"/>
                  <a:gd name="connsiteX11" fmla="*/ 793 w 5759450"/>
                  <a:gd name="connsiteY11"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4831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5073650 w 5759450"/>
                  <a:gd name="connsiteY3" fmla="*/ 31750 h 559049"/>
                  <a:gd name="connsiteX4" fmla="*/ 5759450 w 5759450"/>
                  <a:gd name="connsiteY4" fmla="*/ 0 h 559049"/>
                  <a:gd name="connsiteX5" fmla="*/ 5594350 w 5759450"/>
                  <a:gd name="connsiteY5" fmla="*/ 273050 h 559049"/>
                  <a:gd name="connsiteX6" fmla="*/ 5759450 w 5759450"/>
                  <a:gd name="connsiteY6" fmla="*/ 546100 h 559049"/>
                  <a:gd name="connsiteX7" fmla="*/ 5251450 w 5759450"/>
                  <a:gd name="connsiteY7" fmla="*/ 558800 h 559049"/>
                  <a:gd name="connsiteX8" fmla="*/ 919163 w 5759450"/>
                  <a:gd name="connsiteY8" fmla="*/ 550068 h 559049"/>
                  <a:gd name="connsiteX9" fmla="*/ 661194 w 5759450"/>
                  <a:gd name="connsiteY9" fmla="*/ 553244 h 559049"/>
                  <a:gd name="connsiteX10" fmla="*/ 0 w 5759450"/>
                  <a:gd name="connsiteY10" fmla="*/ 527050 h 559049"/>
                  <a:gd name="connsiteX11" fmla="*/ 200025 w 5759450"/>
                  <a:gd name="connsiteY11" fmla="*/ 271463 h 559049"/>
                  <a:gd name="connsiteX12" fmla="*/ 793 w 5759450"/>
                  <a:gd name="connsiteY12"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0131 w 5759450"/>
                  <a:gd name="connsiteY3" fmla="*/ 30956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3650 w 5759450"/>
                  <a:gd name="connsiteY4" fmla="*/ 31750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94350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9450 w 5759450"/>
                  <a:gd name="connsiteY7" fmla="*/ 546100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59049"/>
                  <a:gd name="connsiteX1" fmla="*/ 374650 w 5759450"/>
                  <a:gd name="connsiteY1" fmla="*/ 31750 h 559049"/>
                  <a:gd name="connsiteX2" fmla="*/ 916782 w 5759450"/>
                  <a:gd name="connsiteY2" fmla="*/ 19050 h 559049"/>
                  <a:gd name="connsiteX3" fmla="*/ 4862512 w 5759450"/>
                  <a:gd name="connsiteY3" fmla="*/ 19050 h 559049"/>
                  <a:gd name="connsiteX4" fmla="*/ 5076032 w 5759450"/>
                  <a:gd name="connsiteY4" fmla="*/ 26988 h 559049"/>
                  <a:gd name="connsiteX5" fmla="*/ 5759450 w 5759450"/>
                  <a:gd name="connsiteY5" fmla="*/ 0 h 559049"/>
                  <a:gd name="connsiteX6" fmla="*/ 5577681 w 5759450"/>
                  <a:gd name="connsiteY6" fmla="*/ 273050 h 559049"/>
                  <a:gd name="connsiteX7" fmla="*/ 5754688 w 5759450"/>
                  <a:gd name="connsiteY7" fmla="*/ 517525 h 559049"/>
                  <a:gd name="connsiteX8" fmla="*/ 5251450 w 5759450"/>
                  <a:gd name="connsiteY8" fmla="*/ 558800 h 559049"/>
                  <a:gd name="connsiteX9" fmla="*/ 919163 w 5759450"/>
                  <a:gd name="connsiteY9" fmla="*/ 550068 h 559049"/>
                  <a:gd name="connsiteX10" fmla="*/ 661194 w 5759450"/>
                  <a:gd name="connsiteY10" fmla="*/ 553244 h 559049"/>
                  <a:gd name="connsiteX11" fmla="*/ 0 w 5759450"/>
                  <a:gd name="connsiteY11" fmla="*/ 527050 h 559049"/>
                  <a:gd name="connsiteX12" fmla="*/ 200025 w 5759450"/>
                  <a:gd name="connsiteY12" fmla="*/ 271463 h 559049"/>
                  <a:gd name="connsiteX13" fmla="*/ 793 w 5759450"/>
                  <a:gd name="connsiteY13" fmla="*/ 7938 h 559049"/>
                  <a:gd name="connsiteX0" fmla="*/ 793 w 5759450"/>
                  <a:gd name="connsiteY0" fmla="*/ 7938 h 561529"/>
                  <a:gd name="connsiteX1" fmla="*/ 374650 w 5759450"/>
                  <a:gd name="connsiteY1" fmla="*/ 31750 h 561529"/>
                  <a:gd name="connsiteX2" fmla="*/ 916782 w 5759450"/>
                  <a:gd name="connsiteY2" fmla="*/ 19050 h 561529"/>
                  <a:gd name="connsiteX3" fmla="*/ 4862512 w 5759450"/>
                  <a:gd name="connsiteY3" fmla="*/ 19050 h 561529"/>
                  <a:gd name="connsiteX4" fmla="*/ 5076032 w 5759450"/>
                  <a:gd name="connsiteY4" fmla="*/ 26988 h 561529"/>
                  <a:gd name="connsiteX5" fmla="*/ 5759450 w 5759450"/>
                  <a:gd name="connsiteY5" fmla="*/ 0 h 561529"/>
                  <a:gd name="connsiteX6" fmla="*/ 5577681 w 5759450"/>
                  <a:gd name="connsiteY6" fmla="*/ 273050 h 561529"/>
                  <a:gd name="connsiteX7" fmla="*/ 5754688 w 5759450"/>
                  <a:gd name="connsiteY7" fmla="*/ 517525 h 561529"/>
                  <a:gd name="connsiteX8" fmla="*/ 5251450 w 5759450"/>
                  <a:gd name="connsiteY8" fmla="*/ 558800 h 561529"/>
                  <a:gd name="connsiteX9" fmla="*/ 919163 w 5759450"/>
                  <a:gd name="connsiteY9" fmla="*/ 550068 h 561529"/>
                  <a:gd name="connsiteX10" fmla="*/ 661194 w 5759450"/>
                  <a:gd name="connsiteY10" fmla="*/ 553244 h 561529"/>
                  <a:gd name="connsiteX11" fmla="*/ 0 w 5759450"/>
                  <a:gd name="connsiteY11" fmla="*/ 527050 h 561529"/>
                  <a:gd name="connsiteX12" fmla="*/ 200025 w 5759450"/>
                  <a:gd name="connsiteY12" fmla="*/ 271463 h 561529"/>
                  <a:gd name="connsiteX13" fmla="*/ 793 w 5759450"/>
                  <a:gd name="connsiteY13" fmla="*/ 7938 h 561529"/>
                  <a:gd name="connsiteX0" fmla="*/ 793 w 5759450"/>
                  <a:gd name="connsiteY0" fmla="*/ 7938 h 562791"/>
                  <a:gd name="connsiteX1" fmla="*/ 374650 w 5759450"/>
                  <a:gd name="connsiteY1" fmla="*/ 31750 h 562791"/>
                  <a:gd name="connsiteX2" fmla="*/ 916782 w 5759450"/>
                  <a:gd name="connsiteY2" fmla="*/ 19050 h 562791"/>
                  <a:gd name="connsiteX3" fmla="*/ 4862512 w 5759450"/>
                  <a:gd name="connsiteY3" fmla="*/ 19050 h 562791"/>
                  <a:gd name="connsiteX4" fmla="*/ 5076032 w 5759450"/>
                  <a:gd name="connsiteY4" fmla="*/ 26988 h 562791"/>
                  <a:gd name="connsiteX5" fmla="*/ 5759450 w 5759450"/>
                  <a:gd name="connsiteY5" fmla="*/ 0 h 562791"/>
                  <a:gd name="connsiteX6" fmla="*/ 5577681 w 5759450"/>
                  <a:gd name="connsiteY6" fmla="*/ 273050 h 562791"/>
                  <a:gd name="connsiteX7" fmla="*/ 5754688 w 5759450"/>
                  <a:gd name="connsiteY7" fmla="*/ 517525 h 562791"/>
                  <a:gd name="connsiteX8" fmla="*/ 5251450 w 5759450"/>
                  <a:gd name="connsiteY8" fmla="*/ 558800 h 562791"/>
                  <a:gd name="connsiteX9" fmla="*/ 919163 w 5759450"/>
                  <a:gd name="connsiteY9" fmla="*/ 550068 h 562791"/>
                  <a:gd name="connsiteX10" fmla="*/ 661194 w 5759450"/>
                  <a:gd name="connsiteY10" fmla="*/ 553244 h 562791"/>
                  <a:gd name="connsiteX11" fmla="*/ 0 w 5759450"/>
                  <a:gd name="connsiteY11" fmla="*/ 527050 h 562791"/>
                  <a:gd name="connsiteX12" fmla="*/ 200025 w 5759450"/>
                  <a:gd name="connsiteY12" fmla="*/ 271463 h 562791"/>
                  <a:gd name="connsiteX13" fmla="*/ 793 w 5759450"/>
                  <a:gd name="connsiteY13" fmla="*/ 7938 h 562791"/>
                  <a:gd name="connsiteX0" fmla="*/ 793 w 5761832"/>
                  <a:gd name="connsiteY0" fmla="*/ 7938 h 563259"/>
                  <a:gd name="connsiteX1" fmla="*/ 374650 w 5761832"/>
                  <a:gd name="connsiteY1" fmla="*/ 31750 h 563259"/>
                  <a:gd name="connsiteX2" fmla="*/ 916782 w 5761832"/>
                  <a:gd name="connsiteY2" fmla="*/ 19050 h 563259"/>
                  <a:gd name="connsiteX3" fmla="*/ 4862512 w 5761832"/>
                  <a:gd name="connsiteY3" fmla="*/ 19050 h 563259"/>
                  <a:gd name="connsiteX4" fmla="*/ 5076032 w 5761832"/>
                  <a:gd name="connsiteY4" fmla="*/ 26988 h 563259"/>
                  <a:gd name="connsiteX5" fmla="*/ 5759450 w 5761832"/>
                  <a:gd name="connsiteY5" fmla="*/ 0 h 563259"/>
                  <a:gd name="connsiteX6" fmla="*/ 5577681 w 5761832"/>
                  <a:gd name="connsiteY6" fmla="*/ 273050 h 563259"/>
                  <a:gd name="connsiteX7" fmla="*/ 5761832 w 5761832"/>
                  <a:gd name="connsiteY7" fmla="*/ 522287 h 563259"/>
                  <a:gd name="connsiteX8" fmla="*/ 5251450 w 5761832"/>
                  <a:gd name="connsiteY8" fmla="*/ 558800 h 563259"/>
                  <a:gd name="connsiteX9" fmla="*/ 919163 w 5761832"/>
                  <a:gd name="connsiteY9" fmla="*/ 550068 h 563259"/>
                  <a:gd name="connsiteX10" fmla="*/ 661194 w 5761832"/>
                  <a:gd name="connsiteY10" fmla="*/ 553244 h 563259"/>
                  <a:gd name="connsiteX11" fmla="*/ 0 w 5761832"/>
                  <a:gd name="connsiteY11" fmla="*/ 527050 h 563259"/>
                  <a:gd name="connsiteX12" fmla="*/ 200025 w 5761832"/>
                  <a:gd name="connsiteY12" fmla="*/ 271463 h 563259"/>
                  <a:gd name="connsiteX13" fmla="*/ 793 w 5761832"/>
                  <a:gd name="connsiteY13" fmla="*/ 7938 h 563259"/>
                  <a:gd name="connsiteX0" fmla="*/ 793 w 5761832"/>
                  <a:gd name="connsiteY0" fmla="*/ 7938 h 563781"/>
                  <a:gd name="connsiteX1" fmla="*/ 374650 w 5761832"/>
                  <a:gd name="connsiteY1" fmla="*/ 31750 h 563781"/>
                  <a:gd name="connsiteX2" fmla="*/ 916782 w 5761832"/>
                  <a:gd name="connsiteY2" fmla="*/ 19050 h 563781"/>
                  <a:gd name="connsiteX3" fmla="*/ 4862512 w 5761832"/>
                  <a:gd name="connsiteY3" fmla="*/ 19050 h 563781"/>
                  <a:gd name="connsiteX4" fmla="*/ 5076032 w 5761832"/>
                  <a:gd name="connsiteY4" fmla="*/ 26988 h 563781"/>
                  <a:gd name="connsiteX5" fmla="*/ 5759450 w 5761832"/>
                  <a:gd name="connsiteY5" fmla="*/ 0 h 563781"/>
                  <a:gd name="connsiteX6" fmla="*/ 5577681 w 5761832"/>
                  <a:gd name="connsiteY6" fmla="*/ 273050 h 563781"/>
                  <a:gd name="connsiteX7" fmla="*/ 5761832 w 5761832"/>
                  <a:gd name="connsiteY7" fmla="*/ 522287 h 563781"/>
                  <a:gd name="connsiteX8" fmla="*/ 5251450 w 5761832"/>
                  <a:gd name="connsiteY8" fmla="*/ 558800 h 563781"/>
                  <a:gd name="connsiteX9" fmla="*/ 919163 w 5761832"/>
                  <a:gd name="connsiteY9" fmla="*/ 550068 h 563781"/>
                  <a:gd name="connsiteX10" fmla="*/ 661194 w 5761832"/>
                  <a:gd name="connsiteY10" fmla="*/ 553244 h 563781"/>
                  <a:gd name="connsiteX11" fmla="*/ 0 w 5761832"/>
                  <a:gd name="connsiteY11" fmla="*/ 527050 h 563781"/>
                  <a:gd name="connsiteX12" fmla="*/ 200025 w 5761832"/>
                  <a:gd name="connsiteY12" fmla="*/ 271463 h 563781"/>
                  <a:gd name="connsiteX13" fmla="*/ 793 w 5761832"/>
                  <a:gd name="connsiteY13" fmla="*/ 7938 h 563781"/>
                  <a:gd name="connsiteX0" fmla="*/ 793 w 5761832"/>
                  <a:gd name="connsiteY0" fmla="*/ 7938 h 559049"/>
                  <a:gd name="connsiteX1" fmla="*/ 374650 w 5761832"/>
                  <a:gd name="connsiteY1" fmla="*/ 31750 h 559049"/>
                  <a:gd name="connsiteX2" fmla="*/ 916782 w 5761832"/>
                  <a:gd name="connsiteY2" fmla="*/ 19050 h 559049"/>
                  <a:gd name="connsiteX3" fmla="*/ 4862512 w 5761832"/>
                  <a:gd name="connsiteY3" fmla="*/ 19050 h 559049"/>
                  <a:gd name="connsiteX4" fmla="*/ 5076032 w 5761832"/>
                  <a:gd name="connsiteY4" fmla="*/ 26988 h 559049"/>
                  <a:gd name="connsiteX5" fmla="*/ 5759450 w 5761832"/>
                  <a:gd name="connsiteY5" fmla="*/ 0 h 559049"/>
                  <a:gd name="connsiteX6" fmla="*/ 5577681 w 5761832"/>
                  <a:gd name="connsiteY6" fmla="*/ 273050 h 559049"/>
                  <a:gd name="connsiteX7" fmla="*/ 5761832 w 5761832"/>
                  <a:gd name="connsiteY7" fmla="*/ 522287 h 559049"/>
                  <a:gd name="connsiteX8" fmla="*/ 5251450 w 5761832"/>
                  <a:gd name="connsiteY8" fmla="*/ 558800 h 559049"/>
                  <a:gd name="connsiteX9" fmla="*/ 919163 w 5761832"/>
                  <a:gd name="connsiteY9" fmla="*/ 550068 h 559049"/>
                  <a:gd name="connsiteX10" fmla="*/ 661194 w 5761832"/>
                  <a:gd name="connsiteY10" fmla="*/ 553244 h 559049"/>
                  <a:gd name="connsiteX11" fmla="*/ 0 w 5761832"/>
                  <a:gd name="connsiteY11" fmla="*/ 527050 h 559049"/>
                  <a:gd name="connsiteX12" fmla="*/ 200025 w 5761832"/>
                  <a:gd name="connsiteY12" fmla="*/ 271463 h 559049"/>
                  <a:gd name="connsiteX13" fmla="*/ 793 w 5761832"/>
                  <a:gd name="connsiteY13"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19163 w 5761832"/>
                  <a:gd name="connsiteY10" fmla="*/ 550068 h 559049"/>
                  <a:gd name="connsiteX11" fmla="*/ 661194 w 5761832"/>
                  <a:gd name="connsiteY11" fmla="*/ 553244 h 559049"/>
                  <a:gd name="connsiteX12" fmla="*/ 0 w 5761832"/>
                  <a:gd name="connsiteY12" fmla="*/ 527050 h 559049"/>
                  <a:gd name="connsiteX13" fmla="*/ 200025 w 5761832"/>
                  <a:gd name="connsiteY13" fmla="*/ 271463 h 559049"/>
                  <a:gd name="connsiteX14" fmla="*/ 793 w 5761832"/>
                  <a:gd name="connsiteY14" fmla="*/ 7938 h 559049"/>
                  <a:gd name="connsiteX0" fmla="*/ 793 w 5761832"/>
                  <a:gd name="connsiteY0" fmla="*/ 7938 h 559049"/>
                  <a:gd name="connsiteX1" fmla="*/ 374650 w 5761832"/>
                  <a:gd name="connsiteY1" fmla="*/ 31750 h 559049"/>
                  <a:gd name="connsiteX2" fmla="*/ 916782 w 5761832"/>
                  <a:gd name="connsiteY2" fmla="*/ 19050 h 559049"/>
                  <a:gd name="connsiteX3" fmla="*/ 945507 w 5761832"/>
                  <a:gd name="connsiteY3" fmla="*/ 20131 h 559049"/>
                  <a:gd name="connsiteX4" fmla="*/ 4862512 w 5761832"/>
                  <a:gd name="connsiteY4" fmla="*/ 19050 h 559049"/>
                  <a:gd name="connsiteX5" fmla="*/ 5076032 w 5761832"/>
                  <a:gd name="connsiteY5" fmla="*/ 26988 h 559049"/>
                  <a:gd name="connsiteX6" fmla="*/ 5759450 w 5761832"/>
                  <a:gd name="connsiteY6" fmla="*/ 0 h 559049"/>
                  <a:gd name="connsiteX7" fmla="*/ 5577681 w 5761832"/>
                  <a:gd name="connsiteY7" fmla="*/ 273050 h 559049"/>
                  <a:gd name="connsiteX8" fmla="*/ 5761832 w 5761832"/>
                  <a:gd name="connsiteY8" fmla="*/ 522287 h 559049"/>
                  <a:gd name="connsiteX9" fmla="*/ 5251450 w 5761832"/>
                  <a:gd name="connsiteY9" fmla="*/ 558800 h 559049"/>
                  <a:gd name="connsiteX10" fmla="*/ 952905 w 5761832"/>
                  <a:gd name="connsiteY10" fmla="*/ 546396 h 559049"/>
                  <a:gd name="connsiteX11" fmla="*/ 919163 w 5761832"/>
                  <a:gd name="connsiteY11" fmla="*/ 550068 h 559049"/>
                  <a:gd name="connsiteX12" fmla="*/ 661194 w 5761832"/>
                  <a:gd name="connsiteY12" fmla="*/ 553244 h 559049"/>
                  <a:gd name="connsiteX13" fmla="*/ 0 w 5761832"/>
                  <a:gd name="connsiteY13" fmla="*/ 527050 h 559049"/>
                  <a:gd name="connsiteX14" fmla="*/ 200025 w 5761832"/>
                  <a:gd name="connsiteY14" fmla="*/ 271463 h 559049"/>
                  <a:gd name="connsiteX15" fmla="*/ 793 w 5761832"/>
                  <a:gd name="connsiteY15" fmla="*/ 7938 h 559049"/>
                  <a:gd name="connsiteX0" fmla="*/ 793 w 5835542"/>
                  <a:gd name="connsiteY0" fmla="*/ 7938 h 559049"/>
                  <a:gd name="connsiteX1" fmla="*/ 374650 w 5835542"/>
                  <a:gd name="connsiteY1" fmla="*/ 31750 h 559049"/>
                  <a:gd name="connsiteX2" fmla="*/ 916782 w 5835542"/>
                  <a:gd name="connsiteY2" fmla="*/ 19050 h 559049"/>
                  <a:gd name="connsiteX3" fmla="*/ 945507 w 5835542"/>
                  <a:gd name="connsiteY3" fmla="*/ 20131 h 559049"/>
                  <a:gd name="connsiteX4" fmla="*/ 4862512 w 5835542"/>
                  <a:gd name="connsiteY4" fmla="*/ 19050 h 559049"/>
                  <a:gd name="connsiteX5" fmla="*/ 5076032 w 5835542"/>
                  <a:gd name="connsiteY5" fmla="*/ 26988 h 559049"/>
                  <a:gd name="connsiteX6" fmla="*/ 5759450 w 5835542"/>
                  <a:gd name="connsiteY6" fmla="*/ 0 h 559049"/>
                  <a:gd name="connsiteX7" fmla="*/ 5761832 w 5835542"/>
                  <a:gd name="connsiteY7" fmla="*/ 522287 h 559049"/>
                  <a:gd name="connsiteX8" fmla="*/ 5251450 w 5835542"/>
                  <a:gd name="connsiteY8" fmla="*/ 558800 h 559049"/>
                  <a:gd name="connsiteX9" fmla="*/ 952905 w 5835542"/>
                  <a:gd name="connsiteY9" fmla="*/ 546396 h 559049"/>
                  <a:gd name="connsiteX10" fmla="*/ 919163 w 5835542"/>
                  <a:gd name="connsiteY10" fmla="*/ 550068 h 559049"/>
                  <a:gd name="connsiteX11" fmla="*/ 661194 w 5835542"/>
                  <a:gd name="connsiteY11" fmla="*/ 553244 h 559049"/>
                  <a:gd name="connsiteX12" fmla="*/ 0 w 5835542"/>
                  <a:gd name="connsiteY12" fmla="*/ 527050 h 559049"/>
                  <a:gd name="connsiteX13" fmla="*/ 200025 w 5835542"/>
                  <a:gd name="connsiteY13" fmla="*/ 271463 h 559049"/>
                  <a:gd name="connsiteX14" fmla="*/ 793 w 5835542"/>
                  <a:gd name="connsiteY14" fmla="*/ 7938 h 559049"/>
                  <a:gd name="connsiteX0" fmla="*/ 793 w 5761832"/>
                  <a:gd name="connsiteY0" fmla="*/ 0 h 551111"/>
                  <a:gd name="connsiteX1" fmla="*/ 374650 w 5761832"/>
                  <a:gd name="connsiteY1" fmla="*/ 23812 h 551111"/>
                  <a:gd name="connsiteX2" fmla="*/ 916782 w 5761832"/>
                  <a:gd name="connsiteY2" fmla="*/ 11112 h 551111"/>
                  <a:gd name="connsiteX3" fmla="*/ 945507 w 5761832"/>
                  <a:gd name="connsiteY3" fmla="*/ 12193 h 551111"/>
                  <a:gd name="connsiteX4" fmla="*/ 4862512 w 5761832"/>
                  <a:gd name="connsiteY4" fmla="*/ 11112 h 551111"/>
                  <a:gd name="connsiteX5" fmla="*/ 5076032 w 5761832"/>
                  <a:gd name="connsiteY5" fmla="*/ 19050 h 551111"/>
                  <a:gd name="connsiteX6" fmla="*/ 5761832 w 5761832"/>
                  <a:gd name="connsiteY6" fmla="*/ 514349 h 551111"/>
                  <a:gd name="connsiteX7" fmla="*/ 5251450 w 5761832"/>
                  <a:gd name="connsiteY7" fmla="*/ 550862 h 551111"/>
                  <a:gd name="connsiteX8" fmla="*/ 952905 w 5761832"/>
                  <a:gd name="connsiteY8" fmla="*/ 538458 h 551111"/>
                  <a:gd name="connsiteX9" fmla="*/ 919163 w 5761832"/>
                  <a:gd name="connsiteY9" fmla="*/ 542130 h 551111"/>
                  <a:gd name="connsiteX10" fmla="*/ 661194 w 5761832"/>
                  <a:gd name="connsiteY10" fmla="*/ 545306 h 551111"/>
                  <a:gd name="connsiteX11" fmla="*/ 0 w 5761832"/>
                  <a:gd name="connsiteY11" fmla="*/ 519112 h 551111"/>
                  <a:gd name="connsiteX12" fmla="*/ 200025 w 5761832"/>
                  <a:gd name="connsiteY12" fmla="*/ 263525 h 551111"/>
                  <a:gd name="connsiteX13" fmla="*/ 793 w 5761832"/>
                  <a:gd name="connsiteY13"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4862512 w 5528877"/>
                  <a:gd name="connsiteY4" fmla="*/ 11112 h 551111"/>
                  <a:gd name="connsiteX5" fmla="*/ 5076032 w 5528877"/>
                  <a:gd name="connsiteY5" fmla="*/ 19050 h 551111"/>
                  <a:gd name="connsiteX6" fmla="*/ 5251450 w 5528877"/>
                  <a:gd name="connsiteY6" fmla="*/ 550862 h 551111"/>
                  <a:gd name="connsiteX7" fmla="*/ 952905 w 5528877"/>
                  <a:gd name="connsiteY7" fmla="*/ 538458 h 551111"/>
                  <a:gd name="connsiteX8" fmla="*/ 919163 w 5528877"/>
                  <a:gd name="connsiteY8" fmla="*/ 542130 h 551111"/>
                  <a:gd name="connsiteX9" fmla="*/ 661194 w 5528877"/>
                  <a:gd name="connsiteY9" fmla="*/ 545306 h 551111"/>
                  <a:gd name="connsiteX10" fmla="*/ 0 w 5528877"/>
                  <a:gd name="connsiteY10" fmla="*/ 519112 h 551111"/>
                  <a:gd name="connsiteX11" fmla="*/ 200025 w 5528877"/>
                  <a:gd name="connsiteY11" fmla="*/ 263525 h 551111"/>
                  <a:gd name="connsiteX12" fmla="*/ 793 w 5528877"/>
                  <a:gd name="connsiteY12" fmla="*/ 0 h 551111"/>
                  <a:gd name="connsiteX0" fmla="*/ 793 w 5528877"/>
                  <a:gd name="connsiteY0" fmla="*/ 0 h 551111"/>
                  <a:gd name="connsiteX1" fmla="*/ 374650 w 5528877"/>
                  <a:gd name="connsiteY1" fmla="*/ 23812 h 551111"/>
                  <a:gd name="connsiteX2" fmla="*/ 916782 w 5528877"/>
                  <a:gd name="connsiteY2" fmla="*/ 11112 h 551111"/>
                  <a:gd name="connsiteX3" fmla="*/ 945507 w 5528877"/>
                  <a:gd name="connsiteY3" fmla="*/ 12193 h 551111"/>
                  <a:gd name="connsiteX4" fmla="*/ 5076032 w 5528877"/>
                  <a:gd name="connsiteY4" fmla="*/ 19050 h 551111"/>
                  <a:gd name="connsiteX5" fmla="*/ 5251450 w 5528877"/>
                  <a:gd name="connsiteY5" fmla="*/ 550862 h 551111"/>
                  <a:gd name="connsiteX6" fmla="*/ 952905 w 5528877"/>
                  <a:gd name="connsiteY6" fmla="*/ 538458 h 551111"/>
                  <a:gd name="connsiteX7" fmla="*/ 919163 w 5528877"/>
                  <a:gd name="connsiteY7" fmla="*/ 542130 h 551111"/>
                  <a:gd name="connsiteX8" fmla="*/ 661194 w 5528877"/>
                  <a:gd name="connsiteY8" fmla="*/ 545306 h 551111"/>
                  <a:gd name="connsiteX9" fmla="*/ 0 w 5528877"/>
                  <a:gd name="connsiteY9" fmla="*/ 519112 h 551111"/>
                  <a:gd name="connsiteX10" fmla="*/ 200025 w 5528877"/>
                  <a:gd name="connsiteY10" fmla="*/ 263525 h 551111"/>
                  <a:gd name="connsiteX11" fmla="*/ 793 w 5528877"/>
                  <a:gd name="connsiteY11" fmla="*/ 0 h 551111"/>
                  <a:gd name="connsiteX0" fmla="*/ 793 w 5251450"/>
                  <a:gd name="connsiteY0" fmla="*/ 0 h 551111"/>
                  <a:gd name="connsiteX1" fmla="*/ 374650 w 5251450"/>
                  <a:gd name="connsiteY1" fmla="*/ 23812 h 551111"/>
                  <a:gd name="connsiteX2" fmla="*/ 916782 w 5251450"/>
                  <a:gd name="connsiteY2" fmla="*/ 11112 h 551111"/>
                  <a:gd name="connsiteX3" fmla="*/ 945507 w 5251450"/>
                  <a:gd name="connsiteY3" fmla="*/ 12193 h 551111"/>
                  <a:gd name="connsiteX4" fmla="*/ 5251450 w 5251450"/>
                  <a:gd name="connsiteY4" fmla="*/ 550862 h 551111"/>
                  <a:gd name="connsiteX5" fmla="*/ 952905 w 5251450"/>
                  <a:gd name="connsiteY5" fmla="*/ 538458 h 551111"/>
                  <a:gd name="connsiteX6" fmla="*/ 919163 w 5251450"/>
                  <a:gd name="connsiteY6" fmla="*/ 542130 h 551111"/>
                  <a:gd name="connsiteX7" fmla="*/ 661194 w 5251450"/>
                  <a:gd name="connsiteY7" fmla="*/ 545306 h 551111"/>
                  <a:gd name="connsiteX8" fmla="*/ 0 w 5251450"/>
                  <a:gd name="connsiteY8" fmla="*/ 519112 h 551111"/>
                  <a:gd name="connsiteX9" fmla="*/ 200025 w 5251450"/>
                  <a:gd name="connsiteY9" fmla="*/ 263525 h 551111"/>
                  <a:gd name="connsiteX10" fmla="*/ 793 w 5251450"/>
                  <a:gd name="connsiteY10" fmla="*/ 0 h 551111"/>
                  <a:gd name="connsiteX0" fmla="*/ 793 w 952905"/>
                  <a:gd name="connsiteY0" fmla="*/ 0 h 551111"/>
                  <a:gd name="connsiteX1" fmla="*/ 374650 w 952905"/>
                  <a:gd name="connsiteY1" fmla="*/ 23812 h 551111"/>
                  <a:gd name="connsiteX2" fmla="*/ 916782 w 952905"/>
                  <a:gd name="connsiteY2" fmla="*/ 11112 h 551111"/>
                  <a:gd name="connsiteX3" fmla="*/ 945507 w 952905"/>
                  <a:gd name="connsiteY3" fmla="*/ 12193 h 551111"/>
                  <a:gd name="connsiteX4" fmla="*/ 952905 w 952905"/>
                  <a:gd name="connsiteY4" fmla="*/ 538458 h 551111"/>
                  <a:gd name="connsiteX5" fmla="*/ 919163 w 952905"/>
                  <a:gd name="connsiteY5" fmla="*/ 542130 h 551111"/>
                  <a:gd name="connsiteX6" fmla="*/ 661194 w 952905"/>
                  <a:gd name="connsiteY6" fmla="*/ 545306 h 551111"/>
                  <a:gd name="connsiteX7" fmla="*/ 0 w 952905"/>
                  <a:gd name="connsiteY7" fmla="*/ 519112 h 551111"/>
                  <a:gd name="connsiteX8" fmla="*/ 200025 w 952905"/>
                  <a:gd name="connsiteY8" fmla="*/ 263525 h 551111"/>
                  <a:gd name="connsiteX9" fmla="*/ 793 w 952905"/>
                  <a:gd name="connsiteY9" fmla="*/ 0 h 55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905" h="551111">
                    <a:moveTo>
                      <a:pt x="793" y="0"/>
                    </a:moveTo>
                    <a:cubicBezTo>
                      <a:pt x="123031" y="24606"/>
                      <a:pt x="250031" y="15875"/>
                      <a:pt x="374650" y="23812"/>
                    </a:cubicBezTo>
                    <a:cubicBezTo>
                      <a:pt x="555361" y="19579"/>
                      <a:pt x="750359" y="24870"/>
                      <a:pt x="916782" y="11112"/>
                    </a:cubicBezTo>
                    <a:lnTo>
                      <a:pt x="945507" y="12193"/>
                    </a:lnTo>
                    <a:lnTo>
                      <a:pt x="952905" y="538458"/>
                    </a:ln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pFill/>
              <a:ln w="19050">
                <a:solidFill>
                  <a:srgbClr val="CBA0E8"/>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nvGrpSpPr>
            <p:cNvPr id="34844" name="Group 13">
              <a:extLst>
                <a:ext uri="{FF2B5EF4-FFF2-40B4-BE49-F238E27FC236}">
                  <a16:creationId xmlns:a16="http://schemas.microsoft.com/office/drawing/2014/main" id="{C10E45CF-698A-4A20-A268-48EB8839286C}"/>
                </a:ext>
              </a:extLst>
            </p:cNvPr>
            <p:cNvGrpSpPr>
              <a:grpSpLocks/>
            </p:cNvGrpSpPr>
            <p:nvPr/>
          </p:nvGrpSpPr>
          <p:grpSpPr bwMode="auto">
            <a:xfrm>
              <a:off x="912" y="192"/>
              <a:ext cx="3833" cy="960"/>
              <a:chOff x="2530645" y="3933371"/>
              <a:chExt cx="4651820" cy="1238901"/>
            </a:xfrm>
            <a:grpFill/>
          </p:grpSpPr>
          <p:pic>
            <p:nvPicPr>
              <p:cNvPr id="34850" name="Picture 4" descr="C:\Users\dell\Desktop\Icon sale page\Icon tĩnh\200wide.jpg">
                <a:extLst>
                  <a:ext uri="{FF2B5EF4-FFF2-40B4-BE49-F238E27FC236}">
                    <a16:creationId xmlns:a16="http://schemas.microsoft.com/office/drawing/2014/main" id="{73F0DA74-4FFD-4765-9C66-E709A329BD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159"/>
              <a:stretch>
                <a:fillRect/>
              </a:stretch>
            </p:blipFill>
            <p:spPr bwMode="auto">
              <a:xfrm flipH="1">
                <a:off x="2656682" y="4926180"/>
                <a:ext cx="3744118" cy="2460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34851" name="Group 15">
                <a:extLst>
                  <a:ext uri="{FF2B5EF4-FFF2-40B4-BE49-F238E27FC236}">
                    <a16:creationId xmlns:a16="http://schemas.microsoft.com/office/drawing/2014/main" id="{AFBFD15A-E4AF-4A67-AE69-D799F7930BD4}"/>
                  </a:ext>
                </a:extLst>
              </p:cNvPr>
              <p:cNvGrpSpPr>
                <a:grpSpLocks/>
              </p:cNvGrpSpPr>
              <p:nvPr/>
            </p:nvGrpSpPr>
            <p:grpSpPr bwMode="auto">
              <a:xfrm>
                <a:off x="2530645" y="3933371"/>
                <a:ext cx="4651820" cy="1011238"/>
                <a:chOff x="2671148" y="1311915"/>
                <a:chExt cx="3938587" cy="1011238"/>
              </a:xfrm>
              <a:grpFill/>
            </p:grpSpPr>
            <p:pic>
              <p:nvPicPr>
                <p:cNvPr id="34852" name="Picture 3">
                  <a:extLst>
                    <a:ext uri="{FF2B5EF4-FFF2-40B4-BE49-F238E27FC236}">
                      <a16:creationId xmlns:a16="http://schemas.microsoft.com/office/drawing/2014/main" id="{C9F9FF84-EABA-48F3-99ED-DE4D6CB119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1148" y="1311915"/>
                  <a:ext cx="3938587" cy="1011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18" name="Rounded Rectangle 17">
                  <a:extLst>
                    <a:ext uri="{FF2B5EF4-FFF2-40B4-BE49-F238E27FC236}">
                      <a16:creationId xmlns:a16="http://schemas.microsoft.com/office/drawing/2014/main" id="{76CDE9BA-49F1-4AA9-87B6-C318BC95CDB7}"/>
                    </a:ext>
                  </a:extLst>
                </p:cNvPr>
                <p:cNvSpPr/>
                <p:nvPr/>
              </p:nvSpPr>
              <p:spPr>
                <a:xfrm>
                  <a:off x="2762308" y="1386765"/>
                  <a:ext cx="3777722" cy="862068"/>
                </a:xfrm>
                <a:prstGeom prst="roundRect">
                  <a:avLst>
                    <a:gd name="adj" fmla="val 12108"/>
                  </a:avLst>
                </a:prstGeom>
                <a:grpFill/>
                <a:ln w="19050">
                  <a:solidFill>
                    <a:srgbClr val="996633"/>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grpSp>
          <p:nvGrpSpPr>
            <p:cNvPr id="34845" name="Group 67">
              <a:extLst>
                <a:ext uri="{FF2B5EF4-FFF2-40B4-BE49-F238E27FC236}">
                  <a16:creationId xmlns:a16="http://schemas.microsoft.com/office/drawing/2014/main" id="{9DD5BE94-0AED-42B2-91D7-881B57E6B034}"/>
                </a:ext>
              </a:extLst>
            </p:cNvPr>
            <p:cNvGrpSpPr>
              <a:grpSpLocks/>
            </p:cNvGrpSpPr>
            <p:nvPr/>
          </p:nvGrpSpPr>
          <p:grpSpPr bwMode="auto">
            <a:xfrm>
              <a:off x="713" y="288"/>
              <a:ext cx="768" cy="512"/>
              <a:chOff x="2452688" y="2863775"/>
              <a:chExt cx="1819275" cy="662858"/>
            </a:xfrm>
            <a:grpFill/>
          </p:grpSpPr>
          <p:sp>
            <p:nvSpPr>
              <p:cNvPr id="69" name="Freeform 68">
                <a:extLst>
                  <a:ext uri="{FF2B5EF4-FFF2-40B4-BE49-F238E27FC236}">
                    <a16:creationId xmlns:a16="http://schemas.microsoft.com/office/drawing/2014/main" id="{ECB2CC5C-A169-4910-812D-C6B90057DC94}"/>
                  </a:ext>
                </a:extLst>
              </p:cNvPr>
              <p:cNvSpPr/>
              <p:nvPr/>
            </p:nvSpPr>
            <p:spPr>
              <a:xfrm>
                <a:off x="2452688" y="2863775"/>
                <a:ext cx="1818664" cy="583885"/>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84275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9038"/>
                  <a:gd name="connsiteX1" fmla="*/ 1590675 w 1824037"/>
                  <a:gd name="connsiteY1" fmla="*/ 74688 h 589038"/>
                  <a:gd name="connsiteX2" fmla="*/ 500062 w 1824037"/>
                  <a:gd name="connsiteY2" fmla="*/ 3250 h 589038"/>
                  <a:gd name="connsiteX3" fmla="*/ 9525 w 1824037"/>
                  <a:gd name="connsiteY3" fmla="*/ 69925 h 589038"/>
                  <a:gd name="connsiteX4" fmla="*/ 0 w 1824037"/>
                  <a:gd name="connsiteY4" fmla="*/ 577131 h 589038"/>
                  <a:gd name="connsiteX5" fmla="*/ 233362 w 1824037"/>
                  <a:gd name="connsiteY5" fmla="*/ 503313 h 589038"/>
                  <a:gd name="connsiteX6" fmla="*/ 842962 w 1824037"/>
                  <a:gd name="connsiteY6" fmla="*/ 541413 h 589038"/>
                  <a:gd name="connsiteX7" fmla="*/ 1614487 w 1824037"/>
                  <a:gd name="connsiteY7" fmla="*/ 589038 h 589038"/>
                  <a:gd name="connsiteX8" fmla="*/ 1824037 w 1824037"/>
                  <a:gd name="connsiteY8" fmla="*/ 303288 h 589038"/>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590675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24037 w 1824037"/>
                  <a:gd name="connsiteY0" fmla="*/ 303288 h 584276"/>
                  <a:gd name="connsiteX1" fmla="*/ 1604962 w 1824037"/>
                  <a:gd name="connsiteY1" fmla="*/ 74688 h 584276"/>
                  <a:gd name="connsiteX2" fmla="*/ 500062 w 1824037"/>
                  <a:gd name="connsiteY2" fmla="*/ 3250 h 584276"/>
                  <a:gd name="connsiteX3" fmla="*/ 9525 w 1824037"/>
                  <a:gd name="connsiteY3" fmla="*/ 69925 h 584276"/>
                  <a:gd name="connsiteX4" fmla="*/ 0 w 1824037"/>
                  <a:gd name="connsiteY4" fmla="*/ 577131 h 584276"/>
                  <a:gd name="connsiteX5" fmla="*/ 233362 w 1824037"/>
                  <a:gd name="connsiteY5" fmla="*/ 503313 h 584276"/>
                  <a:gd name="connsiteX6" fmla="*/ 842962 w 1824037"/>
                  <a:gd name="connsiteY6" fmla="*/ 541413 h 584276"/>
                  <a:gd name="connsiteX7" fmla="*/ 1604962 w 1824037"/>
                  <a:gd name="connsiteY7" fmla="*/ 584276 h 584276"/>
                  <a:gd name="connsiteX8" fmla="*/ 1824037 w 1824037"/>
                  <a:gd name="connsiteY8" fmla="*/ 303288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 name="connsiteX0" fmla="*/ 1819275 w 1819275"/>
                  <a:gd name="connsiteY0" fmla="*/ 312813 h 584276"/>
                  <a:gd name="connsiteX1" fmla="*/ 1604962 w 1819275"/>
                  <a:gd name="connsiteY1" fmla="*/ 74688 h 584276"/>
                  <a:gd name="connsiteX2" fmla="*/ 500062 w 1819275"/>
                  <a:gd name="connsiteY2" fmla="*/ 3250 h 584276"/>
                  <a:gd name="connsiteX3" fmla="*/ 9525 w 1819275"/>
                  <a:gd name="connsiteY3" fmla="*/ 69925 h 584276"/>
                  <a:gd name="connsiteX4" fmla="*/ 0 w 1819275"/>
                  <a:gd name="connsiteY4" fmla="*/ 577131 h 584276"/>
                  <a:gd name="connsiteX5" fmla="*/ 233362 w 1819275"/>
                  <a:gd name="connsiteY5" fmla="*/ 503313 h 584276"/>
                  <a:gd name="connsiteX6" fmla="*/ 842962 w 1819275"/>
                  <a:gd name="connsiteY6" fmla="*/ 541413 h 584276"/>
                  <a:gd name="connsiteX7" fmla="*/ 1604962 w 1819275"/>
                  <a:gd name="connsiteY7" fmla="*/ 584276 h 584276"/>
                  <a:gd name="connsiteX8" fmla="*/ 1819275 w 1819275"/>
                  <a:gd name="connsiteY8" fmla="*/ 312813 h 58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pFill/>
              <a:ln w="3175">
                <a:noFill/>
              </a:ln>
              <a:effectLst>
                <a:outerShdw blurRad="50800" dist="381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sp>
            <p:nvSpPr>
              <p:cNvPr id="70" name="Freeform 69">
                <a:extLst>
                  <a:ext uri="{FF2B5EF4-FFF2-40B4-BE49-F238E27FC236}">
                    <a16:creationId xmlns:a16="http://schemas.microsoft.com/office/drawing/2014/main" id="{A20DB993-0836-44BA-801E-6AB8A5E69F70}"/>
                  </a:ext>
                </a:extLst>
              </p:cNvPr>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35743 w 245268"/>
                  <a:gd name="connsiteY0" fmla="*/ 138113 h 138113"/>
                  <a:gd name="connsiteX1" fmla="*/ 245268 w 245268"/>
                  <a:gd name="connsiteY1" fmla="*/ 0 h 138113"/>
                  <a:gd name="connsiteX2" fmla="*/ 0 w 245268"/>
                  <a:gd name="connsiteY2" fmla="*/ 78581 h 138113"/>
                  <a:gd name="connsiteX3" fmla="*/ 235743 w 245268"/>
                  <a:gd name="connsiteY3" fmla="*/ 138113 h 138113"/>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5268"/>
                  <a:gd name="connsiteY0" fmla="*/ 159545 h 159545"/>
                  <a:gd name="connsiteX1" fmla="*/ 245268 w 245268"/>
                  <a:gd name="connsiteY1" fmla="*/ 0 h 159545"/>
                  <a:gd name="connsiteX2" fmla="*/ 0 w 245268"/>
                  <a:gd name="connsiteY2" fmla="*/ 78581 h 159545"/>
                  <a:gd name="connsiteX3" fmla="*/ 240506 w 245268"/>
                  <a:gd name="connsiteY3" fmla="*/ 159545 h 159545"/>
                  <a:gd name="connsiteX0" fmla="*/ 240506 w 242887"/>
                  <a:gd name="connsiteY0" fmla="*/ 147639 h 147639"/>
                  <a:gd name="connsiteX1" fmla="*/ 242887 w 242887"/>
                  <a:gd name="connsiteY1" fmla="*/ 0 h 147639"/>
                  <a:gd name="connsiteX2" fmla="*/ 0 w 242887"/>
                  <a:gd name="connsiteY2" fmla="*/ 66675 h 147639"/>
                  <a:gd name="connsiteX3" fmla="*/ 240506 w 242887"/>
                  <a:gd name="connsiteY3" fmla="*/ 147639 h 147639"/>
                  <a:gd name="connsiteX0" fmla="*/ 240506 w 245268"/>
                  <a:gd name="connsiteY0" fmla="*/ 154783 h 154783"/>
                  <a:gd name="connsiteX1" fmla="*/ 245268 w 245268"/>
                  <a:gd name="connsiteY1" fmla="*/ 0 h 154783"/>
                  <a:gd name="connsiteX2" fmla="*/ 0 w 245268"/>
                  <a:gd name="connsiteY2" fmla="*/ 73819 h 154783"/>
                  <a:gd name="connsiteX3" fmla="*/ 240506 w 245268"/>
                  <a:gd name="connsiteY3" fmla="*/ 154783 h 154783"/>
                  <a:gd name="connsiteX0" fmla="*/ 247650 w 247755"/>
                  <a:gd name="connsiteY0" fmla="*/ 157165 h 157165"/>
                  <a:gd name="connsiteX1" fmla="*/ 245268 w 247755"/>
                  <a:gd name="connsiteY1" fmla="*/ 0 h 157165"/>
                  <a:gd name="connsiteX2" fmla="*/ 0 w 247755"/>
                  <a:gd name="connsiteY2" fmla="*/ 73819 h 157165"/>
                  <a:gd name="connsiteX3" fmla="*/ 247650 w 247755"/>
                  <a:gd name="connsiteY3" fmla="*/ 157165 h 157165"/>
                </a:gdLst>
                <a:ahLst/>
                <a:cxnLst>
                  <a:cxn ang="0">
                    <a:pos x="connsiteX0" y="connsiteY0"/>
                  </a:cxn>
                  <a:cxn ang="0">
                    <a:pos x="connsiteX1" y="connsiteY1"/>
                  </a:cxn>
                  <a:cxn ang="0">
                    <a:pos x="connsiteX2" y="connsiteY2"/>
                  </a:cxn>
                  <a:cxn ang="0">
                    <a:pos x="connsiteX3" y="connsiteY3"/>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grp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a:endParaRPr>
              </a:p>
            </p:txBody>
          </p:sp>
        </p:grpSp>
      </p:grpSp>
      <p:sp>
        <p:nvSpPr>
          <p:cNvPr id="58380" name="Text Box 97">
            <a:extLst>
              <a:ext uri="{FF2B5EF4-FFF2-40B4-BE49-F238E27FC236}">
                <a16:creationId xmlns:a16="http://schemas.microsoft.com/office/drawing/2014/main" id="{3E921F5C-D3A3-4A39-8D28-522011E5FDCC}"/>
              </a:ext>
            </a:extLst>
          </p:cNvPr>
          <p:cNvSpPr txBox="1">
            <a:spLocks noChangeArrowheads="1"/>
          </p:cNvSpPr>
          <p:nvPr/>
        </p:nvSpPr>
        <p:spPr bwMode="auto">
          <a:xfrm>
            <a:off x="3886200" y="2057401"/>
            <a:ext cx="60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r>
              <a:rPr lang="en-US" altLang="en-US" sz="2800" b="1">
                <a:solidFill>
                  <a:srgbClr val="000000"/>
                </a:solidFill>
                <a:cs typeface="Arial" panose="020B0604020202020204" pitchFamily="34" charset="0"/>
              </a:rPr>
              <a:t>A</a:t>
            </a:r>
          </a:p>
        </p:txBody>
      </p:sp>
      <p:sp>
        <p:nvSpPr>
          <p:cNvPr id="58381" name="Text Box 98">
            <a:extLst>
              <a:ext uri="{FF2B5EF4-FFF2-40B4-BE49-F238E27FC236}">
                <a16:creationId xmlns:a16="http://schemas.microsoft.com/office/drawing/2014/main" id="{75113D7F-6B8F-4516-8E59-E78B8CFD2200}"/>
              </a:ext>
            </a:extLst>
          </p:cNvPr>
          <p:cNvSpPr txBox="1">
            <a:spLocks noChangeArrowheads="1"/>
          </p:cNvSpPr>
          <p:nvPr/>
        </p:nvSpPr>
        <p:spPr bwMode="auto">
          <a:xfrm>
            <a:off x="3810001" y="3352801"/>
            <a:ext cx="4413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2800" b="1">
                <a:solidFill>
                  <a:srgbClr val="000000"/>
                </a:solidFill>
                <a:cs typeface="Arial" panose="020B0604020202020204" pitchFamily="34" charset="0"/>
              </a:rPr>
              <a:t>B</a:t>
            </a:r>
          </a:p>
        </p:txBody>
      </p:sp>
      <p:sp>
        <p:nvSpPr>
          <p:cNvPr id="58382" name="Text Box 99">
            <a:extLst>
              <a:ext uri="{FF2B5EF4-FFF2-40B4-BE49-F238E27FC236}">
                <a16:creationId xmlns:a16="http://schemas.microsoft.com/office/drawing/2014/main" id="{1021ADAB-2BDD-4CA8-9986-C94F8AB151B4}"/>
              </a:ext>
            </a:extLst>
          </p:cNvPr>
          <p:cNvSpPr txBox="1">
            <a:spLocks noChangeArrowheads="1"/>
          </p:cNvSpPr>
          <p:nvPr/>
        </p:nvSpPr>
        <p:spPr bwMode="auto">
          <a:xfrm>
            <a:off x="3810001" y="4648201"/>
            <a:ext cx="4413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2800" b="1">
                <a:solidFill>
                  <a:srgbClr val="000000"/>
                </a:solidFill>
                <a:cs typeface="Arial" panose="020B0604020202020204" pitchFamily="34" charset="0"/>
              </a:rPr>
              <a:t>C</a:t>
            </a:r>
          </a:p>
        </p:txBody>
      </p:sp>
      <p:sp>
        <p:nvSpPr>
          <p:cNvPr id="58383" name="Text Box 100">
            <a:extLst>
              <a:ext uri="{FF2B5EF4-FFF2-40B4-BE49-F238E27FC236}">
                <a16:creationId xmlns:a16="http://schemas.microsoft.com/office/drawing/2014/main" id="{E7D97A0F-0A93-4AD8-A7E5-79EC4A384BD4}"/>
              </a:ext>
            </a:extLst>
          </p:cNvPr>
          <p:cNvSpPr txBox="1">
            <a:spLocks noChangeArrowheads="1"/>
          </p:cNvSpPr>
          <p:nvPr/>
        </p:nvSpPr>
        <p:spPr bwMode="auto">
          <a:xfrm>
            <a:off x="3733801" y="5791201"/>
            <a:ext cx="4413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2800" b="1">
                <a:solidFill>
                  <a:srgbClr val="000000"/>
                </a:solidFill>
                <a:cs typeface="Arial" panose="020B0604020202020204" pitchFamily="34" charset="0"/>
              </a:rPr>
              <a:t>D</a:t>
            </a:r>
          </a:p>
        </p:txBody>
      </p:sp>
      <p:sp>
        <p:nvSpPr>
          <p:cNvPr id="58384" name="Text Box 101">
            <a:extLst>
              <a:ext uri="{FF2B5EF4-FFF2-40B4-BE49-F238E27FC236}">
                <a16:creationId xmlns:a16="http://schemas.microsoft.com/office/drawing/2014/main" id="{B5321584-54AB-4EE5-9333-4F3F43E11143}"/>
              </a:ext>
            </a:extLst>
          </p:cNvPr>
          <p:cNvSpPr txBox="1">
            <a:spLocks noChangeArrowheads="1"/>
          </p:cNvSpPr>
          <p:nvPr/>
        </p:nvSpPr>
        <p:spPr bwMode="auto">
          <a:xfrm>
            <a:off x="1524000" y="533401"/>
            <a:ext cx="20574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r>
              <a:rPr lang="en-US" altLang="en-US" sz="3000" b="1">
                <a:solidFill>
                  <a:srgbClr val="000000"/>
                </a:solidFill>
                <a:latin typeface="Times New Roman" panose="02020603050405020304" pitchFamily="18" charset="0"/>
                <a:cs typeface="Times New Roman" panose="02020603050405020304" pitchFamily="18" charset="0"/>
              </a:rPr>
              <a:t>CÂU 4: </a:t>
            </a:r>
          </a:p>
        </p:txBody>
      </p:sp>
      <p:sp>
        <p:nvSpPr>
          <p:cNvPr id="144486" name="Text Box 102">
            <a:extLst>
              <a:ext uri="{FF2B5EF4-FFF2-40B4-BE49-F238E27FC236}">
                <a16:creationId xmlns:a16="http://schemas.microsoft.com/office/drawing/2014/main" id="{3B284ABF-9C6C-4341-BBF1-87690F4A6467}"/>
              </a:ext>
            </a:extLst>
          </p:cNvPr>
          <p:cNvSpPr txBox="1">
            <a:spLocks noChangeArrowheads="1"/>
          </p:cNvSpPr>
          <p:nvPr/>
        </p:nvSpPr>
        <p:spPr bwMode="auto">
          <a:xfrm>
            <a:off x="3047999" y="381001"/>
            <a:ext cx="890119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r>
              <a:rPr lang="en-US" altLang="en-US" sz="2800" b="1" dirty="0" err="1">
                <a:solidFill>
                  <a:srgbClr val="000000"/>
                </a:solidFill>
                <a:latin typeface="Times New Roman" panose="02020603050405020304" pitchFamily="18" charset="0"/>
                <a:cs typeface="Times New Roman" panose="02020603050405020304" pitchFamily="18" charset="0"/>
              </a:rPr>
              <a:t>Nhà</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Lý</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luôn</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kiên</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quyết</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giữ</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nguyên</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tắc</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gì</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trong</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quan</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hệ</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với</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các</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nước</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láng</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giềng</a:t>
            </a:r>
            <a:r>
              <a:rPr lang="en-US" altLang="en-US" sz="2800" b="1" dirty="0">
                <a:solidFill>
                  <a:srgbClr val="000000"/>
                </a:solidFill>
                <a:latin typeface="Times New Roman" panose="02020603050405020304" pitchFamily="18" charset="0"/>
                <a:cs typeface="Times New Roman" panose="02020603050405020304" pitchFamily="18" charset="0"/>
              </a:rPr>
              <a:t>? </a:t>
            </a:r>
          </a:p>
          <a:p>
            <a:pPr fontAlgn="base">
              <a:spcBef>
                <a:spcPct val="50000"/>
              </a:spcBef>
              <a:spcAft>
                <a:spcPct val="0"/>
              </a:spcAft>
            </a:pPr>
            <a:endParaRPr lang="en-US" altLang="en-US" sz="3200" b="1" dirty="0">
              <a:solidFill>
                <a:srgbClr val="000000"/>
              </a:solidFill>
              <a:cs typeface="Arial" panose="020B0604020202020204" pitchFamily="34" charset="0"/>
            </a:endParaRPr>
          </a:p>
        </p:txBody>
      </p:sp>
      <p:sp>
        <p:nvSpPr>
          <p:cNvPr id="58386" name="Text Box 103">
            <a:extLst>
              <a:ext uri="{FF2B5EF4-FFF2-40B4-BE49-F238E27FC236}">
                <a16:creationId xmlns:a16="http://schemas.microsoft.com/office/drawing/2014/main" id="{2DB2AE1C-D337-4673-8877-9600FAEB91CA}"/>
              </a:ext>
            </a:extLst>
          </p:cNvPr>
          <p:cNvSpPr txBox="1">
            <a:spLocks noChangeArrowheads="1"/>
          </p:cNvSpPr>
          <p:nvPr/>
        </p:nvSpPr>
        <p:spPr bwMode="auto">
          <a:xfrm>
            <a:off x="5257800" y="3200401"/>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endParaRPr lang="en-US" altLang="en-US">
              <a:solidFill>
                <a:srgbClr val="000000"/>
              </a:solidFill>
              <a:cs typeface="Arial" panose="020B0604020202020204" pitchFamily="34" charset="0"/>
            </a:endParaRPr>
          </a:p>
        </p:txBody>
      </p:sp>
      <p:sp>
        <p:nvSpPr>
          <p:cNvPr id="58387" name="Text Box 104">
            <a:extLst>
              <a:ext uri="{FF2B5EF4-FFF2-40B4-BE49-F238E27FC236}">
                <a16:creationId xmlns:a16="http://schemas.microsoft.com/office/drawing/2014/main" id="{37F33F75-100A-4A9F-BF95-1593656D9E6F}"/>
              </a:ext>
            </a:extLst>
          </p:cNvPr>
          <p:cNvSpPr txBox="1">
            <a:spLocks noChangeArrowheads="1"/>
          </p:cNvSpPr>
          <p:nvPr/>
        </p:nvSpPr>
        <p:spPr bwMode="auto">
          <a:xfrm>
            <a:off x="5181600" y="2209801"/>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endParaRPr lang="en-US" altLang="en-US">
              <a:solidFill>
                <a:srgbClr val="000000"/>
              </a:solidFill>
              <a:cs typeface="Arial" panose="020B0604020202020204" pitchFamily="34" charset="0"/>
            </a:endParaRPr>
          </a:p>
        </p:txBody>
      </p:sp>
      <p:sp>
        <p:nvSpPr>
          <p:cNvPr id="58388" name="Text Box 105">
            <a:extLst>
              <a:ext uri="{FF2B5EF4-FFF2-40B4-BE49-F238E27FC236}">
                <a16:creationId xmlns:a16="http://schemas.microsoft.com/office/drawing/2014/main" id="{15C29048-2D6A-4127-8C9D-7F5E6B5A3CFF}"/>
              </a:ext>
            </a:extLst>
          </p:cNvPr>
          <p:cNvSpPr txBox="1">
            <a:spLocks noChangeArrowheads="1"/>
          </p:cNvSpPr>
          <p:nvPr/>
        </p:nvSpPr>
        <p:spPr bwMode="auto">
          <a:xfrm>
            <a:off x="5257800" y="3429001"/>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endParaRPr lang="en-US" altLang="en-US">
              <a:solidFill>
                <a:srgbClr val="000000"/>
              </a:solidFill>
              <a:cs typeface="Arial" panose="020B0604020202020204" pitchFamily="34" charset="0"/>
            </a:endParaRPr>
          </a:p>
        </p:txBody>
      </p:sp>
      <p:sp>
        <p:nvSpPr>
          <p:cNvPr id="58389" name="Text Box 106">
            <a:extLst>
              <a:ext uri="{FF2B5EF4-FFF2-40B4-BE49-F238E27FC236}">
                <a16:creationId xmlns:a16="http://schemas.microsoft.com/office/drawing/2014/main" id="{F69BC09E-D3DB-4FB9-B179-2905E7B0F3DA}"/>
              </a:ext>
            </a:extLst>
          </p:cNvPr>
          <p:cNvSpPr txBox="1">
            <a:spLocks noChangeArrowheads="1"/>
          </p:cNvSpPr>
          <p:nvPr/>
        </p:nvSpPr>
        <p:spPr bwMode="auto">
          <a:xfrm>
            <a:off x="5410200" y="3352801"/>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endParaRPr lang="en-US" altLang="en-US">
              <a:solidFill>
                <a:srgbClr val="000000"/>
              </a:solidFill>
              <a:cs typeface="Arial" panose="020B0604020202020204" pitchFamily="34" charset="0"/>
            </a:endParaRPr>
          </a:p>
        </p:txBody>
      </p:sp>
      <p:sp>
        <p:nvSpPr>
          <p:cNvPr id="144491" name="Text Box 107">
            <a:extLst>
              <a:ext uri="{FF2B5EF4-FFF2-40B4-BE49-F238E27FC236}">
                <a16:creationId xmlns:a16="http://schemas.microsoft.com/office/drawing/2014/main" id="{5CCAFD86-0618-4409-A7E0-268B4799FC9E}"/>
              </a:ext>
            </a:extLst>
          </p:cNvPr>
          <p:cNvSpPr txBox="1">
            <a:spLocks noChangeArrowheads="1"/>
          </p:cNvSpPr>
          <p:nvPr/>
        </p:nvSpPr>
        <p:spPr bwMode="auto">
          <a:xfrm>
            <a:off x="4495800" y="4419600"/>
            <a:ext cx="62484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r>
              <a:rPr lang="en-US" altLang="en-US" sz="2800" b="1" dirty="0" err="1">
                <a:solidFill>
                  <a:srgbClr val="000000"/>
                </a:solidFill>
                <a:latin typeface="Times New Roman" panose="02020603050405020304" pitchFamily="18" charset="0"/>
                <a:cs typeface="Times New Roman" panose="02020603050405020304" pitchFamily="18" charset="0"/>
              </a:rPr>
              <a:t>Giữ</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quan</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hệ</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hòa</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hiếu</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nhưng</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kiên</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quyết</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bảo</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vệ</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chủ</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quyền</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lãnh</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thổ</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quốc</a:t>
            </a:r>
            <a:r>
              <a:rPr lang="en-US" altLang="en-US" sz="2800" b="1" dirty="0">
                <a:solidFill>
                  <a:srgbClr val="000000"/>
                </a:solidFill>
                <a:latin typeface="Times New Roman" panose="02020603050405020304" pitchFamily="18" charset="0"/>
                <a:cs typeface="Times New Roman" panose="02020603050405020304" pitchFamily="18" charset="0"/>
              </a:rPr>
              <a:t> </a:t>
            </a:r>
            <a:r>
              <a:rPr lang="en-US" altLang="en-US" sz="2800" b="1" dirty="0" err="1">
                <a:solidFill>
                  <a:srgbClr val="000000"/>
                </a:solidFill>
                <a:latin typeface="Times New Roman" panose="02020603050405020304" pitchFamily="18" charset="0"/>
                <a:cs typeface="Times New Roman" panose="02020603050405020304" pitchFamily="18" charset="0"/>
              </a:rPr>
              <a:t>gia</a:t>
            </a:r>
            <a:r>
              <a:rPr lang="en-US" altLang="en-US" sz="2800" b="1" dirty="0">
                <a:solidFill>
                  <a:srgbClr val="000000"/>
                </a:solidFill>
                <a:latin typeface="Times New Roman" panose="02020603050405020304" pitchFamily="18" charset="0"/>
                <a:cs typeface="Times New Roman" panose="02020603050405020304" pitchFamily="18" charset="0"/>
              </a:rPr>
              <a:t> </a:t>
            </a:r>
          </a:p>
        </p:txBody>
      </p:sp>
      <p:sp>
        <p:nvSpPr>
          <p:cNvPr id="144492" name="Text Box 108">
            <a:extLst>
              <a:ext uri="{FF2B5EF4-FFF2-40B4-BE49-F238E27FC236}">
                <a16:creationId xmlns:a16="http://schemas.microsoft.com/office/drawing/2014/main" id="{B8D13D06-336F-4269-BB8A-766387F379D4}"/>
              </a:ext>
            </a:extLst>
          </p:cNvPr>
          <p:cNvSpPr txBox="1">
            <a:spLocks noChangeArrowheads="1"/>
          </p:cNvSpPr>
          <p:nvPr/>
        </p:nvSpPr>
        <p:spPr bwMode="auto">
          <a:xfrm>
            <a:off x="4572000" y="1981201"/>
            <a:ext cx="5638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r>
              <a:rPr lang="en-US" altLang="en-US" sz="2800" b="1">
                <a:solidFill>
                  <a:srgbClr val="000000"/>
                </a:solidFill>
                <a:latin typeface="Times New Roman" panose="02020603050405020304" pitchFamily="18" charset="0"/>
                <a:cs typeface="Times New Roman" panose="02020603050405020304" pitchFamily="18" charset="0"/>
              </a:rPr>
              <a:t>Tránh xung đột</a:t>
            </a:r>
          </a:p>
        </p:txBody>
      </p:sp>
      <p:sp>
        <p:nvSpPr>
          <p:cNvPr id="144493" name="Text Box 109">
            <a:extLst>
              <a:ext uri="{FF2B5EF4-FFF2-40B4-BE49-F238E27FC236}">
                <a16:creationId xmlns:a16="http://schemas.microsoft.com/office/drawing/2014/main" id="{B91AEF8F-CDAB-4B29-8574-8F8BEB247058}"/>
              </a:ext>
            </a:extLst>
          </p:cNvPr>
          <p:cNvSpPr txBox="1">
            <a:spLocks noChangeArrowheads="1"/>
          </p:cNvSpPr>
          <p:nvPr/>
        </p:nvSpPr>
        <p:spPr bwMode="auto">
          <a:xfrm>
            <a:off x="4543425" y="3340101"/>
            <a:ext cx="6324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r>
              <a:rPr lang="en-US" altLang="en-US" sz="2800" b="1">
                <a:solidFill>
                  <a:srgbClr val="000000"/>
                </a:solidFill>
                <a:latin typeface="Times New Roman" panose="02020603050405020304" pitchFamily="18" charset="0"/>
                <a:cs typeface="Times New Roman" panose="02020603050405020304" pitchFamily="18" charset="0"/>
              </a:rPr>
              <a:t>Phải phục tùng</a:t>
            </a:r>
          </a:p>
        </p:txBody>
      </p:sp>
      <p:sp>
        <p:nvSpPr>
          <p:cNvPr id="144494" name="Text Box 110">
            <a:extLst>
              <a:ext uri="{FF2B5EF4-FFF2-40B4-BE49-F238E27FC236}">
                <a16:creationId xmlns:a16="http://schemas.microsoft.com/office/drawing/2014/main" id="{E6335884-43BB-45FE-8720-3A5F74C2D949}"/>
              </a:ext>
            </a:extLst>
          </p:cNvPr>
          <p:cNvSpPr txBox="1">
            <a:spLocks noChangeArrowheads="1"/>
          </p:cNvSpPr>
          <p:nvPr/>
        </p:nvSpPr>
        <p:spPr bwMode="auto">
          <a:xfrm>
            <a:off x="4343400" y="5715001"/>
            <a:ext cx="6324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50000"/>
              </a:spcBef>
              <a:spcAft>
                <a:spcPct val="0"/>
              </a:spcAft>
            </a:pPr>
            <a:r>
              <a:rPr lang="en-US" altLang="en-US" sz="2800" b="1">
                <a:solidFill>
                  <a:srgbClr val="000000"/>
                </a:solidFill>
                <a:latin typeface="Times New Roman" panose="02020603050405020304" pitchFamily="18" charset="0"/>
                <a:cs typeface="Times New Roman" panose="02020603050405020304" pitchFamily="18" charset="0"/>
              </a:rPr>
              <a:t>Mở cửa, trao đổi, lưu thông hàng hóa</a:t>
            </a:r>
          </a:p>
        </p:txBody>
      </p:sp>
      <p:sp>
        <p:nvSpPr>
          <p:cNvPr id="88" name="AutoShape 124">
            <a:extLst>
              <a:ext uri="{FF2B5EF4-FFF2-40B4-BE49-F238E27FC236}">
                <a16:creationId xmlns:a16="http://schemas.microsoft.com/office/drawing/2014/main" id="{85B93CAB-B450-4D90-AB30-225B323E4FC2}"/>
              </a:ext>
            </a:extLst>
          </p:cNvPr>
          <p:cNvSpPr>
            <a:spLocks noChangeArrowheads="1"/>
          </p:cNvSpPr>
          <p:nvPr/>
        </p:nvSpPr>
        <p:spPr bwMode="auto">
          <a:xfrm>
            <a:off x="2916239" y="4559301"/>
            <a:ext cx="1843087" cy="715963"/>
          </a:xfrm>
          <a:prstGeom prst="irregularSeal1">
            <a:avLst/>
          </a:prstGeom>
          <a:gradFill rotWithShape="1">
            <a:gsLst>
              <a:gs pos="0">
                <a:schemeClr val="bg1"/>
              </a:gs>
              <a:gs pos="100000">
                <a:srgbClr val="FFFF00"/>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0"/>
              </a:spcBef>
              <a:spcAft>
                <a:spcPct val="0"/>
              </a:spcAft>
            </a:pPr>
            <a:r>
              <a:rPr lang="en-US" altLang="en-US" sz="3200" b="1">
                <a:solidFill>
                  <a:srgbClr val="FF0000"/>
                </a:solidFill>
                <a:latin typeface="Times New Roman" panose="02020603050405020304" pitchFamily="18" charset="0"/>
                <a:cs typeface="Times New Roman" panose="02020603050405020304" pitchFamily="18" charset="0"/>
              </a:rPr>
              <a:t>C</a:t>
            </a:r>
          </a:p>
        </p:txBody>
      </p:sp>
    </p:spTree>
  </p:cSld>
  <p:clrMapOvr>
    <a:masterClrMapping/>
  </p:clrMapOvr>
  <p:transition advTm="1505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4486"/>
                                        </p:tgtEl>
                                        <p:attrNameLst>
                                          <p:attrName>style.visibility</p:attrName>
                                        </p:attrNameLst>
                                      </p:cBhvr>
                                      <p:to>
                                        <p:strVal val="visible"/>
                                      </p:to>
                                    </p:set>
                                    <p:animEffect transition="in" filter="box(in)">
                                      <p:cBhvr>
                                        <p:cTn id="7" dur="500"/>
                                        <p:tgtEl>
                                          <p:spTgt spid="1444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4492"/>
                                        </p:tgtEl>
                                        <p:attrNameLst>
                                          <p:attrName>style.visibility</p:attrName>
                                        </p:attrNameLst>
                                      </p:cBhvr>
                                      <p:to>
                                        <p:strVal val="visible"/>
                                      </p:to>
                                    </p:set>
                                    <p:anim calcmode="lin" valueType="num">
                                      <p:cBhvr additive="base">
                                        <p:cTn id="12" dur="500" fill="hold"/>
                                        <p:tgtEl>
                                          <p:spTgt spid="144492"/>
                                        </p:tgtEl>
                                        <p:attrNameLst>
                                          <p:attrName>ppt_x</p:attrName>
                                        </p:attrNameLst>
                                      </p:cBhvr>
                                      <p:tavLst>
                                        <p:tav tm="0">
                                          <p:val>
                                            <p:strVal val="#ppt_x"/>
                                          </p:val>
                                        </p:tav>
                                        <p:tav tm="100000">
                                          <p:val>
                                            <p:strVal val="#ppt_x"/>
                                          </p:val>
                                        </p:tav>
                                      </p:tavLst>
                                    </p:anim>
                                    <p:anim calcmode="lin" valueType="num">
                                      <p:cBhvr additive="base">
                                        <p:cTn id="13" dur="500" fill="hold"/>
                                        <p:tgtEl>
                                          <p:spTgt spid="14449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4493"/>
                                        </p:tgtEl>
                                        <p:attrNameLst>
                                          <p:attrName>style.visibility</p:attrName>
                                        </p:attrNameLst>
                                      </p:cBhvr>
                                      <p:to>
                                        <p:strVal val="visible"/>
                                      </p:to>
                                    </p:set>
                                    <p:anim calcmode="lin" valueType="num">
                                      <p:cBhvr additive="base">
                                        <p:cTn id="18" dur="500" fill="hold"/>
                                        <p:tgtEl>
                                          <p:spTgt spid="144493"/>
                                        </p:tgtEl>
                                        <p:attrNameLst>
                                          <p:attrName>ppt_x</p:attrName>
                                        </p:attrNameLst>
                                      </p:cBhvr>
                                      <p:tavLst>
                                        <p:tav tm="0">
                                          <p:val>
                                            <p:strVal val="#ppt_x"/>
                                          </p:val>
                                        </p:tav>
                                        <p:tav tm="100000">
                                          <p:val>
                                            <p:strVal val="#ppt_x"/>
                                          </p:val>
                                        </p:tav>
                                      </p:tavLst>
                                    </p:anim>
                                    <p:anim calcmode="lin" valueType="num">
                                      <p:cBhvr additive="base">
                                        <p:cTn id="19" dur="500" fill="hold"/>
                                        <p:tgtEl>
                                          <p:spTgt spid="14449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44491"/>
                                        </p:tgtEl>
                                        <p:attrNameLst>
                                          <p:attrName>style.visibility</p:attrName>
                                        </p:attrNameLst>
                                      </p:cBhvr>
                                      <p:to>
                                        <p:strVal val="visible"/>
                                      </p:to>
                                    </p:set>
                                    <p:anim calcmode="lin" valueType="num">
                                      <p:cBhvr additive="base">
                                        <p:cTn id="24" dur="500" fill="hold"/>
                                        <p:tgtEl>
                                          <p:spTgt spid="144491"/>
                                        </p:tgtEl>
                                        <p:attrNameLst>
                                          <p:attrName>ppt_x</p:attrName>
                                        </p:attrNameLst>
                                      </p:cBhvr>
                                      <p:tavLst>
                                        <p:tav tm="0">
                                          <p:val>
                                            <p:strVal val="#ppt_x"/>
                                          </p:val>
                                        </p:tav>
                                        <p:tav tm="100000">
                                          <p:val>
                                            <p:strVal val="#ppt_x"/>
                                          </p:val>
                                        </p:tav>
                                      </p:tavLst>
                                    </p:anim>
                                    <p:anim calcmode="lin" valueType="num">
                                      <p:cBhvr additive="base">
                                        <p:cTn id="25" dur="500" fill="hold"/>
                                        <p:tgtEl>
                                          <p:spTgt spid="144491"/>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44494"/>
                                        </p:tgtEl>
                                        <p:attrNameLst>
                                          <p:attrName>style.visibility</p:attrName>
                                        </p:attrNameLst>
                                      </p:cBhvr>
                                      <p:to>
                                        <p:strVal val="visible"/>
                                      </p:to>
                                    </p:set>
                                    <p:anim calcmode="lin" valueType="num">
                                      <p:cBhvr additive="base">
                                        <p:cTn id="30" dur="500" fill="hold"/>
                                        <p:tgtEl>
                                          <p:spTgt spid="144494"/>
                                        </p:tgtEl>
                                        <p:attrNameLst>
                                          <p:attrName>ppt_x</p:attrName>
                                        </p:attrNameLst>
                                      </p:cBhvr>
                                      <p:tavLst>
                                        <p:tav tm="0">
                                          <p:val>
                                            <p:strVal val="#ppt_x"/>
                                          </p:val>
                                        </p:tav>
                                        <p:tav tm="100000">
                                          <p:val>
                                            <p:strVal val="#ppt_x"/>
                                          </p:val>
                                        </p:tav>
                                      </p:tavLst>
                                    </p:anim>
                                    <p:anim calcmode="lin" valueType="num">
                                      <p:cBhvr additive="base">
                                        <p:cTn id="31" dur="500" fill="hold"/>
                                        <p:tgtEl>
                                          <p:spTgt spid="144494"/>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49" presetClass="entr" presetSubtype="0" decel="100000" fill="hold" grpId="0" nodeType="clickEffect">
                                  <p:stCondLst>
                                    <p:cond delay="0"/>
                                  </p:stCondLst>
                                  <p:childTnLst>
                                    <p:set>
                                      <p:cBhvr>
                                        <p:cTn id="35" dur="1" fill="hold">
                                          <p:stCondLst>
                                            <p:cond delay="0"/>
                                          </p:stCondLst>
                                        </p:cTn>
                                        <p:tgtEl>
                                          <p:spTgt spid="88"/>
                                        </p:tgtEl>
                                        <p:attrNameLst>
                                          <p:attrName>style.visibility</p:attrName>
                                        </p:attrNameLst>
                                      </p:cBhvr>
                                      <p:to>
                                        <p:strVal val="visible"/>
                                      </p:to>
                                    </p:set>
                                    <p:anim calcmode="lin" valueType="num">
                                      <p:cBhvr>
                                        <p:cTn id="36" dur="500" fill="hold"/>
                                        <p:tgtEl>
                                          <p:spTgt spid="88"/>
                                        </p:tgtEl>
                                        <p:attrNameLst>
                                          <p:attrName>ppt_w</p:attrName>
                                        </p:attrNameLst>
                                      </p:cBhvr>
                                      <p:tavLst>
                                        <p:tav tm="0">
                                          <p:val>
                                            <p:fltVal val="0"/>
                                          </p:val>
                                        </p:tav>
                                        <p:tav tm="100000">
                                          <p:val>
                                            <p:strVal val="#ppt_w"/>
                                          </p:val>
                                        </p:tav>
                                      </p:tavLst>
                                    </p:anim>
                                    <p:anim calcmode="lin" valueType="num">
                                      <p:cBhvr>
                                        <p:cTn id="37" dur="500" fill="hold"/>
                                        <p:tgtEl>
                                          <p:spTgt spid="88"/>
                                        </p:tgtEl>
                                        <p:attrNameLst>
                                          <p:attrName>ppt_h</p:attrName>
                                        </p:attrNameLst>
                                      </p:cBhvr>
                                      <p:tavLst>
                                        <p:tav tm="0">
                                          <p:val>
                                            <p:fltVal val="0"/>
                                          </p:val>
                                        </p:tav>
                                        <p:tav tm="100000">
                                          <p:val>
                                            <p:strVal val="#ppt_h"/>
                                          </p:val>
                                        </p:tav>
                                      </p:tavLst>
                                    </p:anim>
                                    <p:anim calcmode="lin" valueType="num">
                                      <p:cBhvr>
                                        <p:cTn id="38" dur="500" fill="hold"/>
                                        <p:tgtEl>
                                          <p:spTgt spid="88"/>
                                        </p:tgtEl>
                                        <p:attrNameLst>
                                          <p:attrName>style.rotation</p:attrName>
                                        </p:attrNameLst>
                                      </p:cBhvr>
                                      <p:tavLst>
                                        <p:tav tm="0">
                                          <p:val>
                                            <p:fltVal val="360"/>
                                          </p:val>
                                        </p:tav>
                                        <p:tav tm="100000">
                                          <p:val>
                                            <p:fltVal val="0"/>
                                          </p:val>
                                        </p:tav>
                                      </p:tavLst>
                                    </p:anim>
                                    <p:animEffect transition="in" filter="fade">
                                      <p:cBhvr>
                                        <p:cTn id="39" dur="500"/>
                                        <p:tgtEl>
                                          <p:spTgt spid="88"/>
                                        </p:tgtEl>
                                      </p:cBhvr>
                                    </p:animEffect>
                                  </p:childTnLst>
                                  <p:subTnLst>
                                    <p:audio>
                                      <p:cMediaNode>
                                        <p:cTn display="0" masterRel="sameClick">
                                          <p:stCondLst>
                                            <p:cond evt="begin" delay="0">
                                              <p:tn val="34"/>
                                            </p:cond>
                                          </p:stCondLst>
                                          <p:endCondLst>
                                            <p:cond evt="onStopAudio" delay="0">
                                              <p:tgtEl>
                                                <p:sldTgt/>
                                              </p:tgtEl>
                                            </p:cond>
                                          </p:endCondLst>
                                        </p:cTn>
                                        <p:tgtEl>
                                          <p:sndTgt r:embed="rId2"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486" grpId="0"/>
      <p:bldP spid="144491" grpId="0"/>
      <p:bldP spid="144492" grpId="0"/>
      <p:bldP spid="144493" grpId="0"/>
      <p:bldP spid="144494" grpId="0"/>
      <p:bldP spid="8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5734EF1-20EB-41D1-9BFF-648DEB8FFDF9}"/>
              </a:ext>
            </a:extLst>
          </p:cNvPr>
          <p:cNvSpPr txBox="1">
            <a:spLocks noGrp="1"/>
          </p:cNvSpPr>
          <p:nvPr>
            <p:ph idx="1"/>
          </p:nvPr>
        </p:nvSpPr>
        <p:spPr>
          <a:xfrm>
            <a:off x="457200" y="300964"/>
            <a:ext cx="11600121" cy="5591274"/>
          </a:xfrm>
          <a:prstGeom prst="rect">
            <a:avLst/>
          </a:prstGeom>
          <a:noFill/>
        </p:spPr>
        <p:txBody>
          <a:bodyPr wrap="square">
            <a:spAutoFit/>
          </a:bodyPr>
          <a:lstStyle/>
          <a:p>
            <a:pPr fontAlgn="base"/>
            <a:r>
              <a:rPr lang="vi-VN" sz="2400" b="1" i="0" kern="1200" dirty="0" err="1">
                <a:solidFill>
                  <a:schemeClr val="tx1"/>
                </a:solidFill>
                <a:effectLst/>
                <a:latin typeface="Times New Roman" panose="02020603050405020304" pitchFamily="18" charset="0"/>
                <a:cs typeface="Times New Roman" panose="02020603050405020304" pitchFamily="18" charset="0"/>
              </a:rPr>
              <a:t>Học</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giả</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Trần</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Trọng</a:t>
            </a:r>
            <a:r>
              <a:rPr lang="vi-VN" sz="2400" b="1" i="0" kern="1200" dirty="0">
                <a:solidFill>
                  <a:schemeClr val="tx1"/>
                </a:solidFill>
                <a:effectLst/>
                <a:latin typeface="Times New Roman" panose="02020603050405020304" pitchFamily="18" charset="0"/>
                <a:cs typeface="Times New Roman" panose="02020603050405020304" pitchFamily="18" charset="0"/>
              </a:rPr>
              <a:t> Kim </a:t>
            </a:r>
            <a:r>
              <a:rPr lang="vi-VN" sz="2400" b="1" i="0" kern="1200" dirty="0" err="1">
                <a:solidFill>
                  <a:schemeClr val="tx1"/>
                </a:solidFill>
                <a:effectLst/>
                <a:latin typeface="Times New Roman" panose="02020603050405020304" pitchFamily="18" charset="0"/>
                <a:cs typeface="Times New Roman" panose="02020603050405020304" pitchFamily="18" charset="0"/>
              </a:rPr>
              <a:t>đã</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đúc</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kết</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toàn</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bộ</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sự</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nghiệp</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của</a:t>
            </a:r>
            <a:r>
              <a:rPr lang="vi-VN" sz="2400" b="1" i="0" kern="1200" dirty="0">
                <a:solidFill>
                  <a:schemeClr val="tx1"/>
                </a:solidFill>
                <a:effectLst/>
                <a:latin typeface="Times New Roman" panose="02020603050405020304" pitchFamily="18" charset="0"/>
                <a:cs typeface="Times New Roman" panose="02020603050405020304" pitchFamily="18" charset="0"/>
              </a:rPr>
              <a:t> ông vua </a:t>
            </a:r>
            <a:r>
              <a:rPr lang="vi-VN" sz="2400" b="1" i="0" kern="1200" dirty="0" err="1">
                <a:solidFill>
                  <a:schemeClr val="tx1"/>
                </a:solidFill>
                <a:effectLst/>
                <a:latin typeface="Times New Roman" panose="02020603050405020304" pitchFamily="18" charset="0"/>
                <a:cs typeface="Times New Roman" panose="02020603050405020304" pitchFamily="18" charset="0"/>
              </a:rPr>
              <a:t>cuối</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cùng</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nhà</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tiền</a:t>
            </a:r>
            <a:r>
              <a:rPr lang="vi-VN" sz="2400" b="1" i="0" kern="1200" dirty="0">
                <a:solidFill>
                  <a:schemeClr val="tx1"/>
                </a:solidFill>
                <a:effectLst/>
                <a:latin typeface="Times New Roman" panose="02020603050405020304" pitchFamily="18" charset="0"/>
                <a:cs typeface="Times New Roman" panose="02020603050405020304" pitchFamily="18" charset="0"/>
              </a:rPr>
              <a:t> Lê - Lê Long </a:t>
            </a:r>
            <a:r>
              <a:rPr lang="vi-VN" sz="2400" b="1" i="0" kern="1200" dirty="0" err="1">
                <a:solidFill>
                  <a:schemeClr val="tx1"/>
                </a:solidFill>
                <a:effectLst/>
                <a:latin typeface="Times New Roman" panose="02020603050405020304" pitchFamily="18" charset="0"/>
                <a:cs typeface="Times New Roman" panose="02020603050405020304" pitchFamily="18" charset="0"/>
              </a:rPr>
              <a:t>Đĩnh</a:t>
            </a:r>
            <a:r>
              <a:rPr lang="vi-VN" sz="2400" b="1" i="0" kern="1200" dirty="0">
                <a:solidFill>
                  <a:schemeClr val="tx1"/>
                </a:solidFill>
                <a:effectLst/>
                <a:latin typeface="Times New Roman" panose="02020603050405020304" pitchFamily="18" charset="0"/>
                <a:cs typeface="Times New Roman" panose="02020603050405020304" pitchFamily="18" charset="0"/>
              </a:rPr>
              <a:t> (Lê </a:t>
            </a:r>
            <a:r>
              <a:rPr lang="vi-VN" sz="2400" b="1" i="0" kern="1200" dirty="0" err="1">
                <a:solidFill>
                  <a:schemeClr val="tx1"/>
                </a:solidFill>
                <a:effectLst/>
                <a:latin typeface="Times New Roman" panose="02020603050405020304" pitchFamily="18" charset="0"/>
                <a:cs typeface="Times New Roman" panose="02020603050405020304" pitchFamily="18" charset="0"/>
              </a:rPr>
              <a:t>Ngọa</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Triều</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bằng</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một</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đoạn</a:t>
            </a:r>
            <a:r>
              <a:rPr lang="vi-VN" sz="2400" b="1" i="0" kern="1200" dirty="0">
                <a:solidFill>
                  <a:schemeClr val="tx1"/>
                </a:solidFill>
                <a:effectLst/>
                <a:latin typeface="Times New Roman" panose="02020603050405020304" pitchFamily="18" charset="0"/>
                <a:cs typeface="Times New Roman" panose="02020603050405020304" pitchFamily="18" charset="0"/>
              </a:rPr>
              <a:t> sau đây trong </a:t>
            </a:r>
            <a:r>
              <a:rPr lang="vi-VN" sz="2400" b="1" i="0" kern="1200" dirty="0" err="1">
                <a:solidFill>
                  <a:schemeClr val="tx1"/>
                </a:solidFill>
                <a:effectLst/>
                <a:latin typeface="Times New Roman" panose="02020603050405020304" pitchFamily="18" charset="0"/>
                <a:cs typeface="Times New Roman" panose="02020603050405020304" pitchFamily="18" charset="0"/>
              </a:rPr>
              <a:t>Việt</a:t>
            </a:r>
            <a:r>
              <a:rPr lang="vi-VN" sz="2400" b="1" i="0" kern="1200" dirty="0">
                <a:solidFill>
                  <a:schemeClr val="tx1"/>
                </a:solidFill>
                <a:effectLst/>
                <a:latin typeface="Times New Roman" panose="02020603050405020304" pitchFamily="18" charset="0"/>
                <a:cs typeface="Times New Roman" panose="02020603050405020304" pitchFamily="18" charset="0"/>
              </a:rPr>
              <a:t> Nam </a:t>
            </a:r>
            <a:r>
              <a:rPr lang="vi-VN" sz="2400" b="1" i="0" kern="1200" dirty="0" err="1">
                <a:solidFill>
                  <a:schemeClr val="tx1"/>
                </a:solidFill>
                <a:effectLst/>
                <a:latin typeface="Times New Roman" panose="02020603050405020304" pitchFamily="18" charset="0"/>
                <a:cs typeface="Times New Roman" panose="02020603050405020304" pitchFamily="18" charset="0"/>
              </a:rPr>
              <a:t>sử</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lược</a:t>
            </a:r>
            <a:r>
              <a:rPr lang="vi-VN" sz="2400" b="1" i="0" kern="1200" dirty="0">
                <a:solidFill>
                  <a:schemeClr val="tx1"/>
                </a:solidFill>
                <a:effectLst/>
                <a:latin typeface="Times New Roman" panose="02020603050405020304" pitchFamily="18" charset="0"/>
                <a:cs typeface="Times New Roman" panose="02020603050405020304" pitchFamily="18" charset="0"/>
              </a:rPr>
              <a:t>: "Long </a:t>
            </a:r>
            <a:r>
              <a:rPr lang="vi-VN" sz="2400" b="1" i="0" kern="1200" dirty="0" err="1">
                <a:solidFill>
                  <a:schemeClr val="tx1"/>
                </a:solidFill>
                <a:effectLst/>
                <a:latin typeface="Times New Roman" panose="02020603050405020304" pitchFamily="18" charset="0"/>
                <a:cs typeface="Times New Roman" panose="02020603050405020304" pitchFamily="18" charset="0"/>
              </a:rPr>
              <a:t>Đĩnh</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là</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người</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bạo</a:t>
            </a:r>
            <a:r>
              <a:rPr lang="vi-VN" sz="2400" b="1" i="0" kern="1200" dirty="0">
                <a:solidFill>
                  <a:schemeClr val="tx1"/>
                </a:solidFill>
                <a:effectLst/>
                <a:latin typeface="Times New Roman" panose="02020603050405020304" pitchFamily="18" charset="0"/>
                <a:cs typeface="Times New Roman" panose="02020603050405020304" pitchFamily="18" charset="0"/>
              </a:rPr>
              <a:t> - </a:t>
            </a:r>
            <a:r>
              <a:rPr lang="vi-VN" sz="2400" b="1" i="0" kern="1200" dirty="0" err="1">
                <a:solidFill>
                  <a:schemeClr val="tx1"/>
                </a:solidFill>
                <a:effectLst/>
                <a:latin typeface="Times New Roman" panose="02020603050405020304" pitchFamily="18" charset="0"/>
                <a:cs typeface="Times New Roman" panose="02020603050405020304" pitchFamily="18" charset="0"/>
              </a:rPr>
              <a:t>ngược</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tính</a:t>
            </a:r>
            <a:r>
              <a:rPr lang="vi-VN" sz="2400" b="1" i="0" kern="1200" dirty="0">
                <a:solidFill>
                  <a:schemeClr val="tx1"/>
                </a:solidFill>
                <a:effectLst/>
                <a:latin typeface="Times New Roman" panose="02020603050405020304" pitchFamily="18" charset="0"/>
                <a:cs typeface="Times New Roman" panose="02020603050405020304" pitchFamily="18" charset="0"/>
              </a:rPr>
              <a:t> hay </a:t>
            </a:r>
            <a:r>
              <a:rPr lang="vi-VN" sz="2400" b="1" i="0" kern="1200" dirty="0" err="1">
                <a:solidFill>
                  <a:schemeClr val="tx1"/>
                </a:solidFill>
                <a:effectLst/>
                <a:latin typeface="Times New Roman" panose="02020603050405020304" pitchFamily="18" charset="0"/>
                <a:cs typeface="Times New Roman" panose="02020603050405020304" pitchFamily="18" charset="0"/>
              </a:rPr>
              <a:t>chém</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giết</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ác</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bằng</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Kiệt</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Trụ</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ngày</a:t>
            </a:r>
            <a:r>
              <a:rPr lang="vi-VN" sz="2400" b="1" i="0" kern="1200" dirty="0">
                <a:solidFill>
                  <a:schemeClr val="tx1"/>
                </a:solidFill>
                <a:effectLst/>
                <a:latin typeface="Times New Roman" panose="02020603050405020304" pitchFamily="18" charset="0"/>
                <a:cs typeface="Times New Roman" panose="02020603050405020304" pitchFamily="18" charset="0"/>
              </a:rPr>
              <a:t> xưa.</a:t>
            </a:r>
          </a:p>
          <a:p>
            <a:pPr fontAlgn="base"/>
            <a:r>
              <a:rPr lang="vi-VN" sz="2400" b="1" i="0" kern="1200" dirty="0">
                <a:solidFill>
                  <a:schemeClr val="tx1"/>
                </a:solidFill>
                <a:effectLst/>
                <a:latin typeface="Times New Roman" panose="02020603050405020304" pitchFamily="18" charset="0"/>
                <a:cs typeface="Times New Roman" panose="02020603050405020304" pitchFamily="18" charset="0"/>
              </a:rPr>
              <a:t>Khi </a:t>
            </a:r>
            <a:r>
              <a:rPr lang="vi-VN" sz="2400" b="1" i="0" kern="1200" dirty="0" err="1">
                <a:solidFill>
                  <a:schemeClr val="tx1"/>
                </a:solidFill>
                <a:effectLst/>
                <a:latin typeface="Times New Roman" panose="02020603050405020304" pitchFamily="18" charset="0"/>
                <a:cs typeface="Times New Roman" panose="02020603050405020304" pitchFamily="18" charset="0"/>
              </a:rPr>
              <a:t>đã</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giết</a:t>
            </a:r>
            <a:r>
              <a:rPr lang="vi-VN" sz="2400" b="1" i="0" kern="1200" dirty="0">
                <a:solidFill>
                  <a:schemeClr val="tx1"/>
                </a:solidFill>
                <a:effectLst/>
                <a:latin typeface="Times New Roman" panose="02020603050405020304" pitchFamily="18" charset="0"/>
                <a:cs typeface="Times New Roman" panose="02020603050405020304" pitchFamily="18" charset="0"/>
              </a:rPr>
              <a:t> anh </a:t>
            </a:r>
            <a:r>
              <a:rPr lang="vi-VN" sz="2400" b="1" i="0" kern="1200" dirty="0" err="1">
                <a:solidFill>
                  <a:schemeClr val="tx1"/>
                </a:solidFill>
                <a:effectLst/>
                <a:latin typeface="Times New Roman" panose="02020603050405020304" pitchFamily="18" charset="0"/>
                <a:cs typeface="Times New Roman" panose="02020603050405020304" pitchFamily="18" charset="0"/>
              </a:rPr>
              <a:t>rồi</a:t>
            </a:r>
            <a:r>
              <a:rPr lang="vi-VN" sz="2400" b="1" i="0" kern="1200" dirty="0">
                <a:solidFill>
                  <a:schemeClr val="tx1"/>
                </a:solidFill>
                <a:effectLst/>
                <a:latin typeface="Times New Roman" panose="02020603050405020304" pitchFamily="18" charset="0"/>
                <a:cs typeface="Times New Roman" panose="02020603050405020304" pitchFamily="18" charset="0"/>
              </a:rPr>
              <a:t>, lên </a:t>
            </a:r>
            <a:r>
              <a:rPr lang="vi-VN" sz="2400" b="1" i="0" kern="1200" dirty="0" err="1">
                <a:solidFill>
                  <a:schemeClr val="tx1"/>
                </a:solidFill>
                <a:effectLst/>
                <a:latin typeface="Times New Roman" panose="02020603050405020304" pitchFamily="18" charset="0"/>
                <a:cs typeface="Times New Roman" panose="02020603050405020304" pitchFamily="18" charset="0"/>
              </a:rPr>
              <a:t>làm</a:t>
            </a:r>
            <a:r>
              <a:rPr lang="vi-VN" sz="2400" b="1" i="0" kern="1200" dirty="0">
                <a:solidFill>
                  <a:schemeClr val="tx1"/>
                </a:solidFill>
                <a:effectLst/>
                <a:latin typeface="Times New Roman" panose="02020603050405020304" pitchFamily="18" charset="0"/>
                <a:cs typeface="Times New Roman" panose="02020603050405020304" pitchFamily="18" charset="0"/>
              </a:rPr>
              <a:t> vua </a:t>
            </a:r>
            <a:r>
              <a:rPr lang="vi-VN" sz="2400" b="1" i="0" kern="1200" dirty="0" err="1">
                <a:solidFill>
                  <a:schemeClr val="tx1"/>
                </a:solidFill>
                <a:effectLst/>
                <a:latin typeface="Times New Roman" panose="02020603050405020304" pitchFamily="18" charset="0"/>
                <a:cs typeface="Times New Roman" panose="02020603050405020304" pitchFamily="18" charset="0"/>
              </a:rPr>
              <a:t>thường</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cứ</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lấy</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sự</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giết</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người</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làm</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trò</a:t>
            </a:r>
            <a:r>
              <a:rPr lang="vi-VN" sz="2400" b="1" i="0" kern="1200" dirty="0">
                <a:solidFill>
                  <a:schemeClr val="tx1"/>
                </a:solidFill>
                <a:effectLst/>
                <a:latin typeface="Times New Roman" panose="02020603050405020304" pitchFamily="18" charset="0"/>
                <a:cs typeface="Times New Roman" panose="02020603050405020304" pitchFamily="18" charset="0"/>
              </a:rPr>
              <a:t> chơi: </a:t>
            </a:r>
            <a:r>
              <a:rPr lang="vi-VN" sz="2400" b="1" i="0" kern="1200" dirty="0" err="1">
                <a:solidFill>
                  <a:schemeClr val="tx1"/>
                </a:solidFill>
                <a:effectLst/>
                <a:latin typeface="Times New Roman" panose="02020603050405020304" pitchFamily="18" charset="0"/>
                <a:cs typeface="Times New Roman" panose="02020603050405020304" pitchFamily="18" charset="0"/>
              </a:rPr>
              <a:t>có</a:t>
            </a:r>
            <a:r>
              <a:rPr lang="vi-VN" sz="2400" b="1" i="0" kern="1200" dirty="0">
                <a:solidFill>
                  <a:schemeClr val="tx1"/>
                </a:solidFill>
                <a:effectLst/>
                <a:latin typeface="Times New Roman" panose="02020603050405020304" pitchFamily="18" charset="0"/>
                <a:cs typeface="Times New Roman" panose="02020603050405020304" pitchFamily="18" charset="0"/>
              </a:rPr>
              <a:t> khi </a:t>
            </a:r>
            <a:r>
              <a:rPr lang="vi-VN" sz="2400" b="1" i="0" kern="1200" dirty="0" err="1">
                <a:solidFill>
                  <a:schemeClr val="tx1"/>
                </a:solidFill>
                <a:effectLst/>
                <a:latin typeface="Times New Roman" panose="02020603050405020304" pitchFamily="18" charset="0"/>
                <a:cs typeface="Times New Roman" panose="02020603050405020304" pitchFamily="18" charset="0"/>
              </a:rPr>
              <a:t>những</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tù</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phạm</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phải</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hình</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thì</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bắt</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lấy</a:t>
            </a:r>
            <a:r>
              <a:rPr lang="vi-VN" sz="2400" b="1" i="0" kern="1200" dirty="0">
                <a:solidFill>
                  <a:schemeClr val="tx1"/>
                </a:solidFill>
                <a:effectLst/>
                <a:latin typeface="Times New Roman" panose="02020603050405020304" pitchFamily="18" charset="0"/>
                <a:cs typeface="Times New Roman" panose="02020603050405020304" pitchFamily="18" charset="0"/>
              </a:rPr>
              <a:t> rơm </a:t>
            </a:r>
            <a:r>
              <a:rPr lang="vi-VN" sz="2400" b="1" i="0" kern="1200" dirty="0" err="1">
                <a:solidFill>
                  <a:schemeClr val="tx1"/>
                </a:solidFill>
                <a:effectLst/>
                <a:latin typeface="Times New Roman" panose="02020603050405020304" pitchFamily="18" charset="0"/>
                <a:cs typeface="Times New Roman" panose="02020603050405020304" pitchFamily="18" charset="0"/>
              </a:rPr>
              <a:t>tẩm</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dầu</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quấn</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vào</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người</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rồi</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đốt</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sống</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có</a:t>
            </a:r>
            <a:r>
              <a:rPr lang="vi-VN" sz="2400" b="1" i="0" kern="1200" dirty="0">
                <a:solidFill>
                  <a:schemeClr val="tx1"/>
                </a:solidFill>
                <a:effectLst/>
                <a:latin typeface="Times New Roman" panose="02020603050405020304" pitchFamily="18" charset="0"/>
                <a:cs typeface="Times New Roman" panose="02020603050405020304" pitchFamily="18" charset="0"/>
              </a:rPr>
              <a:t> khi </a:t>
            </a:r>
            <a:r>
              <a:rPr lang="vi-VN" sz="2400" b="1" i="0" kern="1200" dirty="0" err="1">
                <a:solidFill>
                  <a:schemeClr val="tx1"/>
                </a:solidFill>
                <a:effectLst/>
                <a:latin typeface="Times New Roman" panose="02020603050405020304" pitchFamily="18" charset="0"/>
                <a:cs typeface="Times New Roman" panose="02020603050405020304" pitchFamily="18" charset="0"/>
              </a:rPr>
              <a:t>bắt</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tù</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trèo</a:t>
            </a:r>
            <a:r>
              <a:rPr lang="vi-VN" sz="2400" b="1" i="0" kern="1200" dirty="0">
                <a:solidFill>
                  <a:schemeClr val="tx1"/>
                </a:solidFill>
                <a:effectLst/>
                <a:latin typeface="Times New Roman" panose="02020603050405020304" pitchFamily="18" charset="0"/>
                <a:cs typeface="Times New Roman" panose="02020603050405020304" pitchFamily="18" charset="0"/>
              </a:rPr>
              <a:t> lên cây </a:t>
            </a:r>
            <a:r>
              <a:rPr lang="vi-VN" sz="2400" b="1" i="0" kern="1200" dirty="0" err="1">
                <a:solidFill>
                  <a:schemeClr val="tx1"/>
                </a:solidFill>
                <a:effectLst/>
                <a:latin typeface="Times New Roman" panose="02020603050405020304" pitchFamily="18" charset="0"/>
                <a:cs typeface="Times New Roman" panose="02020603050405020304" pitchFamily="18" charset="0"/>
              </a:rPr>
              <a:t>rồi</a:t>
            </a:r>
            <a:r>
              <a:rPr lang="vi-VN" sz="2400" b="1" i="0" kern="1200" dirty="0">
                <a:solidFill>
                  <a:schemeClr val="tx1"/>
                </a:solidFill>
                <a:effectLst/>
                <a:latin typeface="Times New Roman" panose="02020603050405020304" pitchFamily="18" charset="0"/>
                <a:cs typeface="Times New Roman" panose="02020603050405020304" pitchFamily="18" charset="0"/>
              </a:rPr>
              <a:t> ở </a:t>
            </a:r>
            <a:r>
              <a:rPr lang="vi-VN" sz="2400" b="1" i="0" kern="1200" dirty="0" err="1">
                <a:solidFill>
                  <a:schemeClr val="tx1"/>
                </a:solidFill>
                <a:effectLst/>
                <a:latin typeface="Times New Roman" panose="02020603050405020304" pitchFamily="18" charset="0"/>
                <a:cs typeface="Times New Roman" panose="02020603050405020304" pitchFamily="18" charset="0"/>
              </a:rPr>
              <a:t>dưới</a:t>
            </a:r>
            <a:r>
              <a:rPr lang="vi-VN" sz="2400" b="1" i="0" kern="1200" dirty="0">
                <a:solidFill>
                  <a:schemeClr val="tx1"/>
                </a:solidFill>
                <a:effectLst/>
                <a:latin typeface="Times New Roman" panose="02020603050405020304" pitchFamily="18" charset="0"/>
                <a:cs typeface="Times New Roman" panose="02020603050405020304" pitchFamily="18" charset="0"/>
              </a:rPr>
              <a:t> sai </a:t>
            </a:r>
            <a:r>
              <a:rPr lang="vi-VN" sz="2400" b="1" i="0" kern="1200" dirty="0" err="1">
                <a:solidFill>
                  <a:schemeClr val="tx1"/>
                </a:solidFill>
                <a:effectLst/>
                <a:latin typeface="Times New Roman" panose="02020603050405020304" pitchFamily="18" charset="0"/>
                <a:cs typeface="Times New Roman" panose="02020603050405020304" pitchFamily="18" charset="0"/>
              </a:rPr>
              <a:t>người</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chặt</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gốc</a:t>
            </a:r>
            <a:r>
              <a:rPr lang="vi-VN" sz="2400" b="1" i="0" kern="1200" dirty="0">
                <a:solidFill>
                  <a:schemeClr val="tx1"/>
                </a:solidFill>
                <a:effectLst/>
                <a:latin typeface="Times New Roman" panose="02020603050405020304" pitchFamily="18" charset="0"/>
                <a:cs typeface="Times New Roman" panose="02020603050405020304" pitchFamily="18" charset="0"/>
              </a:rPr>
              <a:t> cho cây </a:t>
            </a:r>
            <a:r>
              <a:rPr lang="vi-VN" sz="2400" b="1" i="0" kern="1200" dirty="0" err="1">
                <a:solidFill>
                  <a:schemeClr val="tx1"/>
                </a:solidFill>
                <a:effectLst/>
                <a:latin typeface="Times New Roman" panose="02020603050405020304" pitchFamily="18" charset="0"/>
                <a:cs typeface="Times New Roman" panose="02020603050405020304" pitchFamily="18" charset="0"/>
              </a:rPr>
              <a:t>đổ</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có</a:t>
            </a:r>
            <a:r>
              <a:rPr lang="vi-VN" sz="2400" b="1" i="0" kern="1200" dirty="0">
                <a:solidFill>
                  <a:schemeClr val="tx1"/>
                </a:solidFill>
                <a:effectLst/>
                <a:latin typeface="Times New Roman" panose="02020603050405020304" pitchFamily="18" charset="0"/>
                <a:cs typeface="Times New Roman" panose="02020603050405020304" pitchFamily="18" charset="0"/>
              </a:rPr>
              <a:t> khi </a:t>
            </a:r>
            <a:r>
              <a:rPr lang="vi-VN" sz="2400" b="1" i="0" kern="1200" dirty="0" err="1">
                <a:solidFill>
                  <a:schemeClr val="tx1"/>
                </a:solidFill>
                <a:effectLst/>
                <a:latin typeface="Times New Roman" panose="02020603050405020304" pitchFamily="18" charset="0"/>
                <a:cs typeface="Times New Roman" panose="02020603050405020304" pitchFamily="18" charset="0"/>
              </a:rPr>
              <a:t>bỏ</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người</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vào</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sọt</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rồi</a:t>
            </a:r>
            <a:r>
              <a:rPr lang="vi-VN" sz="2400" b="1" i="0" kern="1200" dirty="0">
                <a:solidFill>
                  <a:schemeClr val="tx1"/>
                </a:solidFill>
                <a:effectLst/>
                <a:latin typeface="Times New Roman" panose="02020603050405020304" pitchFamily="18" charset="0"/>
                <a:cs typeface="Times New Roman" panose="02020603050405020304" pitchFamily="18" charset="0"/>
              </a:rPr>
              <a:t> đem </a:t>
            </a:r>
            <a:r>
              <a:rPr lang="vi-VN" sz="2400" b="1" i="0" kern="1200" dirty="0" err="1">
                <a:solidFill>
                  <a:schemeClr val="tx1"/>
                </a:solidFill>
                <a:effectLst/>
                <a:latin typeface="Times New Roman" panose="02020603050405020304" pitchFamily="18" charset="0"/>
                <a:cs typeface="Times New Roman" panose="02020603050405020304" pitchFamily="18" charset="0"/>
              </a:rPr>
              <a:t>thả</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xuống</a:t>
            </a:r>
            <a:r>
              <a:rPr lang="vi-VN" sz="2400" b="1" i="0" kern="1200" dirty="0">
                <a:solidFill>
                  <a:schemeClr val="tx1"/>
                </a:solidFill>
                <a:effectLst/>
                <a:latin typeface="Times New Roman" panose="02020603050405020304" pitchFamily="18" charset="0"/>
                <a:cs typeface="Times New Roman" panose="02020603050405020304" pitchFamily="18" charset="0"/>
              </a:rPr>
              <a:t> sông.</a:t>
            </a:r>
            <a:endParaRPr lang="en-US" sz="2400" b="1" i="0" kern="1200" dirty="0">
              <a:solidFill>
                <a:schemeClr val="tx1"/>
              </a:solidFill>
              <a:effectLst/>
              <a:latin typeface="Times New Roman" panose="02020603050405020304" pitchFamily="18" charset="0"/>
              <a:cs typeface="Times New Roman" panose="02020603050405020304" pitchFamily="18" charset="0"/>
            </a:endParaRPr>
          </a:p>
          <a:p>
            <a:pPr fontAlgn="base"/>
            <a:r>
              <a:rPr lang="vi-VN" sz="2400" b="1" i="0" kern="1200" dirty="0" err="1">
                <a:solidFill>
                  <a:schemeClr val="tx1"/>
                </a:solidFill>
                <a:effectLst/>
                <a:latin typeface="Times New Roman" panose="02020603050405020304" pitchFamily="18" charset="0"/>
                <a:cs typeface="Times New Roman" panose="02020603050405020304" pitchFamily="18" charset="0"/>
              </a:rPr>
              <a:t>Làm</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những</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điều</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ác</a:t>
            </a:r>
            <a:r>
              <a:rPr lang="vi-VN" sz="2400" b="1" i="0" kern="1200" dirty="0">
                <a:solidFill>
                  <a:schemeClr val="tx1"/>
                </a:solidFill>
                <a:effectLst/>
                <a:latin typeface="Times New Roman" panose="02020603050405020304" pitchFamily="18" charset="0"/>
                <a:cs typeface="Times New Roman" panose="02020603050405020304" pitchFamily="18" charset="0"/>
              </a:rPr>
              <a:t> như </a:t>
            </a:r>
            <a:r>
              <a:rPr lang="vi-VN" sz="2400" b="1" i="0" kern="1200" dirty="0" err="1">
                <a:solidFill>
                  <a:schemeClr val="tx1"/>
                </a:solidFill>
                <a:effectLst/>
                <a:latin typeface="Times New Roman" panose="02020603050405020304" pitchFamily="18" charset="0"/>
                <a:cs typeface="Times New Roman" panose="02020603050405020304" pitchFamily="18" charset="0"/>
              </a:rPr>
              <a:t>thế</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thì</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lấy</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làm</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thích</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chí</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Một</a:t>
            </a:r>
            <a:r>
              <a:rPr lang="vi-VN" sz="2400" b="1" i="0" kern="1200" dirty="0">
                <a:solidFill>
                  <a:schemeClr val="tx1"/>
                </a:solidFill>
                <a:effectLst/>
                <a:latin typeface="Times New Roman" panose="02020603050405020304" pitchFamily="18" charset="0"/>
                <a:cs typeface="Times New Roman" panose="02020603050405020304" pitchFamily="18" charset="0"/>
              </a:rPr>
              <a:t> hôm </a:t>
            </a:r>
            <a:r>
              <a:rPr lang="vi-VN" sz="2400" b="1" i="0" kern="1200" dirty="0" err="1">
                <a:solidFill>
                  <a:schemeClr val="tx1"/>
                </a:solidFill>
                <a:effectLst/>
                <a:latin typeface="Times New Roman" panose="02020603050405020304" pitchFamily="18" charset="0"/>
                <a:cs typeface="Times New Roman" panose="02020603050405020304" pitchFamily="18" charset="0"/>
              </a:rPr>
              <a:t>lấy</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mía</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để</a:t>
            </a:r>
            <a:r>
              <a:rPr lang="vi-VN" sz="2400" b="1" i="0" kern="1200" dirty="0">
                <a:solidFill>
                  <a:schemeClr val="tx1"/>
                </a:solidFill>
                <a:effectLst/>
                <a:latin typeface="Times New Roman" panose="02020603050405020304" pitchFamily="18" charset="0"/>
                <a:cs typeface="Times New Roman" panose="02020603050405020304" pitchFamily="18" charset="0"/>
              </a:rPr>
              <a:t> lên </a:t>
            </a:r>
            <a:r>
              <a:rPr lang="vi-VN" sz="2400" b="1" i="0" kern="1200" dirty="0" err="1">
                <a:solidFill>
                  <a:schemeClr val="tx1"/>
                </a:solidFill>
                <a:effectLst/>
                <a:latin typeface="Times New Roman" panose="02020603050405020304" pitchFamily="18" charset="0"/>
                <a:cs typeface="Times New Roman" panose="02020603050405020304" pitchFamily="18" charset="0"/>
              </a:rPr>
              <a:t>đầu</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nhà</a:t>
            </a:r>
            <a:r>
              <a:rPr lang="vi-VN" sz="2400" b="1" i="0" kern="1200" dirty="0">
                <a:solidFill>
                  <a:schemeClr val="tx1"/>
                </a:solidFill>
                <a:effectLst/>
                <a:latin typeface="Times New Roman" panose="02020603050405020304" pitchFamily="18" charset="0"/>
                <a:cs typeface="Times New Roman" panose="02020603050405020304" pitchFamily="18" charset="0"/>
              </a:rPr>
              <a:t> sư </a:t>
            </a:r>
            <a:r>
              <a:rPr lang="vi-VN" sz="2400" b="1" i="0" kern="1200" dirty="0" err="1">
                <a:solidFill>
                  <a:schemeClr val="tx1"/>
                </a:solidFill>
                <a:effectLst/>
                <a:latin typeface="Times New Roman" panose="02020603050405020304" pitchFamily="18" charset="0"/>
                <a:cs typeface="Times New Roman" panose="02020603050405020304" pitchFamily="18" charset="0"/>
              </a:rPr>
              <a:t>mà</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róc</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vỏ</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rồi</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thỉnh</a:t>
            </a:r>
            <a:r>
              <a:rPr lang="vi-VN" sz="2400" b="1" i="0" kern="1200" dirty="0">
                <a:solidFill>
                  <a:schemeClr val="tx1"/>
                </a:solidFill>
                <a:effectLst/>
                <a:latin typeface="Times New Roman" panose="02020603050405020304" pitchFamily="18" charset="0"/>
                <a:cs typeface="Times New Roman" panose="02020603050405020304" pitchFamily="18" charset="0"/>
              </a:rPr>
              <a:t> - </a:t>
            </a:r>
            <a:r>
              <a:rPr lang="vi-VN" sz="2400" b="1" i="0" kern="1200" dirty="0" err="1">
                <a:solidFill>
                  <a:schemeClr val="tx1"/>
                </a:solidFill>
                <a:effectLst/>
                <a:latin typeface="Times New Roman" panose="02020603050405020304" pitchFamily="18" charset="0"/>
                <a:cs typeface="Times New Roman" panose="02020603050405020304" pitchFamily="18" charset="0"/>
              </a:rPr>
              <a:t>thoảng</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giả</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tảng</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nhỡ</a:t>
            </a:r>
            <a:r>
              <a:rPr lang="vi-VN" sz="2400" b="1" i="0" kern="1200" dirty="0">
                <a:solidFill>
                  <a:schemeClr val="tx1"/>
                </a:solidFill>
                <a:effectLst/>
                <a:latin typeface="Times New Roman" panose="02020603050405020304" pitchFamily="18" charset="0"/>
                <a:cs typeface="Times New Roman" panose="02020603050405020304" pitchFamily="18" charset="0"/>
              </a:rPr>
              <a:t> tay </a:t>
            </a:r>
            <a:r>
              <a:rPr lang="vi-VN" sz="2400" b="1" i="0" kern="1200" dirty="0" err="1">
                <a:solidFill>
                  <a:schemeClr val="tx1"/>
                </a:solidFill>
                <a:effectLst/>
                <a:latin typeface="Times New Roman" panose="02020603050405020304" pitchFamily="18" charset="0"/>
                <a:cs typeface="Times New Roman" panose="02020603050405020304" pitchFamily="18" charset="0"/>
              </a:rPr>
              <a:t>bổ</a:t>
            </a:r>
            <a:r>
              <a:rPr lang="vi-VN" sz="2400" b="1" i="0" kern="1200" dirty="0">
                <a:solidFill>
                  <a:schemeClr val="tx1"/>
                </a:solidFill>
                <a:effectLst/>
                <a:latin typeface="Times New Roman" panose="02020603050405020304" pitchFamily="18" charset="0"/>
                <a:cs typeface="Times New Roman" panose="02020603050405020304" pitchFamily="18" charset="0"/>
              </a:rPr>
              <a:t> dao </a:t>
            </a:r>
            <a:r>
              <a:rPr lang="vi-VN" sz="2400" b="1" i="0" kern="1200" dirty="0" err="1">
                <a:solidFill>
                  <a:schemeClr val="tx1"/>
                </a:solidFill>
                <a:effectLst/>
                <a:latin typeface="Times New Roman" panose="02020603050405020304" pitchFamily="18" charset="0"/>
                <a:cs typeface="Times New Roman" panose="02020603050405020304" pitchFamily="18" charset="0"/>
              </a:rPr>
              <a:t>vào</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đầu</a:t>
            </a:r>
            <a:r>
              <a:rPr lang="vi-VN" sz="2400" b="1" i="0" kern="1200" dirty="0">
                <a:solidFill>
                  <a:schemeClr val="tx1"/>
                </a:solidFill>
                <a:effectLst/>
                <a:latin typeface="Times New Roman" panose="02020603050405020304" pitchFamily="18" charset="0"/>
                <a:cs typeface="Times New Roman" panose="02020603050405020304" pitchFamily="18" charset="0"/>
              </a:rPr>
              <a:t> sư </a:t>
            </a:r>
            <a:r>
              <a:rPr lang="vi-VN" sz="2400" b="1" i="0" kern="1200" dirty="0" err="1">
                <a:solidFill>
                  <a:schemeClr val="tx1"/>
                </a:solidFill>
                <a:effectLst/>
                <a:latin typeface="Times New Roman" panose="02020603050405020304" pitchFamily="18" charset="0"/>
                <a:cs typeface="Times New Roman" panose="02020603050405020304" pitchFamily="18" charset="0"/>
              </a:rPr>
              <a:t>chảy</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máu</a:t>
            </a:r>
            <a:r>
              <a:rPr lang="vi-VN" sz="2400" b="1" i="0" kern="1200" dirty="0">
                <a:solidFill>
                  <a:schemeClr val="tx1"/>
                </a:solidFill>
                <a:effectLst/>
                <a:latin typeface="Times New Roman" panose="02020603050405020304" pitchFamily="18" charset="0"/>
                <a:cs typeface="Times New Roman" panose="02020603050405020304" pitchFamily="18" charset="0"/>
              </a:rPr>
              <a:t> ra, trông </a:t>
            </a:r>
            <a:r>
              <a:rPr lang="vi-VN" sz="2400" b="1" i="0" kern="1200" dirty="0" err="1">
                <a:solidFill>
                  <a:schemeClr val="tx1"/>
                </a:solidFill>
                <a:effectLst/>
                <a:latin typeface="Times New Roman" panose="02020603050405020304" pitchFamily="18" charset="0"/>
                <a:cs typeface="Times New Roman" panose="02020603050405020304" pitchFamily="18" charset="0"/>
              </a:rPr>
              <a:t>thấy</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thế</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làm</a:t>
            </a:r>
            <a:r>
              <a:rPr lang="vi-VN" sz="2400" b="1" i="0" kern="1200" dirty="0">
                <a:solidFill>
                  <a:schemeClr val="tx1"/>
                </a:solidFill>
                <a:effectLst/>
                <a:latin typeface="Times New Roman" panose="02020603050405020304" pitchFamily="18" charset="0"/>
                <a:cs typeface="Times New Roman" panose="02020603050405020304" pitchFamily="18" charset="0"/>
              </a:rPr>
              <a:t> vui </a:t>
            </a:r>
            <a:r>
              <a:rPr lang="vi-VN" sz="2400" b="1" i="0" kern="1200" dirty="0" err="1">
                <a:solidFill>
                  <a:schemeClr val="tx1"/>
                </a:solidFill>
                <a:effectLst/>
                <a:latin typeface="Times New Roman" panose="02020603050405020304" pitchFamily="18" charset="0"/>
                <a:cs typeface="Times New Roman" panose="02020603050405020304" pitchFamily="18" charset="0"/>
              </a:rPr>
              <a:t>cười</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Còn</a:t>
            </a:r>
            <a:r>
              <a:rPr lang="vi-VN" sz="2400" b="1" i="0" kern="1200" dirty="0">
                <a:solidFill>
                  <a:schemeClr val="tx1"/>
                </a:solidFill>
                <a:effectLst/>
                <a:latin typeface="Times New Roman" panose="02020603050405020304" pitchFamily="18" charset="0"/>
                <a:cs typeface="Times New Roman" panose="02020603050405020304" pitchFamily="18" charset="0"/>
              </a:rPr>
              <a:t> khi ra </a:t>
            </a:r>
            <a:r>
              <a:rPr lang="vi-VN" sz="2400" b="1" i="0" kern="1200" dirty="0" err="1">
                <a:solidFill>
                  <a:schemeClr val="tx1"/>
                </a:solidFill>
                <a:effectLst/>
                <a:latin typeface="Times New Roman" panose="02020603050405020304" pitchFamily="18" charset="0"/>
                <a:cs typeface="Times New Roman" panose="02020603050405020304" pitchFamily="18" charset="0"/>
              </a:rPr>
              <a:t>buổi</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chầu</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có</a:t>
            </a:r>
            <a:r>
              <a:rPr lang="vi-VN" sz="2400" b="1" i="0" kern="1200" dirty="0">
                <a:solidFill>
                  <a:schemeClr val="tx1"/>
                </a:solidFill>
                <a:effectLst/>
                <a:latin typeface="Times New Roman" panose="02020603050405020304" pitchFamily="18" charset="0"/>
                <a:cs typeface="Times New Roman" panose="02020603050405020304" pitchFamily="18" charset="0"/>
              </a:rPr>
              <a:t> ai </a:t>
            </a:r>
            <a:r>
              <a:rPr lang="vi-VN" sz="2400" b="1" i="0" kern="1200" dirty="0" err="1">
                <a:solidFill>
                  <a:schemeClr val="tx1"/>
                </a:solidFill>
                <a:effectLst/>
                <a:latin typeface="Times New Roman" panose="02020603050405020304" pitchFamily="18" charset="0"/>
                <a:cs typeface="Times New Roman" panose="02020603050405020304" pitchFamily="18" charset="0"/>
              </a:rPr>
              <a:t>tấu</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sớ</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điều</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gì</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thì</a:t>
            </a:r>
            <a:r>
              <a:rPr lang="vi-VN" sz="2400" b="1" i="0" kern="1200" dirty="0">
                <a:solidFill>
                  <a:schemeClr val="tx1"/>
                </a:solidFill>
                <a:effectLst/>
                <a:latin typeface="Times New Roman" panose="02020603050405020304" pitchFamily="18" charset="0"/>
                <a:cs typeface="Times New Roman" panose="02020603050405020304" pitchFamily="18" charset="0"/>
              </a:rPr>
              <a:t> cho </a:t>
            </a:r>
            <a:r>
              <a:rPr lang="vi-VN" sz="2400" b="1" i="0" kern="1200" dirty="0" err="1">
                <a:solidFill>
                  <a:schemeClr val="tx1"/>
                </a:solidFill>
                <a:effectLst/>
                <a:latin typeface="Times New Roman" panose="02020603050405020304" pitchFamily="18" charset="0"/>
                <a:cs typeface="Times New Roman" panose="02020603050405020304" pitchFamily="18" charset="0"/>
              </a:rPr>
              <a:t>những</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thằng</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hề</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nói</a:t>
            </a:r>
            <a:r>
              <a:rPr lang="vi-VN" sz="2400" b="1" i="0" kern="1200" dirty="0">
                <a:solidFill>
                  <a:schemeClr val="tx1"/>
                </a:solidFill>
                <a:effectLst/>
                <a:latin typeface="Times New Roman" panose="02020603050405020304" pitchFamily="18" charset="0"/>
                <a:cs typeface="Times New Roman" panose="02020603050405020304" pitchFamily="18" charset="0"/>
              </a:rPr>
              <a:t> khôi - </a:t>
            </a:r>
            <a:r>
              <a:rPr lang="vi-VN" sz="2400" b="1" i="0" kern="1200" dirty="0" err="1">
                <a:solidFill>
                  <a:schemeClr val="tx1"/>
                </a:solidFill>
                <a:effectLst/>
                <a:latin typeface="Times New Roman" panose="02020603050405020304" pitchFamily="18" charset="0"/>
                <a:cs typeface="Times New Roman" panose="02020603050405020304" pitchFamily="18" charset="0"/>
              </a:rPr>
              <a:t>hài</a:t>
            </a:r>
            <a:r>
              <a:rPr lang="vi-VN" sz="2400" b="1" i="0" kern="1200" dirty="0">
                <a:solidFill>
                  <a:schemeClr val="tx1"/>
                </a:solidFill>
                <a:effectLst/>
                <a:latin typeface="Times New Roman" panose="02020603050405020304" pitchFamily="18" charset="0"/>
                <a:cs typeface="Times New Roman" panose="02020603050405020304" pitchFamily="18" charset="0"/>
              </a:rPr>
              <a:t> hay </a:t>
            </a:r>
            <a:r>
              <a:rPr lang="vi-VN" sz="2400" b="1" i="0" kern="1200" dirty="0" err="1">
                <a:solidFill>
                  <a:schemeClr val="tx1"/>
                </a:solidFill>
                <a:effectLst/>
                <a:latin typeface="Times New Roman" panose="02020603050405020304" pitchFamily="18" charset="0"/>
                <a:cs typeface="Times New Roman" panose="02020603050405020304" pitchFamily="18" charset="0"/>
              </a:rPr>
              <a:t>là</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nhại</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tiếng</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làm</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trò</a:t>
            </a:r>
            <a:r>
              <a:rPr lang="vi-VN" sz="2400" b="1" i="0" kern="1200" dirty="0">
                <a:solidFill>
                  <a:schemeClr val="tx1"/>
                </a:solidFill>
                <a:effectLst/>
                <a:latin typeface="Times New Roman" panose="02020603050405020304" pitchFamily="18" charset="0"/>
                <a:cs typeface="Times New Roman" panose="02020603050405020304" pitchFamily="18" charset="0"/>
              </a:rPr>
              <a:t>.</a:t>
            </a:r>
          </a:p>
          <a:p>
            <a:pPr fontAlgn="base"/>
            <a:r>
              <a:rPr lang="vi-VN" sz="2400" b="1" i="0" kern="1200" dirty="0">
                <a:solidFill>
                  <a:schemeClr val="tx1"/>
                </a:solidFill>
                <a:effectLst/>
                <a:latin typeface="Times New Roman" panose="02020603050405020304" pitchFamily="18" charset="0"/>
                <a:cs typeface="Times New Roman" panose="02020603050405020304" pitchFamily="18" charset="0"/>
              </a:rPr>
              <a:t>Long </a:t>
            </a:r>
            <a:r>
              <a:rPr lang="vi-VN" sz="2400" b="1" i="0" kern="1200" dirty="0" err="1">
                <a:solidFill>
                  <a:schemeClr val="tx1"/>
                </a:solidFill>
                <a:effectLst/>
                <a:latin typeface="Times New Roman" panose="02020603050405020304" pitchFamily="18" charset="0"/>
                <a:cs typeface="Times New Roman" panose="02020603050405020304" pitchFamily="18" charset="0"/>
              </a:rPr>
              <a:t>Đĩnh</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làm</a:t>
            </a:r>
            <a:r>
              <a:rPr lang="vi-VN" sz="2400" b="1" i="0" kern="1200" dirty="0">
                <a:solidFill>
                  <a:schemeClr val="tx1"/>
                </a:solidFill>
                <a:effectLst/>
                <a:latin typeface="Times New Roman" panose="02020603050405020304" pitchFamily="18" charset="0"/>
                <a:cs typeface="Times New Roman" panose="02020603050405020304" pitchFamily="18" charset="0"/>
              </a:rPr>
              <a:t> vua </a:t>
            </a:r>
            <a:r>
              <a:rPr lang="vi-VN" sz="2400" b="1" i="0" kern="1200" dirty="0" err="1">
                <a:solidFill>
                  <a:schemeClr val="tx1"/>
                </a:solidFill>
                <a:effectLst/>
                <a:latin typeface="Times New Roman" panose="02020603050405020304" pitchFamily="18" charset="0"/>
                <a:cs typeface="Times New Roman" panose="02020603050405020304" pitchFamily="18" charset="0"/>
              </a:rPr>
              <a:t>được</a:t>
            </a:r>
            <a:r>
              <a:rPr lang="vi-VN" sz="2400" b="1" i="0" kern="1200" dirty="0">
                <a:solidFill>
                  <a:schemeClr val="tx1"/>
                </a:solidFill>
                <a:effectLst/>
                <a:latin typeface="Times New Roman" panose="02020603050405020304" pitchFamily="18" charset="0"/>
                <a:cs typeface="Times New Roman" panose="02020603050405020304" pitchFamily="18" charset="0"/>
              </a:rPr>
              <a:t> 2 năm </a:t>
            </a:r>
            <a:r>
              <a:rPr lang="vi-VN" sz="2400" b="1" i="0" kern="1200" dirty="0" err="1">
                <a:solidFill>
                  <a:schemeClr val="tx1"/>
                </a:solidFill>
                <a:effectLst/>
                <a:latin typeface="Times New Roman" panose="02020603050405020304" pitchFamily="18" charset="0"/>
                <a:cs typeface="Times New Roman" panose="02020603050405020304" pitchFamily="18" charset="0"/>
              </a:rPr>
              <a:t>đổi</a:t>
            </a:r>
            <a:r>
              <a:rPr lang="vi-VN" sz="2400" b="1" i="0" kern="1200" dirty="0">
                <a:solidFill>
                  <a:schemeClr val="tx1"/>
                </a:solidFill>
                <a:effectLst/>
                <a:latin typeface="Times New Roman" panose="02020603050405020304" pitchFamily="18" charset="0"/>
                <a:cs typeface="Times New Roman" panose="02020603050405020304" pitchFamily="18" charset="0"/>
              </a:rPr>
              <a:t> niên -</a:t>
            </a:r>
            <a:r>
              <a:rPr lang="vi-VN" sz="2400" b="1" i="0" kern="1200" dirty="0" err="1">
                <a:solidFill>
                  <a:schemeClr val="tx1"/>
                </a:solidFill>
                <a:effectLst/>
                <a:latin typeface="Times New Roman" panose="02020603050405020304" pitchFamily="18" charset="0"/>
                <a:cs typeface="Times New Roman" panose="02020603050405020304" pitchFamily="18" charset="0"/>
              </a:rPr>
              <a:t>hiệu</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là</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Cảnh</a:t>
            </a:r>
            <a:r>
              <a:rPr lang="vi-VN" sz="2400" b="1" i="0" kern="1200" dirty="0">
                <a:solidFill>
                  <a:schemeClr val="tx1"/>
                </a:solidFill>
                <a:effectLst/>
                <a:latin typeface="Times New Roman" panose="02020603050405020304" pitchFamily="18" charset="0"/>
                <a:cs typeface="Times New Roman" panose="02020603050405020304" pitchFamily="18" charset="0"/>
              </a:rPr>
              <a:t> - </a:t>
            </a:r>
            <a:r>
              <a:rPr lang="vi-VN" sz="2400" b="1" i="0" kern="1200" dirty="0" err="1">
                <a:solidFill>
                  <a:schemeClr val="tx1"/>
                </a:solidFill>
                <a:effectLst/>
                <a:latin typeface="Times New Roman" panose="02020603050405020304" pitchFamily="18" charset="0"/>
                <a:cs typeface="Times New Roman" panose="02020603050405020304" pitchFamily="18" charset="0"/>
              </a:rPr>
              <a:t>thụy</a:t>
            </a:r>
            <a:r>
              <a:rPr lang="vi-VN" sz="2400" b="1" i="0" kern="1200" dirty="0">
                <a:solidFill>
                  <a:schemeClr val="tx1"/>
                </a:solidFill>
                <a:effectLst/>
                <a:latin typeface="Times New Roman" panose="02020603050405020304" pitchFamily="18" charset="0"/>
                <a:cs typeface="Times New Roman" panose="02020603050405020304" pitchFamily="18" charset="0"/>
              </a:rPr>
              <a:t> (1008-1009). Sang năm sau </a:t>
            </a:r>
            <a:r>
              <a:rPr lang="vi-VN" sz="2400" b="1" i="0" kern="1200" dirty="0" err="1">
                <a:solidFill>
                  <a:schemeClr val="tx1"/>
                </a:solidFill>
                <a:effectLst/>
                <a:latin typeface="Times New Roman" panose="02020603050405020304" pitchFamily="18" charset="0"/>
                <a:cs typeface="Times New Roman" panose="02020603050405020304" pitchFamily="18" charset="0"/>
              </a:rPr>
              <a:t>là</a:t>
            </a:r>
            <a:r>
              <a:rPr lang="vi-VN" sz="2400" b="1" i="0" kern="1200" dirty="0">
                <a:solidFill>
                  <a:schemeClr val="tx1"/>
                </a:solidFill>
                <a:effectLst/>
                <a:latin typeface="Times New Roman" panose="02020603050405020304" pitchFamily="18" charset="0"/>
                <a:cs typeface="Times New Roman" panose="02020603050405020304" pitchFamily="18" charset="0"/>
              </a:rPr>
              <a:t> năm </a:t>
            </a:r>
            <a:r>
              <a:rPr lang="vi-VN" sz="2400" b="1" i="0" kern="1200" dirty="0" err="1">
                <a:solidFill>
                  <a:schemeClr val="tx1"/>
                </a:solidFill>
                <a:effectLst/>
                <a:latin typeface="Times New Roman" panose="02020603050405020304" pitchFamily="18" charset="0"/>
                <a:cs typeface="Times New Roman" panose="02020603050405020304" pitchFamily="18" charset="0"/>
              </a:rPr>
              <a:t>Kỷ</a:t>
            </a:r>
            <a:r>
              <a:rPr lang="vi-VN" sz="2400" b="1" i="0" kern="1200" dirty="0">
                <a:solidFill>
                  <a:schemeClr val="tx1"/>
                </a:solidFill>
                <a:effectLst/>
                <a:latin typeface="Times New Roman" panose="02020603050405020304" pitchFamily="18" charset="0"/>
                <a:cs typeface="Times New Roman" panose="02020603050405020304" pitchFamily="18" charset="0"/>
              </a:rPr>
              <a:t> - </a:t>
            </a:r>
            <a:r>
              <a:rPr lang="vi-VN" sz="2400" b="1" i="0" kern="1200" dirty="0" err="1">
                <a:solidFill>
                  <a:schemeClr val="tx1"/>
                </a:solidFill>
                <a:effectLst/>
                <a:latin typeface="Times New Roman" panose="02020603050405020304" pitchFamily="18" charset="0"/>
                <a:cs typeface="Times New Roman" panose="02020603050405020304" pitchFamily="18" charset="0"/>
              </a:rPr>
              <a:t>Dậu</a:t>
            </a:r>
            <a:r>
              <a:rPr lang="vi-VN" sz="2400" b="1" i="0" kern="1200" dirty="0">
                <a:solidFill>
                  <a:schemeClr val="tx1"/>
                </a:solidFill>
                <a:effectLst/>
                <a:latin typeface="Times New Roman" panose="02020603050405020304" pitchFamily="18" charset="0"/>
                <a:cs typeface="Times New Roman" panose="02020603050405020304" pitchFamily="18" charset="0"/>
              </a:rPr>
              <a:t> (1009) </a:t>
            </a:r>
            <a:r>
              <a:rPr lang="vi-VN" sz="2400" b="1" i="0" kern="1200" dirty="0" err="1">
                <a:solidFill>
                  <a:schemeClr val="tx1"/>
                </a:solidFill>
                <a:effectLst/>
                <a:latin typeface="Times New Roman" panose="02020603050405020304" pitchFamily="18" charset="0"/>
                <a:cs typeface="Times New Roman" panose="02020603050405020304" pitchFamily="18" charset="0"/>
              </a:rPr>
              <a:t>thì</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mất</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làm</a:t>
            </a:r>
            <a:r>
              <a:rPr lang="vi-VN" sz="2400" b="1" i="0" kern="1200" dirty="0">
                <a:solidFill>
                  <a:schemeClr val="tx1"/>
                </a:solidFill>
                <a:effectLst/>
                <a:latin typeface="Times New Roman" panose="02020603050405020304" pitchFamily="18" charset="0"/>
                <a:cs typeface="Times New Roman" panose="02020603050405020304" pitchFamily="18" charset="0"/>
              </a:rPr>
              <a:t> vua </a:t>
            </a:r>
            <a:r>
              <a:rPr lang="vi-VN" sz="2400" b="1" i="0" kern="1200" dirty="0" err="1">
                <a:solidFill>
                  <a:schemeClr val="tx1"/>
                </a:solidFill>
                <a:effectLst/>
                <a:latin typeface="Times New Roman" panose="02020603050405020304" pitchFamily="18" charset="0"/>
                <a:cs typeface="Times New Roman" panose="02020603050405020304" pitchFamily="18" charset="0"/>
              </a:rPr>
              <a:t>được</a:t>
            </a:r>
            <a:r>
              <a:rPr lang="vi-VN" sz="2400" b="1" i="0" kern="1200" dirty="0">
                <a:solidFill>
                  <a:schemeClr val="tx1"/>
                </a:solidFill>
                <a:effectLst/>
                <a:latin typeface="Times New Roman" panose="02020603050405020304" pitchFamily="18" charset="0"/>
                <a:cs typeface="Times New Roman" panose="02020603050405020304" pitchFamily="18" charset="0"/>
              </a:rPr>
              <a:t> 4 năm, </a:t>
            </a:r>
            <a:r>
              <a:rPr lang="vi-VN" sz="2400" b="1" i="0" kern="1200" dirty="0" err="1">
                <a:solidFill>
                  <a:schemeClr val="tx1"/>
                </a:solidFill>
                <a:effectLst/>
                <a:latin typeface="Times New Roman" panose="02020603050405020304" pitchFamily="18" charset="0"/>
                <a:cs typeface="Times New Roman" panose="02020603050405020304" pitchFamily="18" charset="0"/>
              </a:rPr>
              <a:t>thọ</a:t>
            </a:r>
            <a:r>
              <a:rPr lang="vi-VN" sz="2400" b="1" i="0" kern="1200" dirty="0">
                <a:solidFill>
                  <a:schemeClr val="tx1"/>
                </a:solidFill>
                <a:effectLst/>
                <a:latin typeface="Times New Roman" panose="02020603050405020304" pitchFamily="18" charset="0"/>
                <a:cs typeface="Times New Roman" panose="02020603050405020304" pitchFamily="18" charset="0"/>
              </a:rPr>
              <a:t> 24 </a:t>
            </a:r>
            <a:r>
              <a:rPr lang="vi-VN" sz="2400" b="1" i="0" kern="1200" dirty="0" err="1">
                <a:solidFill>
                  <a:schemeClr val="tx1"/>
                </a:solidFill>
                <a:effectLst/>
                <a:latin typeface="Times New Roman" panose="02020603050405020304" pitchFamily="18" charset="0"/>
                <a:cs typeface="Times New Roman" panose="02020603050405020304" pitchFamily="18" charset="0"/>
              </a:rPr>
              <a:t>tuổi</a:t>
            </a:r>
            <a:r>
              <a:rPr lang="vi-VN" sz="2400" b="1" i="0" kern="1200" dirty="0">
                <a:solidFill>
                  <a:schemeClr val="tx1"/>
                </a:solidFill>
                <a:effectLst/>
                <a:latin typeface="Times New Roman" panose="02020603050405020304" pitchFamily="18" charset="0"/>
                <a:cs typeface="Times New Roman" panose="02020603050405020304" pitchFamily="18" charset="0"/>
              </a:rPr>
              <a:t>.</a:t>
            </a:r>
          </a:p>
          <a:p>
            <a:pPr fontAlgn="base"/>
            <a:r>
              <a:rPr lang="vi-VN" sz="2400" b="1" i="0" kern="1200" dirty="0" err="1">
                <a:solidFill>
                  <a:schemeClr val="tx1"/>
                </a:solidFill>
                <a:effectLst/>
                <a:latin typeface="Times New Roman" panose="02020603050405020304" pitchFamily="18" charset="0"/>
                <a:cs typeface="Times New Roman" panose="02020603050405020304" pitchFamily="18" charset="0"/>
              </a:rPr>
              <a:t>Vì</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lúc</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sống</a:t>
            </a:r>
            <a:r>
              <a:rPr lang="vi-VN" sz="2400" b="1" i="0" kern="1200" dirty="0">
                <a:solidFill>
                  <a:schemeClr val="tx1"/>
                </a:solidFill>
                <a:effectLst/>
                <a:latin typeface="Times New Roman" panose="02020603050405020304" pitchFamily="18" charset="0"/>
                <a:cs typeface="Times New Roman" panose="02020603050405020304" pitchFamily="18" charset="0"/>
              </a:rPr>
              <a:t> dâm-</a:t>
            </a:r>
            <a:r>
              <a:rPr lang="vi-VN" sz="2400" b="1" i="0" kern="1200" dirty="0" err="1">
                <a:solidFill>
                  <a:schemeClr val="tx1"/>
                </a:solidFill>
                <a:effectLst/>
                <a:latin typeface="Times New Roman" panose="02020603050405020304" pitchFamily="18" charset="0"/>
                <a:cs typeface="Times New Roman" panose="02020603050405020304" pitchFamily="18" charset="0"/>
              </a:rPr>
              <a:t>dục</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quá</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độ</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mắc</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bệnh</a:t>
            </a:r>
            <a:r>
              <a:rPr lang="vi-VN" sz="2400" b="1" i="0" kern="1200" dirty="0">
                <a:solidFill>
                  <a:schemeClr val="tx1"/>
                </a:solidFill>
                <a:effectLst/>
                <a:latin typeface="Times New Roman" panose="02020603050405020304" pitchFamily="18" charset="0"/>
                <a:cs typeface="Times New Roman" panose="02020603050405020304" pitchFamily="18" charset="0"/>
              </a:rPr>
              <a:t> không </a:t>
            </a:r>
            <a:r>
              <a:rPr lang="vi-VN" sz="2400" b="1" i="0" kern="1200" dirty="0" err="1">
                <a:solidFill>
                  <a:schemeClr val="tx1"/>
                </a:solidFill>
                <a:effectLst/>
                <a:latin typeface="Times New Roman" panose="02020603050405020304" pitchFamily="18" charset="0"/>
                <a:cs typeface="Times New Roman" panose="02020603050405020304" pitchFamily="18" charset="0"/>
              </a:rPr>
              <a:t>ngồi</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được</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đến</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buổi</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chầu</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thì</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cứ</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nằm</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mà</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thị</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triều</a:t>
            </a:r>
            <a:r>
              <a:rPr lang="vi-VN" sz="2400" b="1" i="0" kern="1200" dirty="0">
                <a:solidFill>
                  <a:schemeClr val="tx1"/>
                </a:solidFill>
                <a:effectLst/>
                <a:latin typeface="Times New Roman" panose="02020603050405020304" pitchFamily="18" charset="0"/>
                <a:cs typeface="Times New Roman" panose="02020603050405020304" pitchFamily="18" charset="0"/>
              </a:rPr>
              <a:t>, cho nên </a:t>
            </a:r>
            <a:r>
              <a:rPr lang="vi-VN" sz="2400" b="1" i="0" kern="1200" dirty="0" err="1">
                <a:solidFill>
                  <a:schemeClr val="tx1"/>
                </a:solidFill>
                <a:effectLst/>
                <a:latin typeface="Times New Roman" panose="02020603050405020304" pitchFamily="18" charset="0"/>
                <a:cs typeface="Times New Roman" panose="02020603050405020304" pitchFamily="18" charset="0"/>
              </a:rPr>
              <a:t>tục</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gọi</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là</a:t>
            </a:r>
            <a:r>
              <a:rPr lang="vi-VN" sz="2400" b="1" i="0" kern="1200" dirty="0">
                <a:solidFill>
                  <a:schemeClr val="tx1"/>
                </a:solidFill>
                <a:effectLst/>
                <a:latin typeface="Times New Roman" panose="02020603050405020304" pitchFamily="18" charset="0"/>
                <a:cs typeface="Times New Roman" panose="02020603050405020304" pitchFamily="18" charset="0"/>
              </a:rPr>
              <a:t> </a:t>
            </a:r>
            <a:r>
              <a:rPr lang="vi-VN" sz="2400" b="1" i="0" kern="1200" dirty="0" err="1">
                <a:solidFill>
                  <a:schemeClr val="tx1"/>
                </a:solidFill>
                <a:effectLst/>
                <a:latin typeface="Times New Roman" panose="02020603050405020304" pitchFamily="18" charset="0"/>
                <a:cs typeface="Times New Roman" panose="02020603050405020304" pitchFamily="18" charset="0"/>
              </a:rPr>
              <a:t>Ngọa-triều</a:t>
            </a:r>
            <a:r>
              <a:rPr lang="vi-VN" sz="2400" b="1" i="0" kern="1200" dirty="0">
                <a:solidFill>
                  <a:schemeClr val="tx1"/>
                </a:solidFill>
                <a:effectLst/>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6047652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C4D783C-2FFF-46F2-A4ED-CEE04F36F3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52" y="206047"/>
            <a:ext cx="12192000" cy="7181332"/>
          </a:xfrm>
          <a:prstGeom prst="rect">
            <a:avLst/>
          </a:prstGeom>
        </p:spPr>
      </p:pic>
      <p:sp>
        <p:nvSpPr>
          <p:cNvPr id="3" name="Subtitle 2">
            <a:extLst>
              <a:ext uri="{FF2B5EF4-FFF2-40B4-BE49-F238E27FC236}">
                <a16:creationId xmlns:a16="http://schemas.microsoft.com/office/drawing/2014/main" id="{A004F0BB-EFED-4D4C-A715-ABEA5253034C}"/>
              </a:ext>
            </a:extLst>
          </p:cNvPr>
          <p:cNvSpPr>
            <a:spLocks noGrp="1"/>
          </p:cNvSpPr>
          <p:nvPr>
            <p:ph type="subTitle" idx="1"/>
          </p:nvPr>
        </p:nvSpPr>
        <p:spPr>
          <a:xfrm>
            <a:off x="20652" y="221162"/>
            <a:ext cx="12191999" cy="840658"/>
          </a:xfrm>
          <a:solidFill>
            <a:schemeClr val="accent1">
              <a:lumMod val="60000"/>
              <a:lumOff val="40000"/>
            </a:schemeClr>
          </a:solidFill>
        </p:spPr>
        <p:txBody>
          <a:bodyPr>
            <a:normAutofit/>
          </a:bodyPr>
          <a:lstStyle/>
          <a:p>
            <a:r>
              <a:rPr lang="en-US" b="1" dirty="0">
                <a:latin typeface="Times New Roman" panose="02020603050405020304" pitchFamily="18" charset="0"/>
                <a:cs typeface="Times New Roman" panose="02020603050405020304" pitchFamily="18" charset="0"/>
              </a:rPr>
              <a:t>CHƯƠNG 5: ĐẠI VIỆT THỜI LÝ – TRẦN – HỒ (1009-1407)</a:t>
            </a:r>
          </a:p>
        </p:txBody>
      </p:sp>
      <p:sp>
        <p:nvSpPr>
          <p:cNvPr id="6" name="Subtitle 2">
            <a:extLst>
              <a:ext uri="{FF2B5EF4-FFF2-40B4-BE49-F238E27FC236}">
                <a16:creationId xmlns:a16="http://schemas.microsoft.com/office/drawing/2014/main" id="{B747C225-14EC-4DF3-AB34-25E0C048C8A7}"/>
              </a:ext>
            </a:extLst>
          </p:cNvPr>
          <p:cNvSpPr txBox="1">
            <a:spLocks/>
          </p:cNvSpPr>
          <p:nvPr/>
        </p:nvSpPr>
        <p:spPr>
          <a:xfrm>
            <a:off x="0" y="1136940"/>
            <a:ext cx="12191999" cy="575004"/>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err="1">
                <a:latin typeface="Times New Roman" panose="02020603050405020304" pitchFamily="18" charset="0"/>
                <a:cs typeface="Times New Roman" panose="02020603050405020304" pitchFamily="18" charset="0"/>
              </a:rPr>
              <a:t>Bài</a:t>
            </a:r>
            <a:r>
              <a:rPr lang="en-US" b="1" dirty="0">
                <a:latin typeface="Times New Roman" panose="02020603050405020304" pitchFamily="18" charset="0"/>
                <a:cs typeface="Times New Roman" panose="02020603050405020304" pitchFamily="18" charset="0"/>
              </a:rPr>
              <a:t> 11: NHÀ LÝ XÂY DỰNG VÀ PHÁT TRIỂN ĐẤT N</a:t>
            </a:r>
            <a:r>
              <a:rPr lang="vi-VN" b="1" dirty="0">
                <a:latin typeface="Times New Roman" panose="02020603050405020304" pitchFamily="18" charset="0"/>
                <a:cs typeface="Times New Roman" panose="02020603050405020304" pitchFamily="18" charset="0"/>
              </a:rPr>
              <a:t>Ư</a:t>
            </a:r>
            <a:r>
              <a:rPr lang="en-US" b="1" dirty="0">
                <a:latin typeface="Times New Roman" panose="02020603050405020304" pitchFamily="18" charset="0"/>
                <a:cs typeface="Times New Roman" panose="02020603050405020304" pitchFamily="18" charset="0"/>
              </a:rPr>
              <a:t>ỚC (1009-1225)</a:t>
            </a:r>
          </a:p>
        </p:txBody>
      </p:sp>
      <p:sp>
        <p:nvSpPr>
          <p:cNvPr id="12" name="Subtitle 2">
            <a:extLst>
              <a:ext uri="{FF2B5EF4-FFF2-40B4-BE49-F238E27FC236}">
                <a16:creationId xmlns:a16="http://schemas.microsoft.com/office/drawing/2014/main" id="{567F3D65-3FD8-422C-A129-E8337B1D2B0C}"/>
              </a:ext>
            </a:extLst>
          </p:cNvPr>
          <p:cNvSpPr txBox="1">
            <a:spLocks/>
          </p:cNvSpPr>
          <p:nvPr/>
        </p:nvSpPr>
        <p:spPr>
          <a:xfrm>
            <a:off x="20652" y="1083258"/>
            <a:ext cx="12150694" cy="672082"/>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err="1">
                <a:latin typeface="Times New Roman" panose="02020603050405020304" pitchFamily="18" charset="0"/>
                <a:cs typeface="Times New Roman" panose="02020603050405020304" pitchFamily="18" charset="0"/>
              </a:rPr>
              <a:t>Bài</a:t>
            </a:r>
            <a:r>
              <a:rPr lang="en-US" b="1" dirty="0">
                <a:latin typeface="Times New Roman" panose="02020603050405020304" pitchFamily="18" charset="0"/>
                <a:cs typeface="Times New Roman" panose="02020603050405020304" pitchFamily="18" charset="0"/>
              </a:rPr>
              <a:t> 11: NHÀ LÝ XÂY DỰNG VÀ PHÁT TRIỂN ĐẤT N</a:t>
            </a:r>
            <a:r>
              <a:rPr lang="vi-VN" b="1" dirty="0">
                <a:latin typeface="Times New Roman" panose="02020603050405020304" pitchFamily="18" charset="0"/>
                <a:cs typeface="Times New Roman" panose="02020603050405020304" pitchFamily="18" charset="0"/>
              </a:rPr>
              <a:t>Ư</a:t>
            </a:r>
            <a:r>
              <a:rPr lang="en-US" b="1" dirty="0">
                <a:latin typeface="Times New Roman" panose="02020603050405020304" pitchFamily="18" charset="0"/>
                <a:cs typeface="Times New Roman" panose="02020603050405020304" pitchFamily="18" charset="0"/>
              </a:rPr>
              <a:t>ỚC (1009-1225)</a:t>
            </a:r>
          </a:p>
        </p:txBody>
      </p:sp>
      <p:sp>
        <p:nvSpPr>
          <p:cNvPr id="9" name="Subtitle 2">
            <a:extLst>
              <a:ext uri="{FF2B5EF4-FFF2-40B4-BE49-F238E27FC236}">
                <a16:creationId xmlns:a16="http://schemas.microsoft.com/office/drawing/2014/main" id="{3B4A93F7-D9A9-4F0E-A09C-5131C1D2DBDB}"/>
              </a:ext>
            </a:extLst>
          </p:cNvPr>
          <p:cNvSpPr txBox="1">
            <a:spLocks/>
          </p:cNvSpPr>
          <p:nvPr/>
        </p:nvSpPr>
        <p:spPr>
          <a:xfrm>
            <a:off x="-2" y="2337620"/>
            <a:ext cx="7020729" cy="545066"/>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b="1" dirty="0">
                <a:latin typeface="Times New Roman" panose="02020603050405020304" pitchFamily="18" charset="0"/>
                <a:cs typeface="Times New Roman" panose="02020603050405020304" pitchFamily="18" charset="0"/>
              </a:rPr>
              <a:t>1. </a:t>
            </a:r>
            <a:r>
              <a:rPr lang="en-US" b="1" dirty="0" err="1">
                <a:latin typeface="Times New Roman" panose="02020603050405020304" pitchFamily="18" charset="0"/>
                <a:cs typeface="Times New Roman" panose="02020603050405020304" pitchFamily="18" charset="0"/>
              </a:rPr>
              <a:t>Nhà</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Lý</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thành</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lập</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và</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định</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đô</a:t>
            </a:r>
            <a:r>
              <a:rPr lang="en-US" b="1" dirty="0">
                <a:latin typeface="Times New Roman" panose="02020603050405020304" pitchFamily="18" charset="0"/>
                <a:cs typeface="Times New Roman" panose="02020603050405020304" pitchFamily="18" charset="0"/>
              </a:rPr>
              <a:t> ở </a:t>
            </a:r>
            <a:r>
              <a:rPr lang="en-US" b="1" dirty="0" err="1">
                <a:latin typeface="Times New Roman" panose="02020603050405020304" pitchFamily="18" charset="0"/>
                <a:cs typeface="Times New Roman" panose="02020603050405020304" pitchFamily="18" charset="0"/>
              </a:rPr>
              <a:t>Thăng</a:t>
            </a:r>
            <a:r>
              <a:rPr lang="en-US" b="1" dirty="0">
                <a:latin typeface="Times New Roman" panose="02020603050405020304" pitchFamily="18" charset="0"/>
                <a:cs typeface="Times New Roman" panose="02020603050405020304" pitchFamily="18" charset="0"/>
              </a:rPr>
              <a:t> Long</a:t>
            </a:r>
            <a:endParaRPr lang="en-US" b="1" i="1" dirty="0">
              <a:latin typeface="Times New Roman" panose="02020603050405020304" pitchFamily="18" charset="0"/>
              <a:cs typeface="Times New Roman" panose="02020603050405020304" pitchFamily="18" charset="0"/>
            </a:endParaRPr>
          </a:p>
        </p:txBody>
      </p:sp>
      <p:sp>
        <p:nvSpPr>
          <p:cNvPr id="18" name="Subtitle 2">
            <a:extLst>
              <a:ext uri="{FF2B5EF4-FFF2-40B4-BE49-F238E27FC236}">
                <a16:creationId xmlns:a16="http://schemas.microsoft.com/office/drawing/2014/main" id="{CA12D780-177F-4E20-B21D-2CE3E666145D}"/>
              </a:ext>
            </a:extLst>
          </p:cNvPr>
          <p:cNvSpPr txBox="1">
            <a:spLocks/>
          </p:cNvSpPr>
          <p:nvPr/>
        </p:nvSpPr>
        <p:spPr>
          <a:xfrm>
            <a:off x="-7" y="3199839"/>
            <a:ext cx="7020735" cy="840658"/>
          </a:xfrm>
          <a:prstGeom prst="rect">
            <a:avLst/>
          </a:prstGeom>
          <a:solidFill>
            <a:schemeClr val="accent1">
              <a:lumMod val="60000"/>
              <a:lumOff val="40000"/>
            </a:schemeClr>
          </a:solidFill>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dirty="0">
                <a:latin typeface="Times New Roman" panose="02020603050405020304" pitchFamily="18" charset="0"/>
                <a:cs typeface="Times New Roman" panose="02020603050405020304" pitchFamily="18" charset="0"/>
              </a:rPr>
              <a:t>- Sau </a:t>
            </a:r>
            <a:r>
              <a:rPr lang="en-US" dirty="0" err="1">
                <a:latin typeface="Times New Roman" panose="02020603050405020304" pitchFamily="18" charset="0"/>
                <a:cs typeface="Times New Roman" panose="02020603050405020304" pitchFamily="18" charset="0"/>
              </a:rPr>
              <a:t>khi</a:t>
            </a:r>
            <a:r>
              <a:rPr lang="en-US" dirty="0">
                <a:latin typeface="Times New Roman" panose="02020603050405020304" pitchFamily="18" charset="0"/>
                <a:cs typeface="Times New Roman" panose="02020603050405020304" pitchFamily="18" charset="0"/>
              </a:rPr>
              <a:t> Lê </a:t>
            </a:r>
            <a:r>
              <a:rPr lang="en-US" dirty="0" err="1">
                <a:latin typeface="Times New Roman" panose="02020603050405020304" pitchFamily="18" charset="0"/>
                <a:cs typeface="Times New Roman" panose="02020603050405020304" pitchFamily="18" charset="0"/>
              </a:rPr>
              <a:t>Hoàn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mất</a:t>
            </a:r>
            <a:r>
              <a:rPr lang="en-US" dirty="0">
                <a:latin typeface="Times New Roman" panose="02020603050405020304" pitchFamily="18" charset="0"/>
                <a:cs typeface="Times New Roman" panose="02020603050405020304" pitchFamily="18" charset="0"/>
              </a:rPr>
              <a:t> (1005), Lê Long </a:t>
            </a:r>
            <a:r>
              <a:rPr lang="en-US" dirty="0" err="1">
                <a:latin typeface="Times New Roman" panose="02020603050405020304" pitchFamily="18" charset="0"/>
                <a:cs typeface="Times New Roman" panose="02020603050405020304" pitchFamily="18" charset="0"/>
              </a:rPr>
              <a:t>Đĩnh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ngôi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vua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nhưng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tàn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bạo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triều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thần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ghét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Tiền</a:t>
            </a:r>
            <a:r>
              <a:rPr lang="en-US" dirty="0">
                <a:latin typeface="Times New Roman" panose="02020603050405020304" pitchFamily="18" charset="0"/>
                <a:cs typeface="Times New Roman" panose="02020603050405020304" pitchFamily="18" charset="0"/>
              </a:rPr>
              <a:t> Lê.</a:t>
            </a:r>
            <a:endParaRPr lang="en-US" i="1" dirty="0">
              <a:latin typeface="Times New Roman" panose="02020603050405020304" pitchFamily="18" charset="0"/>
              <a:cs typeface="Times New Roman" panose="02020603050405020304" pitchFamily="18" charset="0"/>
            </a:endParaRPr>
          </a:p>
        </p:txBody>
      </p:sp>
      <p:sp>
        <p:nvSpPr>
          <p:cNvPr id="19" name="Subtitle 2">
            <a:extLst>
              <a:ext uri="{FF2B5EF4-FFF2-40B4-BE49-F238E27FC236}">
                <a16:creationId xmlns:a16="http://schemas.microsoft.com/office/drawing/2014/main" id="{7FEA7412-25CD-4036-A144-1346206A95C8}"/>
              </a:ext>
            </a:extLst>
          </p:cNvPr>
          <p:cNvSpPr txBox="1">
            <a:spLocks/>
          </p:cNvSpPr>
          <p:nvPr/>
        </p:nvSpPr>
        <p:spPr>
          <a:xfrm>
            <a:off x="-8" y="4201007"/>
            <a:ext cx="7020735" cy="1279266"/>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Năm</a:t>
            </a:r>
            <a:r>
              <a:rPr lang="en-US" sz="3000" b="1" dirty="0">
                <a:latin typeface="Times New Roman" panose="02020603050405020304" pitchFamily="18" charset="0"/>
                <a:cs typeface="Times New Roman" panose="02020603050405020304" pitchFamily="18" charset="0"/>
              </a:rPr>
              <a:t> 1009 Lê Long </a:t>
            </a:r>
            <a:r>
              <a:rPr lang="en-US" sz="3000" b="1" dirty="0" err="1">
                <a:latin typeface="Times New Roman" panose="02020603050405020304" pitchFamily="18" charset="0"/>
                <a:cs typeface="Times New Roman" panose="02020603050405020304" pitchFamily="18" charset="0"/>
              </a:rPr>
              <a:t>Đĩnh</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mất</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triều</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thần</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suy</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tôn</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Lý</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Công</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Uẩn</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lên</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làm</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vua</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lập</a:t>
            </a:r>
            <a:r>
              <a:rPr lang="en-US" sz="3000" b="1" dirty="0">
                <a:latin typeface="Times New Roman" panose="02020603050405020304" pitchFamily="18" charset="0"/>
                <a:cs typeface="Times New Roman" panose="02020603050405020304" pitchFamily="18" charset="0"/>
              </a:rPr>
              <a:t> ra </a:t>
            </a:r>
            <a:r>
              <a:rPr lang="en-US" sz="3000" b="1" dirty="0" err="1">
                <a:latin typeface="Times New Roman" panose="02020603050405020304" pitchFamily="18" charset="0"/>
                <a:cs typeface="Times New Roman" panose="02020603050405020304" pitchFamily="18" charset="0"/>
              </a:rPr>
              <a:t>nhà</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Lý</a:t>
            </a:r>
            <a:r>
              <a:rPr lang="en-US" sz="3000" b="1" dirty="0">
                <a:latin typeface="Times New Roman" panose="02020603050405020304" pitchFamily="18" charset="0"/>
                <a:cs typeface="Times New Roman" panose="02020603050405020304" pitchFamily="18" charset="0"/>
              </a:rPr>
              <a:t>.</a:t>
            </a:r>
            <a:endParaRPr lang="en-US" sz="3000" b="1" i="1"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C36B9C51-0979-4F15-937F-44489282C4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0727" y="2035278"/>
            <a:ext cx="5171272" cy="5014108"/>
          </a:xfrm>
          <a:prstGeom prst="rect">
            <a:avLst/>
          </a:prstGeom>
        </p:spPr>
      </p:pic>
      <p:sp>
        <p:nvSpPr>
          <p:cNvPr id="5" name="Rectangle 4">
            <a:extLst>
              <a:ext uri="{FF2B5EF4-FFF2-40B4-BE49-F238E27FC236}">
                <a16:creationId xmlns:a16="http://schemas.microsoft.com/office/drawing/2014/main" id="{620D8B97-6A46-43AE-90A9-6973A0439CFF}"/>
              </a:ext>
            </a:extLst>
          </p:cNvPr>
          <p:cNvSpPr/>
          <p:nvPr/>
        </p:nvSpPr>
        <p:spPr>
          <a:xfrm>
            <a:off x="7020726" y="6312934"/>
            <a:ext cx="5171271" cy="5450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a:latin typeface="Times New Roman" panose="02020603050405020304" pitchFamily="18" charset="0"/>
                <a:cs typeface="Times New Roman" panose="02020603050405020304" pitchFamily="18" charset="0"/>
              </a:rPr>
              <a:t>Lý</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Thái</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Tổ</a:t>
            </a:r>
            <a:endParaRPr lang="en-US" sz="3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6302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C4D783C-2FFF-46F2-A4ED-CEE04F36F3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 y="-49227"/>
            <a:ext cx="12192000" cy="6872988"/>
          </a:xfrm>
          <a:prstGeom prst="rect">
            <a:avLst/>
          </a:prstGeom>
        </p:spPr>
      </p:pic>
      <p:sp>
        <p:nvSpPr>
          <p:cNvPr id="3" name="Subtitle 2">
            <a:extLst>
              <a:ext uri="{FF2B5EF4-FFF2-40B4-BE49-F238E27FC236}">
                <a16:creationId xmlns:a16="http://schemas.microsoft.com/office/drawing/2014/main" id="{A004F0BB-EFED-4D4C-A715-ABEA5253034C}"/>
              </a:ext>
            </a:extLst>
          </p:cNvPr>
          <p:cNvSpPr>
            <a:spLocks noGrp="1"/>
          </p:cNvSpPr>
          <p:nvPr>
            <p:ph type="subTitle" idx="1"/>
          </p:nvPr>
        </p:nvSpPr>
        <p:spPr>
          <a:xfrm>
            <a:off x="0" y="0"/>
            <a:ext cx="12191999" cy="840658"/>
          </a:xfrm>
          <a:solidFill>
            <a:schemeClr val="accent1">
              <a:lumMod val="60000"/>
              <a:lumOff val="40000"/>
            </a:schemeClr>
          </a:solidFill>
        </p:spPr>
        <p:txBody>
          <a:bodyPr>
            <a:normAutofit/>
          </a:bodyPr>
          <a:lstStyle/>
          <a:p>
            <a:r>
              <a:rPr lang="en-US" b="1" dirty="0">
                <a:latin typeface="Times New Roman" panose="02020603050405020304" pitchFamily="18" charset="0"/>
                <a:cs typeface="Times New Roman" panose="02020603050405020304" pitchFamily="18" charset="0"/>
              </a:rPr>
              <a:t>CHƯƠNG 5: ĐẠI VIỆT THỜI LÝ – TRẦN – HỒ (1009-1407)</a:t>
            </a:r>
          </a:p>
        </p:txBody>
      </p:sp>
      <p:sp>
        <p:nvSpPr>
          <p:cNvPr id="6" name="Subtitle 2">
            <a:extLst>
              <a:ext uri="{FF2B5EF4-FFF2-40B4-BE49-F238E27FC236}">
                <a16:creationId xmlns:a16="http://schemas.microsoft.com/office/drawing/2014/main" id="{B747C225-14EC-4DF3-AB34-25E0C048C8A7}"/>
              </a:ext>
            </a:extLst>
          </p:cNvPr>
          <p:cNvSpPr txBox="1">
            <a:spLocks/>
          </p:cNvSpPr>
          <p:nvPr/>
        </p:nvSpPr>
        <p:spPr>
          <a:xfrm>
            <a:off x="-1" y="958644"/>
            <a:ext cx="12191999" cy="1091381"/>
          </a:xfrm>
          <a:prstGeom prst="rect">
            <a:avLst/>
          </a:prstGeom>
          <a:solidFill>
            <a:schemeClr val="accent1">
              <a:lumMod val="60000"/>
              <a:lumOff val="40000"/>
            </a:schemeClr>
          </a:solidFill>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NHÀ LÝ XÂY DỰNG VÀ PHÁT TRIỂN ĐẤT N</a:t>
            </a:r>
            <a:r>
              <a:rPr kumimoji="0" lang="vi-VN"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(03 </a:t>
            </a:r>
            <a:r>
              <a:rPr kumimoji="0" lang="en-US" sz="24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tiết</a:t>
            </a:r>
            <a:r>
              <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12" name="Subtitle 2">
            <a:extLst>
              <a:ext uri="{FF2B5EF4-FFF2-40B4-BE49-F238E27FC236}">
                <a16:creationId xmlns:a16="http://schemas.microsoft.com/office/drawing/2014/main" id="{567F3D65-3FD8-422C-A129-E8337B1D2B0C}"/>
              </a:ext>
            </a:extLst>
          </p:cNvPr>
          <p:cNvSpPr txBox="1">
            <a:spLocks/>
          </p:cNvSpPr>
          <p:nvPr/>
        </p:nvSpPr>
        <p:spPr>
          <a:xfrm>
            <a:off x="1" y="958644"/>
            <a:ext cx="12191999" cy="1091381"/>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9" name="Subtitle 2">
            <a:extLst>
              <a:ext uri="{FF2B5EF4-FFF2-40B4-BE49-F238E27FC236}">
                <a16:creationId xmlns:a16="http://schemas.microsoft.com/office/drawing/2014/main" id="{3B4A93F7-D9A9-4F0E-A09C-5131C1D2DBDB}"/>
              </a:ext>
            </a:extLst>
          </p:cNvPr>
          <p:cNvSpPr txBox="1">
            <a:spLocks/>
          </p:cNvSpPr>
          <p:nvPr/>
        </p:nvSpPr>
        <p:spPr>
          <a:xfrm>
            <a:off x="92596" y="2409927"/>
            <a:ext cx="5764193" cy="545066"/>
          </a:xfrm>
          <a:prstGeom prst="rect">
            <a:avLst/>
          </a:prstGeom>
          <a:solidFill>
            <a:schemeClr val="accent1">
              <a:lumMod val="60000"/>
              <a:lumOff val="40000"/>
            </a:schemeClr>
          </a:solidFill>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Nhà</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Lý</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thành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lập</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đô</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ở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Thăng</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Long.</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4" name="Cloud Callout 10">
            <a:extLst>
              <a:ext uri="{FF2B5EF4-FFF2-40B4-BE49-F238E27FC236}">
                <a16:creationId xmlns:a16="http://schemas.microsoft.com/office/drawing/2014/main" id="{C03323C6-8F51-47F4-9703-7B5F9F280E4E}"/>
              </a:ext>
            </a:extLst>
          </p:cNvPr>
          <p:cNvSpPr/>
          <p:nvPr/>
        </p:nvSpPr>
        <p:spPr>
          <a:xfrm>
            <a:off x="7020732" y="2050024"/>
            <a:ext cx="4438205" cy="2674487"/>
          </a:xfrm>
          <a:prstGeom prst="cloudCallout">
            <a:avLst>
              <a:gd name="adj1" fmla="val 29971"/>
              <a:gd name="adj2" fmla="val 61834"/>
            </a:avLst>
          </a:prstGeom>
          <a:solidFill>
            <a:schemeClr val="accent4"/>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2800" b="1" i="1" u="none" strike="noStrike" kern="0" cap="none" spc="0" normalizeH="0" baseline="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Lý</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Công</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Uẩn</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là</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người</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như</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thế</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nào</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mà</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được</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quần</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thần</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triều</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Tiền</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Lê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lựa</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1" i="1" u="none" strike="noStrike" kern="0" cap="none" spc="0" normalizeH="0" noProof="0" dirty="0" err="1">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chọn</a:t>
            </a:r>
            <a:r>
              <a:rPr kumimoji="0" lang="en-US" sz="2800" b="1" i="1" u="none" strike="noStrike" kern="0" cap="none" spc="0" normalizeH="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rPr>
              <a:t>? </a:t>
            </a:r>
            <a:endParaRPr kumimoji="0" lang="en-VN" sz="2800" b="1" i="1" u="none" strike="noStrike" kern="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16" name="Picture 15">
            <a:extLst>
              <a:ext uri="{FF2B5EF4-FFF2-40B4-BE49-F238E27FC236}">
                <a16:creationId xmlns:a16="http://schemas.microsoft.com/office/drawing/2014/main" id="{C19B3159-82EB-4353-97CA-E87CF4CD682E}"/>
              </a:ext>
            </a:extLst>
          </p:cNvPr>
          <p:cNvPicPr>
            <a:picLocks noChangeAspect="1"/>
          </p:cNvPicPr>
          <p:nvPr/>
        </p:nvPicPr>
        <p:blipFill>
          <a:blip r:embed="rId4"/>
          <a:stretch>
            <a:fillRect/>
          </a:stretch>
        </p:blipFill>
        <p:spPr>
          <a:xfrm>
            <a:off x="10141795" y="3952452"/>
            <a:ext cx="2557220" cy="3049346"/>
          </a:xfrm>
          <a:prstGeom prst="rect">
            <a:avLst/>
          </a:prstGeom>
        </p:spPr>
      </p:pic>
    </p:spTree>
    <p:extLst>
      <p:ext uri="{BB962C8B-B14F-4D97-AF65-F5344CB8AC3E}">
        <p14:creationId xmlns:p14="http://schemas.microsoft.com/office/powerpoint/2010/main" val="1987155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088F5B8-18DD-4D16-B91D-AFADEF6CC2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6165" y="0"/>
            <a:ext cx="6345836" cy="6858000"/>
          </a:xfrm>
          <a:prstGeom prst="rect">
            <a:avLst/>
          </a:prstGeom>
        </p:spPr>
      </p:pic>
      <p:sp>
        <p:nvSpPr>
          <p:cNvPr id="6" name="Title 5">
            <a:extLst>
              <a:ext uri="{FF2B5EF4-FFF2-40B4-BE49-F238E27FC236}">
                <a16:creationId xmlns:a16="http://schemas.microsoft.com/office/drawing/2014/main" id="{C7A4078A-635A-4B9A-9120-10B4D590C754}"/>
              </a:ext>
            </a:extLst>
          </p:cNvPr>
          <p:cNvSpPr>
            <a:spLocks noGrp="1"/>
          </p:cNvSpPr>
          <p:nvPr>
            <p:ph type="ctrTitle"/>
          </p:nvPr>
        </p:nvSpPr>
        <p:spPr>
          <a:xfrm>
            <a:off x="0" y="0"/>
            <a:ext cx="5846165" cy="6985416"/>
          </a:xfrm>
        </p:spPr>
        <p:txBody>
          <a:bodyPr anchor="t">
            <a:noAutofit/>
          </a:bodyPr>
          <a:lstStyle/>
          <a:p>
            <a:pPr algn="l"/>
            <a:r>
              <a:rPr lang="en-US" sz="1800" dirty="0"/>
              <a:t>	</a:t>
            </a:r>
            <a:r>
              <a:rPr lang="en-US" sz="2100" b="1" dirty="0">
                <a:latin typeface="Times New Roman" panose="02020603050405020304" pitchFamily="18" charset="0"/>
                <a:cs typeface="Times New Roman" panose="02020603050405020304" pitchFamily="18" charset="0"/>
              </a:rPr>
              <a:t>L</a:t>
            </a:r>
            <a:r>
              <a:rPr lang="vi-VN" sz="2100" b="1" dirty="0">
                <a:latin typeface="Times New Roman" panose="02020603050405020304" pitchFamily="18" charset="0"/>
                <a:cs typeface="Times New Roman" panose="02020603050405020304" pitchFamily="18" charset="0"/>
              </a:rPr>
              <a:t>ý Thái Tổ, tên húy là Lý Công Uẩn, là vị Hoàng Đế sáng lập nhà Lý trong lịch sử Việt Nam, trị vì từ năm 1009 đến khi qua đời năm 1028. Ông là người châu Cổ Pháp (Từ Sơn, Bắc Ninh). </a:t>
            </a:r>
            <a:r>
              <a:rPr lang="en-US" sz="2100" b="1" dirty="0">
                <a:latin typeface="Times New Roman" panose="02020603050405020304" pitchFamily="18" charset="0"/>
                <a:cs typeface="Times New Roman" panose="02020603050405020304" pitchFamily="18" charset="0"/>
              </a:rPr>
              <a:t/>
            </a:r>
            <a:br>
              <a:rPr lang="en-US" sz="2100" b="1" dirty="0">
                <a:latin typeface="Times New Roman" panose="02020603050405020304" pitchFamily="18" charset="0"/>
                <a:cs typeface="Times New Roman" panose="02020603050405020304" pitchFamily="18" charset="0"/>
              </a:rPr>
            </a:br>
            <a:r>
              <a:rPr lang="en-US" sz="2100" b="1" dirty="0">
                <a:latin typeface="Times New Roman" panose="02020603050405020304" pitchFamily="18" charset="0"/>
                <a:cs typeface="Times New Roman" panose="02020603050405020304" pitchFamily="18" charset="0"/>
              </a:rPr>
              <a:t>	</a:t>
            </a:r>
            <a:r>
              <a:rPr lang="vi-VN" sz="2100" b="1" dirty="0">
                <a:latin typeface="Times New Roman" panose="02020603050405020304" pitchFamily="18" charset="0"/>
                <a:cs typeface="Times New Roman" panose="02020603050405020304" pitchFamily="18" charset="0"/>
              </a:rPr>
              <a:t>Mẹ ông họ Phạm. Khi lên ba tuổi, mẹ ông đem ông cho Lý Khánh Văn, sư chùa Cổ Pháp làm con nuôi và đi tu từ đó. Đến bảy tuổi, ông được cha nuôi là Lý Khánh Văn gửi cho một người bạn - thiền sư nổi tiếng là Vạn Hạnh.</a:t>
            </a:r>
            <a:br>
              <a:rPr lang="vi-VN" sz="2100" b="1" dirty="0">
                <a:latin typeface="Times New Roman" panose="02020603050405020304" pitchFamily="18" charset="0"/>
                <a:cs typeface="Times New Roman" panose="02020603050405020304" pitchFamily="18" charset="0"/>
              </a:rPr>
            </a:br>
            <a:r>
              <a:rPr lang="en-US" sz="2100" b="1" dirty="0">
                <a:latin typeface="Times New Roman" panose="02020603050405020304" pitchFamily="18" charset="0"/>
                <a:cs typeface="Times New Roman" panose="02020603050405020304" pitchFamily="18" charset="0"/>
              </a:rPr>
              <a:t>	</a:t>
            </a:r>
            <a:r>
              <a:rPr lang="vi-VN" sz="2100" b="1" dirty="0">
                <a:latin typeface="Times New Roman" panose="02020603050405020304" pitchFamily="18" charset="0"/>
                <a:cs typeface="Times New Roman" panose="02020603050405020304" pitchFamily="18" charset="0"/>
              </a:rPr>
              <a:t>Lớn lên, ông vào kinh đô Hoa Lư làm quan nhà Tiền Lê. Ông được vua yêu, cho ở lại kinh thành học tập quân sự và gả con gái cho, ông còn được đặc phong làm Điện tiền cận vệ ở thành Hoa Lư, sau này ông được thăng lên đến chức Điện tiền chỉ huy sứ, chỉ huy cấm quân ở Hoa Lư. Ông là người có học, có đức và có uy tín nên được triều thần nhà Lê quý trọng.</a:t>
            </a:r>
            <a:br>
              <a:rPr lang="vi-VN" sz="2100" b="1" dirty="0">
                <a:latin typeface="Times New Roman" panose="02020603050405020304" pitchFamily="18" charset="0"/>
                <a:cs typeface="Times New Roman" panose="02020603050405020304" pitchFamily="18" charset="0"/>
              </a:rPr>
            </a:br>
            <a:r>
              <a:rPr lang="en-US" sz="2100" b="1" dirty="0">
                <a:latin typeface="Times New Roman" panose="02020603050405020304" pitchFamily="18" charset="0"/>
                <a:cs typeface="Times New Roman" panose="02020603050405020304" pitchFamily="18" charset="0"/>
              </a:rPr>
              <a:t>	</a:t>
            </a:r>
            <a:r>
              <a:rPr lang="vi-VN" sz="2100" b="1" dirty="0">
                <a:latin typeface="Times New Roman" panose="02020603050405020304" pitchFamily="18" charset="0"/>
                <a:cs typeface="Times New Roman" panose="02020603050405020304" pitchFamily="18" charset="0"/>
              </a:rPr>
              <a:t>Khi vua Lê Ngọa Triều mất, vua kế tự còn nhỏ, được sự ủng hộ của Chi nội là Đào Cam Mộc cùng thiền sư Vạn Hạnh, ông đã lên ngôi</a:t>
            </a:r>
            <a:r>
              <a:rPr lang="en-US" sz="2100" b="1" dirty="0">
                <a:latin typeface="Times New Roman" panose="02020603050405020304" pitchFamily="18" charset="0"/>
                <a:cs typeface="Times New Roman" panose="02020603050405020304" pitchFamily="18" charset="0"/>
              </a:rPr>
              <a:t> </a:t>
            </a:r>
            <a:r>
              <a:rPr lang="en-US" sz="2100" b="1" dirty="0" err="1">
                <a:latin typeface="Times New Roman" panose="02020603050405020304" pitchFamily="18" charset="0"/>
                <a:cs typeface="Times New Roman" panose="02020603050405020304" pitchFamily="18" charset="0"/>
              </a:rPr>
              <a:t>vào</a:t>
            </a:r>
            <a:r>
              <a:rPr lang="en-US" sz="2100" b="1" dirty="0">
                <a:latin typeface="Times New Roman" panose="02020603050405020304" pitchFamily="18" charset="0"/>
                <a:cs typeface="Times New Roman" panose="02020603050405020304" pitchFamily="18" charset="0"/>
              </a:rPr>
              <a:t> </a:t>
            </a:r>
            <a:r>
              <a:rPr lang="en-US" sz="2100" b="1" dirty="0" err="1">
                <a:latin typeface="Times New Roman" panose="02020603050405020304" pitchFamily="18" charset="0"/>
                <a:cs typeface="Times New Roman" panose="02020603050405020304" pitchFamily="18" charset="0"/>
              </a:rPr>
              <a:t>năm</a:t>
            </a:r>
            <a:r>
              <a:rPr lang="en-US" sz="2100" b="1" dirty="0">
                <a:latin typeface="Times New Roman" panose="02020603050405020304" pitchFamily="18" charset="0"/>
                <a:cs typeface="Times New Roman" panose="02020603050405020304" pitchFamily="18" charset="0"/>
              </a:rPr>
              <a:t> 1009, </a:t>
            </a:r>
            <a:r>
              <a:rPr lang="en-US" sz="2100" b="1" dirty="0" err="1">
                <a:latin typeface="Times New Roman" panose="02020603050405020304" pitchFamily="18" charset="0"/>
                <a:cs typeface="Times New Roman" panose="02020603050405020304" pitchFamily="18" charset="0"/>
              </a:rPr>
              <a:t>lập</a:t>
            </a:r>
            <a:r>
              <a:rPr lang="en-US" sz="2100" b="1" dirty="0">
                <a:latin typeface="Times New Roman" panose="02020603050405020304" pitchFamily="18" charset="0"/>
                <a:cs typeface="Times New Roman" panose="02020603050405020304" pitchFamily="18" charset="0"/>
              </a:rPr>
              <a:t> ra </a:t>
            </a:r>
            <a:r>
              <a:rPr lang="en-US" sz="2100" b="1" dirty="0" err="1">
                <a:latin typeface="Times New Roman" panose="02020603050405020304" pitchFamily="18" charset="0"/>
                <a:cs typeface="Times New Roman" panose="02020603050405020304" pitchFamily="18" charset="0"/>
              </a:rPr>
              <a:t>nhà</a:t>
            </a:r>
            <a:r>
              <a:rPr lang="en-US" sz="2100" b="1" dirty="0">
                <a:latin typeface="Times New Roman" panose="02020603050405020304" pitchFamily="18" charset="0"/>
                <a:cs typeface="Times New Roman" panose="02020603050405020304" pitchFamily="18" charset="0"/>
              </a:rPr>
              <a:t> </a:t>
            </a:r>
            <a:r>
              <a:rPr lang="en-US" sz="2100" b="1" dirty="0" err="1">
                <a:latin typeface="Times New Roman" panose="02020603050405020304" pitchFamily="18" charset="0"/>
                <a:cs typeface="Times New Roman" panose="02020603050405020304" pitchFamily="18" charset="0"/>
              </a:rPr>
              <a:t>Lý</a:t>
            </a:r>
            <a:r>
              <a:rPr lang="en-US" sz="2100" b="1" dirty="0">
                <a:latin typeface="Times New Roman" panose="02020603050405020304" pitchFamily="18" charset="0"/>
                <a:cs typeface="Times New Roman" panose="02020603050405020304" pitchFamily="18" charset="0"/>
              </a:rPr>
              <a:t>.</a:t>
            </a:r>
            <a:r>
              <a:rPr lang="vi-VN" sz="2100" b="1" dirty="0">
                <a:latin typeface="Times New Roman" panose="02020603050405020304" pitchFamily="18" charset="0"/>
                <a:cs typeface="Times New Roman" panose="02020603050405020304" pitchFamily="18" charset="0"/>
              </a:rPr>
              <a:t/>
            </a:r>
            <a:br>
              <a:rPr lang="vi-VN" sz="2100" b="1" dirty="0">
                <a:latin typeface="Times New Roman" panose="02020603050405020304" pitchFamily="18" charset="0"/>
                <a:cs typeface="Times New Roman" panose="02020603050405020304" pitchFamily="18" charset="0"/>
              </a:rPr>
            </a:br>
            <a:endParaRPr lang="en-US" sz="2100" b="1" dirty="0">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2E5535CF-E47B-4D73-8B7A-26E1AC99E38D}"/>
              </a:ext>
            </a:extLst>
          </p:cNvPr>
          <p:cNvSpPr/>
          <p:nvPr/>
        </p:nvSpPr>
        <p:spPr>
          <a:xfrm>
            <a:off x="5846165" y="6312934"/>
            <a:ext cx="6345835" cy="5450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a:latin typeface="Times New Roman" panose="02020603050405020304" pitchFamily="18" charset="0"/>
                <a:cs typeface="Times New Roman" panose="02020603050405020304" pitchFamily="18" charset="0"/>
              </a:rPr>
              <a:t>Lý</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Thái</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Tổ</a:t>
            </a:r>
            <a:endParaRPr lang="en-US" sz="3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5494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C4D783C-2FFF-46F2-A4ED-CEE04F36F3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 y="-14988"/>
            <a:ext cx="12192000" cy="6872988"/>
          </a:xfrm>
          <a:prstGeom prst="rect">
            <a:avLst/>
          </a:prstGeom>
        </p:spPr>
      </p:pic>
      <p:sp>
        <p:nvSpPr>
          <p:cNvPr id="3" name="Subtitle 2">
            <a:extLst>
              <a:ext uri="{FF2B5EF4-FFF2-40B4-BE49-F238E27FC236}">
                <a16:creationId xmlns:a16="http://schemas.microsoft.com/office/drawing/2014/main" id="{A004F0BB-EFED-4D4C-A715-ABEA5253034C}"/>
              </a:ext>
            </a:extLst>
          </p:cNvPr>
          <p:cNvSpPr>
            <a:spLocks noGrp="1"/>
          </p:cNvSpPr>
          <p:nvPr>
            <p:ph type="subTitle" idx="1"/>
          </p:nvPr>
        </p:nvSpPr>
        <p:spPr>
          <a:xfrm>
            <a:off x="0" y="0"/>
            <a:ext cx="12191999" cy="840658"/>
          </a:xfrm>
          <a:solidFill>
            <a:schemeClr val="accent1">
              <a:lumMod val="60000"/>
              <a:lumOff val="40000"/>
            </a:schemeClr>
          </a:solidFill>
        </p:spPr>
        <p:txBody>
          <a:bodyPr>
            <a:normAutofit/>
          </a:bodyPr>
          <a:lstStyle/>
          <a:p>
            <a:r>
              <a:rPr lang="en-US" b="1" dirty="0">
                <a:latin typeface="Times New Roman" panose="02020603050405020304" pitchFamily="18" charset="0"/>
                <a:cs typeface="Times New Roman" panose="02020603050405020304" pitchFamily="18" charset="0"/>
              </a:rPr>
              <a:t>CHƯƠNG 5: ĐẠI VIỆT THỜI LÝ – TRẦN – HỒ (1009-1407)</a:t>
            </a:r>
          </a:p>
        </p:txBody>
      </p:sp>
      <p:sp>
        <p:nvSpPr>
          <p:cNvPr id="6" name="Subtitle 2">
            <a:extLst>
              <a:ext uri="{FF2B5EF4-FFF2-40B4-BE49-F238E27FC236}">
                <a16:creationId xmlns:a16="http://schemas.microsoft.com/office/drawing/2014/main" id="{B747C225-14EC-4DF3-AB34-25E0C048C8A7}"/>
              </a:ext>
            </a:extLst>
          </p:cNvPr>
          <p:cNvSpPr txBox="1">
            <a:spLocks/>
          </p:cNvSpPr>
          <p:nvPr/>
        </p:nvSpPr>
        <p:spPr>
          <a:xfrm>
            <a:off x="-1" y="958644"/>
            <a:ext cx="12191999" cy="1091381"/>
          </a:xfrm>
          <a:prstGeom prst="rect">
            <a:avLst/>
          </a:prstGeom>
          <a:solidFill>
            <a:schemeClr val="accent1">
              <a:lumMod val="60000"/>
              <a:lumOff val="40000"/>
            </a:schemeClr>
          </a:solidFill>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NHÀ LÝ XÂY DỰNG VÀ PHÁT TRIỂN ĐẤT N</a:t>
            </a:r>
            <a:r>
              <a:rPr kumimoji="0" lang="vi-VN"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(03 </a:t>
            </a:r>
            <a:r>
              <a:rPr kumimoji="0" lang="en-US" sz="24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tiết</a:t>
            </a:r>
            <a:r>
              <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
        <p:nvSpPr>
          <p:cNvPr id="12" name="Subtitle 2">
            <a:extLst>
              <a:ext uri="{FF2B5EF4-FFF2-40B4-BE49-F238E27FC236}">
                <a16:creationId xmlns:a16="http://schemas.microsoft.com/office/drawing/2014/main" id="{567F3D65-3FD8-422C-A129-E8337B1D2B0C}"/>
              </a:ext>
            </a:extLst>
          </p:cNvPr>
          <p:cNvSpPr txBox="1">
            <a:spLocks/>
          </p:cNvSpPr>
          <p:nvPr/>
        </p:nvSpPr>
        <p:spPr>
          <a:xfrm>
            <a:off x="1" y="958644"/>
            <a:ext cx="12191999" cy="1091381"/>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11: NHÀ LÝ XÂY DỰNG VÀ PHÁT TRIỂN ĐẤT N</a:t>
            </a:r>
            <a:r>
              <a:rPr kumimoji="0" lang="vi-VN"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Ư</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ỚC (1009-1225)</a:t>
            </a:r>
          </a:p>
        </p:txBody>
      </p:sp>
      <p:sp>
        <p:nvSpPr>
          <p:cNvPr id="9" name="Subtitle 2">
            <a:extLst>
              <a:ext uri="{FF2B5EF4-FFF2-40B4-BE49-F238E27FC236}">
                <a16:creationId xmlns:a16="http://schemas.microsoft.com/office/drawing/2014/main" id="{3B4A93F7-D9A9-4F0E-A09C-5131C1D2DBDB}"/>
              </a:ext>
            </a:extLst>
          </p:cNvPr>
          <p:cNvSpPr txBox="1">
            <a:spLocks/>
          </p:cNvSpPr>
          <p:nvPr/>
        </p:nvSpPr>
        <p:spPr>
          <a:xfrm>
            <a:off x="-2" y="2337620"/>
            <a:ext cx="7020729" cy="545066"/>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Nhà</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Lý</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thành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lập</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đô</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ở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Thăng</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Long</a:t>
            </a:r>
            <a:endParaRPr kumimoji="0" lang="en-US" sz="2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8" name="Subtitle 2">
            <a:extLst>
              <a:ext uri="{FF2B5EF4-FFF2-40B4-BE49-F238E27FC236}">
                <a16:creationId xmlns:a16="http://schemas.microsoft.com/office/drawing/2014/main" id="{CA12D780-177F-4E20-B21D-2CE3E666145D}"/>
              </a:ext>
            </a:extLst>
          </p:cNvPr>
          <p:cNvSpPr txBox="1">
            <a:spLocks/>
          </p:cNvSpPr>
          <p:nvPr/>
        </p:nvSpPr>
        <p:spPr>
          <a:xfrm>
            <a:off x="-7" y="3199839"/>
            <a:ext cx="7020735" cy="840658"/>
          </a:xfrm>
          <a:prstGeom prst="rect">
            <a:avLst/>
          </a:prstGeom>
          <a:solidFill>
            <a:schemeClr val="accent1">
              <a:lumMod val="60000"/>
              <a:lumOff val="40000"/>
            </a:schemeClr>
          </a:solidFill>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Sau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khi</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Lê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Hoàn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mất</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(1005), Lê Long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Đĩnh</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Lên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ngôi</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vua</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nhưng</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tàn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bạo</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làm</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cho</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triều</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thần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chán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ghét</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nhà</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Tiền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Lê</a:t>
            </a:r>
            <a:endParaRPr kumimoji="0" lang="en-US" sz="24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9" name="Subtitle 2">
            <a:extLst>
              <a:ext uri="{FF2B5EF4-FFF2-40B4-BE49-F238E27FC236}">
                <a16:creationId xmlns:a16="http://schemas.microsoft.com/office/drawing/2014/main" id="{7FEA7412-25CD-4036-A144-1346206A95C8}"/>
              </a:ext>
            </a:extLst>
          </p:cNvPr>
          <p:cNvSpPr txBox="1">
            <a:spLocks/>
          </p:cNvSpPr>
          <p:nvPr/>
        </p:nvSpPr>
        <p:spPr>
          <a:xfrm>
            <a:off x="-8" y="4201007"/>
            <a:ext cx="7020735" cy="840658"/>
          </a:xfrm>
          <a:prstGeom prst="rect">
            <a:avLst/>
          </a:prstGeom>
          <a:solidFill>
            <a:schemeClr val="accent1">
              <a:lumMod val="60000"/>
              <a:lumOff val="40000"/>
            </a:schemeClr>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Năm</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1009 Lê Long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Đĩnh</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mất</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triều</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thần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suy</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tôn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Lý</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Uẩn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lên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làm</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vua</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lập</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ra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nhà</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Lý</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24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4" name="Picture 3">
            <a:extLst>
              <a:ext uri="{FF2B5EF4-FFF2-40B4-BE49-F238E27FC236}">
                <a16:creationId xmlns:a16="http://schemas.microsoft.com/office/drawing/2014/main" id="{C36B9C51-0979-4F15-937F-44489282C4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0727" y="2035278"/>
            <a:ext cx="5171272" cy="4822722"/>
          </a:xfrm>
          <a:prstGeom prst="rect">
            <a:avLst/>
          </a:prstGeom>
        </p:spPr>
      </p:pic>
      <p:sp>
        <p:nvSpPr>
          <p:cNvPr id="5" name="Rectangle 4">
            <a:extLst>
              <a:ext uri="{FF2B5EF4-FFF2-40B4-BE49-F238E27FC236}">
                <a16:creationId xmlns:a16="http://schemas.microsoft.com/office/drawing/2014/main" id="{620D8B97-6A46-43AE-90A9-6973A0439CFF}"/>
              </a:ext>
            </a:extLst>
          </p:cNvPr>
          <p:cNvSpPr/>
          <p:nvPr/>
        </p:nvSpPr>
        <p:spPr>
          <a:xfrm>
            <a:off x="7020726" y="6330187"/>
            <a:ext cx="5171271" cy="5450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Lý</a:t>
            </a:r>
            <a:r>
              <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Thái</a:t>
            </a:r>
            <a:r>
              <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Tổ</a:t>
            </a:r>
            <a:endPar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Subtitle 2">
            <a:extLst>
              <a:ext uri="{FF2B5EF4-FFF2-40B4-BE49-F238E27FC236}">
                <a16:creationId xmlns:a16="http://schemas.microsoft.com/office/drawing/2014/main" id="{FFC0CA60-16FD-4EED-ACCE-C0D3C2C8BF81}"/>
              </a:ext>
            </a:extLst>
          </p:cNvPr>
          <p:cNvSpPr txBox="1">
            <a:spLocks/>
          </p:cNvSpPr>
          <p:nvPr/>
        </p:nvSpPr>
        <p:spPr>
          <a:xfrm>
            <a:off x="-11" y="5256854"/>
            <a:ext cx="7020735" cy="1601146"/>
          </a:xfrm>
          <a:prstGeom prst="rect">
            <a:avLst/>
          </a:prstGeom>
          <a:solidFill>
            <a:schemeClr val="bg1"/>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Năm</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1010,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Lý</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Uẩn</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đặt</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niên</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hiệu</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Thuận</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Thiên</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dời</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đô</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từ</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Hoa</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Lư</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về</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Đại</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La,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đổi</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tên</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000" b="1" i="0"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Thăng</a:t>
            </a:r>
            <a:r>
              <a:rPr kumimoji="0" lang="en-US" sz="3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Long.</a:t>
            </a:r>
            <a:endParaRPr kumimoji="0" lang="en-US" sz="30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965140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634</TotalTime>
  <Words>3773</Words>
  <Application>Microsoft Office PowerPoint</Application>
  <PresentationFormat>Widescreen</PresentationFormat>
  <Paragraphs>301</Paragraphs>
  <Slides>46</Slides>
  <Notes>27</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46</vt:i4>
      </vt:variant>
    </vt:vector>
  </HeadingPairs>
  <TitlesOfParts>
    <vt:vector size="53" baseType="lpstr">
      <vt:lpstr>.VnTime</vt:lpstr>
      <vt:lpstr>Arial</vt:lpstr>
      <vt:lpstr>Calibri</vt:lpstr>
      <vt:lpstr>Calibri Light</vt:lpstr>
      <vt:lpstr>Times New Roman</vt:lpstr>
      <vt:lpstr>Office Theme</vt:lpstr>
      <vt:lpstr>Default Design</vt:lpstr>
      <vt:lpstr>PowerPoint Presentation</vt:lpstr>
      <vt:lpstr>PowerPoint Presentation</vt:lpstr>
      <vt:lpstr>PowerPoint Presentation</vt:lpstr>
      <vt:lpstr>Lê Long Đĩnh – Kẻ cuồng dâm, tàn bạo</vt:lpstr>
      <vt:lpstr>PowerPoint Presentation</vt:lpstr>
      <vt:lpstr>PowerPoint Presentation</vt:lpstr>
      <vt:lpstr>PowerPoint Presentation</vt:lpstr>
      <vt:lpstr> Lý Thái Tổ, tên húy là Lý Công Uẩn, là vị Hoàng Đế sáng lập nhà Lý trong lịch sử Việt Nam, trị vì từ năm 1009 đến khi qua đời năm 1028. Ông là người châu Cổ Pháp (Từ Sơn, Bắc Ninh).   Mẹ ông họ Phạm. Khi lên ba tuổi, mẹ ông đem ông cho Lý Khánh Văn, sư chùa Cổ Pháp làm con nuôi và đi tu từ đó. Đến bảy tuổi, ông được cha nuôi là Lý Khánh Văn gửi cho một người bạn - thiền sư nổi tiếng là Vạn Hạnh.  Lớn lên, ông vào kinh đô Hoa Lư làm quan nhà Tiền Lê. Ông được vua yêu, cho ở lại kinh thành học tập quân sự và gả con gái cho, ông còn được đặc phong làm Điện tiền cận vệ ở thành Hoa Lư, sau này ông được thăng lên đến chức Điện tiền chỉ huy sứ, chỉ huy cấm quân ở Hoa Lư. Ông là người có học, có đức và có uy tín nên được triều thần nhà Lê quý trọng.  Khi vua Lê Ngọa Triều mất, vua kế tự còn nhỏ, được sự ủng hộ của Chi nội là Đào Cam Mộc cùng thiền sư Vạn Hạnh, ông đã lên ngôi vào năm 1009, lập ra nhà Lý.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Sơ đồ tổ chức bộ máy Nhà nước thời Lý</vt:lpstr>
      <vt:lpstr>PowerPoint Presentation</vt:lpstr>
      <vt:lpstr>PowerPoint Presentation</vt:lpstr>
      <vt:lpstr>PowerPoint Presentation</vt:lpstr>
      <vt:lpstr>PowerPoint Presentation</vt:lpstr>
      <vt:lpstr>PowerPoint Presentation</vt:lpstr>
      <vt:lpstr>BÀI 11: NHÀ LÝ XÂY DỰNG VÀ PHÁT TRIỂN ĐẤT NƯỚC (1009-1225) tiếp theo.</vt:lpstr>
      <vt:lpstr>PowerPoint Presentation</vt:lpstr>
      <vt:lpstr>PowerPoint Presentation</vt:lpstr>
      <vt:lpstr>Tháp báo thiên</vt:lpstr>
      <vt:lpstr>Chuông Quy Điền – Hình minh họa</vt:lpstr>
      <vt:lpstr>PowerPoint Presentation</vt:lpstr>
      <vt:lpstr>PowerPoint Presentation</vt:lpstr>
      <vt:lpstr>PowerPoint Presentation</vt:lpstr>
      <vt:lpstr>PowerPoint Presentation</vt:lpstr>
      <vt:lpstr>PowerPoint Presentation</vt:lpstr>
      <vt:lpstr>PowerPoint Presentation</vt:lpstr>
      <vt:lpstr>Một số tác phẩm văn học chữ Hán thời Lý</vt:lpstr>
      <vt:lpstr>PowerPoint Presentation</vt:lpstr>
      <vt:lpstr>PowerPoint Presentation</vt:lpstr>
      <vt:lpstr>PowerPoint Presentation</vt:lpstr>
      <vt:lpstr>PowerPoint Presentation</vt:lpstr>
      <vt:lpstr>PowerPoint Presentation</vt:lpstr>
      <vt:lpstr>Văn Miếu</vt:lpstr>
      <vt:lpstr>PowerPoint Presentation</vt:lpstr>
      <vt:lpstr>Quốc Tử Giám – trường Đại học đầu tiên của nước ta</vt:lpstr>
      <vt:lpstr>Quốc Tử Giám – trường Đại học đầu tiên của nước ta</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Windows 11</cp:lastModifiedBy>
  <cp:revision>236</cp:revision>
  <dcterms:created xsi:type="dcterms:W3CDTF">2022-10-25T14:36:11Z</dcterms:created>
  <dcterms:modified xsi:type="dcterms:W3CDTF">2025-02-13T01:43:52Z</dcterms:modified>
</cp:coreProperties>
</file>