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5" r:id="rId2"/>
  </p:sldMasterIdLst>
  <p:notesMasterIdLst>
    <p:notesMasterId r:id="rId18"/>
  </p:notesMasterIdLst>
  <p:sldIdLst>
    <p:sldId id="287" r:id="rId3"/>
    <p:sldId id="293" r:id="rId4"/>
    <p:sldId id="276" r:id="rId5"/>
    <p:sldId id="273" r:id="rId6"/>
    <p:sldId id="291" r:id="rId7"/>
    <p:sldId id="257" r:id="rId8"/>
    <p:sldId id="288" r:id="rId9"/>
    <p:sldId id="274" r:id="rId10"/>
    <p:sldId id="269" r:id="rId11"/>
    <p:sldId id="272" r:id="rId12"/>
    <p:sldId id="265" r:id="rId13"/>
    <p:sldId id="289" r:id="rId14"/>
    <p:sldId id="294" r:id="rId15"/>
    <p:sldId id="295" r:id="rId16"/>
    <p:sldId id="296" r:id="rId17"/>
  </p:sldIdLst>
  <p:sldSz cx="12192000" cy="6858000"/>
  <p:notesSz cx="6858000" cy="9144000"/>
  <p:embeddedFontLst>
    <p:embeddedFont>
      <p:font typeface="Cambria" panose="02040503050406030204" pitchFamily="18" charset="0"/>
      <p:regular r:id="rId19"/>
      <p:bold r:id="rId20"/>
      <p:italic r:id="rId21"/>
      <p:boldItalic r:id="rId22"/>
    </p:embeddedFont>
    <p:embeddedFont>
      <p:font typeface="#9Slide03 Kaleko 105 Round Bold" panose="020B0604020202020204" charset="0"/>
      <p:bold r:id="rId23"/>
    </p:embeddedFont>
    <p:embeddedFont>
      <p:font typeface="Heebo" panose="020B0604020202020204" charset="-79"/>
      <p:regular r:id="rId24"/>
      <p:bold r:id="rId25"/>
    </p:embeddedFont>
    <p:embeddedFont>
      <p:font typeface="A2.Jovis-WorkSansRegular-San" panose="020B0604020202020204" charset="0"/>
      <p:regular r:id="rId26"/>
    </p:embeddedFont>
    <p:embeddedFont>
      <p:font typeface="Nunito Light" panose="020B0604020202020204" charset="0"/>
      <p:regular r:id="rId27"/>
      <p: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Bebas Neue" panose="020B0604020202020204" charset="0"/>
      <p:regular r:id="rId33"/>
    </p:embeddedFont>
    <p:embeddedFont>
      <p:font typeface="Averta Std ExtraBold" panose="00000900000000000000" charset="0"/>
      <p:bold r:id="rId34"/>
    </p:embeddedFont>
    <p:embeddedFont>
      <p:font typeface="SimSun" panose="02010600030101010101" pitchFamily="2" charset="-122"/>
      <p:regular r:id="rId35"/>
    </p:embeddedFont>
    <p:embeddedFont>
      <p:font typeface="A3.Jovis-BebasNeueBold-San" panose="020B0604020202020204" charset="0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261"/>
    <a:srgbClr val="F4EAC3"/>
    <a:srgbClr val="EE4036"/>
    <a:srgbClr val="FAA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1595" autoAdjust="0"/>
  </p:normalViewPr>
  <p:slideViewPr>
    <p:cSldViewPr snapToGrid="0">
      <p:cViewPr varScale="1">
        <p:scale>
          <a:sx n="78" d="100"/>
          <a:sy n="78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FCD7-EFBD-4423-A572-392E990DAE12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7FF0D-3108-4406-A6C2-4DB64F824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8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1d0da14d907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1d0da14d907_0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7484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0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1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444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69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35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714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66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2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A1uf1Q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6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6"/>
          <p:cNvSpPr/>
          <p:nvPr/>
        </p:nvSpPr>
        <p:spPr>
          <a:xfrm rot="2193207">
            <a:off x="281221" y="5953045"/>
            <a:ext cx="829208" cy="803504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144" name="Google Shape;144;p6"/>
          <p:cNvGrpSpPr/>
          <p:nvPr/>
        </p:nvGrpSpPr>
        <p:grpSpPr>
          <a:xfrm rot="-3380336">
            <a:off x="11242179" y="20571"/>
            <a:ext cx="978125" cy="586728"/>
            <a:chOff x="4215542" y="4377214"/>
            <a:chExt cx="637429" cy="382361"/>
          </a:xfrm>
        </p:grpSpPr>
        <p:sp>
          <p:nvSpPr>
            <p:cNvPr id="145" name="Google Shape;145;p6"/>
            <p:cNvSpPr/>
            <p:nvPr/>
          </p:nvSpPr>
          <p:spPr>
            <a:xfrm>
              <a:off x="4215542" y="437721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6" name="Google Shape;146;p6"/>
            <p:cNvSpPr/>
            <p:nvPr/>
          </p:nvSpPr>
          <p:spPr>
            <a:xfrm>
              <a:off x="4528181" y="441571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4737529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4737529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4600791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4600791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4347889" y="455143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4276782" y="464876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4276782" y="443941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4413520" y="464876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4413520" y="443941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156" name="Google Shape;156;p6"/>
          <p:cNvGrpSpPr/>
          <p:nvPr/>
        </p:nvGrpSpPr>
        <p:grpSpPr>
          <a:xfrm>
            <a:off x="11397085" y="836956"/>
            <a:ext cx="1125021" cy="881477"/>
            <a:chOff x="1529931" y="3960841"/>
            <a:chExt cx="377119" cy="295494"/>
          </a:xfrm>
        </p:grpSpPr>
        <p:sp>
          <p:nvSpPr>
            <p:cNvPr id="157" name="Google Shape;157;p6"/>
            <p:cNvSpPr/>
            <p:nvPr/>
          </p:nvSpPr>
          <p:spPr>
            <a:xfrm>
              <a:off x="1590104" y="3960841"/>
              <a:ext cx="85548" cy="62484"/>
            </a:xfrm>
            <a:custGeom>
              <a:avLst/>
              <a:gdLst/>
              <a:ahLst/>
              <a:cxnLst/>
              <a:rect l="l" t="t" r="r" b="b"/>
              <a:pathLst>
                <a:path w="2704" h="1975" extrusionOk="0">
                  <a:moveTo>
                    <a:pt x="559" y="0"/>
                  </a:moveTo>
                  <a:cubicBezTo>
                    <a:pt x="257" y="0"/>
                    <a:pt x="0" y="246"/>
                    <a:pt x="0" y="562"/>
                  </a:cubicBezTo>
                  <a:lnTo>
                    <a:pt x="0" y="1974"/>
                  </a:lnTo>
                  <a:lnTo>
                    <a:pt x="2703" y="1974"/>
                  </a:lnTo>
                  <a:lnTo>
                    <a:pt x="2703" y="995"/>
                  </a:lnTo>
                  <a:cubicBezTo>
                    <a:pt x="2697" y="741"/>
                    <a:pt x="2532" y="518"/>
                    <a:pt x="2283" y="448"/>
                  </a:cubicBezTo>
                  <a:lnTo>
                    <a:pt x="713" y="22"/>
                  </a:lnTo>
                  <a:cubicBezTo>
                    <a:pt x="661" y="7"/>
                    <a:pt x="609" y="0"/>
                    <a:pt x="55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1761323" y="3960841"/>
              <a:ext cx="85548" cy="62484"/>
            </a:xfrm>
            <a:custGeom>
              <a:avLst/>
              <a:gdLst/>
              <a:ahLst/>
              <a:cxnLst/>
              <a:rect l="l" t="t" r="r" b="b"/>
              <a:pathLst>
                <a:path w="2704" h="1975" extrusionOk="0">
                  <a:moveTo>
                    <a:pt x="2143" y="0"/>
                  </a:moveTo>
                  <a:cubicBezTo>
                    <a:pt x="2093" y="0"/>
                    <a:pt x="2042" y="7"/>
                    <a:pt x="1991" y="22"/>
                  </a:cubicBezTo>
                  <a:lnTo>
                    <a:pt x="420" y="448"/>
                  </a:lnTo>
                  <a:cubicBezTo>
                    <a:pt x="172" y="518"/>
                    <a:pt x="1" y="741"/>
                    <a:pt x="1" y="995"/>
                  </a:cubicBezTo>
                  <a:lnTo>
                    <a:pt x="1" y="1974"/>
                  </a:lnTo>
                  <a:lnTo>
                    <a:pt x="2704" y="1974"/>
                  </a:lnTo>
                  <a:lnTo>
                    <a:pt x="2704" y="562"/>
                  </a:lnTo>
                  <a:cubicBezTo>
                    <a:pt x="2704" y="246"/>
                    <a:pt x="2442" y="0"/>
                    <a:pt x="214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1529931" y="3984854"/>
              <a:ext cx="377119" cy="271481"/>
            </a:xfrm>
            <a:custGeom>
              <a:avLst/>
              <a:gdLst/>
              <a:ahLst/>
              <a:cxnLst/>
              <a:rect l="l" t="t" r="r" b="b"/>
              <a:pathLst>
                <a:path w="11920" h="8581" extrusionOk="0">
                  <a:moveTo>
                    <a:pt x="2341" y="1"/>
                  </a:moveTo>
                  <a:cubicBezTo>
                    <a:pt x="1050" y="1"/>
                    <a:pt x="1" y="1050"/>
                    <a:pt x="1" y="2347"/>
                  </a:cubicBezTo>
                  <a:lnTo>
                    <a:pt x="1" y="6233"/>
                  </a:lnTo>
                  <a:cubicBezTo>
                    <a:pt x="1" y="7531"/>
                    <a:pt x="1050" y="8580"/>
                    <a:pt x="2341" y="8580"/>
                  </a:cubicBezTo>
                  <a:cubicBezTo>
                    <a:pt x="3639" y="8580"/>
                    <a:pt x="4688" y="7531"/>
                    <a:pt x="4688" y="6233"/>
                  </a:cubicBezTo>
                  <a:lnTo>
                    <a:pt x="4688" y="6144"/>
                  </a:lnTo>
                  <a:cubicBezTo>
                    <a:pt x="4688" y="5438"/>
                    <a:pt x="5254" y="4872"/>
                    <a:pt x="5960" y="4872"/>
                  </a:cubicBezTo>
                  <a:cubicBezTo>
                    <a:pt x="6660" y="4872"/>
                    <a:pt x="7232" y="5438"/>
                    <a:pt x="7232" y="6144"/>
                  </a:cubicBezTo>
                  <a:lnTo>
                    <a:pt x="7232" y="6233"/>
                  </a:lnTo>
                  <a:cubicBezTo>
                    <a:pt x="7232" y="7531"/>
                    <a:pt x="8281" y="8580"/>
                    <a:pt x="9572" y="8580"/>
                  </a:cubicBezTo>
                  <a:cubicBezTo>
                    <a:pt x="10870" y="8580"/>
                    <a:pt x="11919" y="7531"/>
                    <a:pt x="11919" y="6233"/>
                  </a:cubicBezTo>
                  <a:lnTo>
                    <a:pt x="11919" y="2347"/>
                  </a:lnTo>
                  <a:cubicBezTo>
                    <a:pt x="11919" y="1050"/>
                    <a:pt x="10870" y="1"/>
                    <a:pt x="9572" y="1"/>
                  </a:cubicBezTo>
                  <a:cubicBezTo>
                    <a:pt x="8917" y="1"/>
                    <a:pt x="8326" y="274"/>
                    <a:pt x="7900" y="707"/>
                  </a:cubicBezTo>
                  <a:lnTo>
                    <a:pt x="4020" y="707"/>
                  </a:lnTo>
                  <a:cubicBezTo>
                    <a:pt x="3594" y="274"/>
                    <a:pt x="3003" y="1"/>
                    <a:pt x="2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1549641" y="4029113"/>
              <a:ext cx="110098" cy="110320"/>
            </a:xfrm>
            <a:custGeom>
              <a:avLst/>
              <a:gdLst/>
              <a:ahLst/>
              <a:cxnLst/>
              <a:rect l="l" t="t" r="r" b="b"/>
              <a:pathLst>
                <a:path w="3480" h="3487" extrusionOk="0">
                  <a:moveTo>
                    <a:pt x="1744" y="1"/>
                  </a:moveTo>
                  <a:cubicBezTo>
                    <a:pt x="1375" y="1"/>
                    <a:pt x="1076" y="300"/>
                    <a:pt x="1076" y="669"/>
                  </a:cubicBezTo>
                  <a:lnTo>
                    <a:pt x="1076" y="1076"/>
                  </a:lnTo>
                  <a:lnTo>
                    <a:pt x="662" y="1076"/>
                  </a:lnTo>
                  <a:cubicBezTo>
                    <a:pt x="300" y="1076"/>
                    <a:pt x="1" y="1375"/>
                    <a:pt x="1" y="1743"/>
                  </a:cubicBezTo>
                  <a:cubicBezTo>
                    <a:pt x="1" y="2112"/>
                    <a:pt x="300" y="2411"/>
                    <a:pt x="662" y="2411"/>
                  </a:cubicBezTo>
                  <a:lnTo>
                    <a:pt x="1076" y="2411"/>
                  </a:lnTo>
                  <a:lnTo>
                    <a:pt x="1076" y="2818"/>
                  </a:lnTo>
                  <a:cubicBezTo>
                    <a:pt x="1076" y="3187"/>
                    <a:pt x="1375" y="3486"/>
                    <a:pt x="1744" y="3486"/>
                  </a:cubicBezTo>
                  <a:cubicBezTo>
                    <a:pt x="2106" y="3486"/>
                    <a:pt x="2405" y="3187"/>
                    <a:pt x="2405" y="2818"/>
                  </a:cubicBezTo>
                  <a:lnTo>
                    <a:pt x="2405" y="2411"/>
                  </a:lnTo>
                  <a:lnTo>
                    <a:pt x="2818" y="2411"/>
                  </a:lnTo>
                  <a:cubicBezTo>
                    <a:pt x="3181" y="2411"/>
                    <a:pt x="3480" y="2112"/>
                    <a:pt x="3480" y="1743"/>
                  </a:cubicBezTo>
                  <a:cubicBezTo>
                    <a:pt x="3480" y="1375"/>
                    <a:pt x="3181" y="1076"/>
                    <a:pt x="2818" y="1076"/>
                  </a:cubicBezTo>
                  <a:lnTo>
                    <a:pt x="2405" y="1076"/>
                  </a:lnTo>
                  <a:lnTo>
                    <a:pt x="2405" y="669"/>
                  </a:lnTo>
                  <a:cubicBezTo>
                    <a:pt x="2405" y="300"/>
                    <a:pt x="2106" y="1"/>
                    <a:pt x="174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1" name="Google Shape;161;p6"/>
            <p:cNvSpPr/>
            <p:nvPr/>
          </p:nvSpPr>
          <p:spPr>
            <a:xfrm>
              <a:off x="1810012" y="4102162"/>
              <a:ext cx="39484" cy="39262"/>
            </a:xfrm>
            <a:custGeom>
              <a:avLst/>
              <a:gdLst/>
              <a:ahLst/>
              <a:cxnLst/>
              <a:rect l="l" t="t" r="r" b="b"/>
              <a:pathLst>
                <a:path w="1248" h="1241" extrusionOk="0">
                  <a:moveTo>
                    <a:pt x="624" y="1"/>
                  </a:moveTo>
                  <a:cubicBezTo>
                    <a:pt x="281" y="1"/>
                    <a:pt x="1" y="280"/>
                    <a:pt x="1" y="624"/>
                  </a:cubicBezTo>
                  <a:cubicBezTo>
                    <a:pt x="1" y="967"/>
                    <a:pt x="281" y="1241"/>
                    <a:pt x="624" y="1241"/>
                  </a:cubicBezTo>
                  <a:cubicBezTo>
                    <a:pt x="967" y="1241"/>
                    <a:pt x="1247" y="967"/>
                    <a:pt x="1247" y="624"/>
                  </a:cubicBezTo>
                  <a:cubicBezTo>
                    <a:pt x="1247" y="280"/>
                    <a:pt x="967" y="1"/>
                    <a:pt x="62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1772586" y="4064546"/>
              <a:ext cx="39262" cy="39452"/>
            </a:xfrm>
            <a:custGeom>
              <a:avLst/>
              <a:gdLst/>
              <a:ahLst/>
              <a:cxnLst/>
              <a:rect l="l" t="t" r="r" b="b"/>
              <a:pathLst>
                <a:path w="1241" h="1247" extrusionOk="0">
                  <a:moveTo>
                    <a:pt x="618" y="0"/>
                  </a:moveTo>
                  <a:cubicBezTo>
                    <a:pt x="274" y="0"/>
                    <a:pt x="1" y="280"/>
                    <a:pt x="1" y="623"/>
                  </a:cubicBezTo>
                  <a:cubicBezTo>
                    <a:pt x="1" y="967"/>
                    <a:pt x="274" y="1247"/>
                    <a:pt x="618" y="1247"/>
                  </a:cubicBezTo>
                  <a:cubicBezTo>
                    <a:pt x="961" y="1247"/>
                    <a:pt x="1241" y="967"/>
                    <a:pt x="1241" y="623"/>
                  </a:cubicBezTo>
                  <a:cubicBezTo>
                    <a:pt x="1241" y="280"/>
                    <a:pt x="961" y="0"/>
                    <a:pt x="61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3" name="Google Shape;163;p6"/>
            <p:cNvSpPr/>
            <p:nvPr/>
          </p:nvSpPr>
          <p:spPr>
            <a:xfrm>
              <a:off x="1810012" y="4027120"/>
              <a:ext cx="39484" cy="39262"/>
            </a:xfrm>
            <a:custGeom>
              <a:avLst/>
              <a:gdLst/>
              <a:ahLst/>
              <a:cxnLst/>
              <a:rect l="l" t="t" r="r" b="b"/>
              <a:pathLst>
                <a:path w="1248" h="1241" extrusionOk="0">
                  <a:moveTo>
                    <a:pt x="624" y="0"/>
                  </a:moveTo>
                  <a:cubicBezTo>
                    <a:pt x="281" y="0"/>
                    <a:pt x="1" y="280"/>
                    <a:pt x="1" y="624"/>
                  </a:cubicBezTo>
                  <a:cubicBezTo>
                    <a:pt x="1" y="967"/>
                    <a:pt x="281" y="1240"/>
                    <a:pt x="624" y="1240"/>
                  </a:cubicBezTo>
                  <a:cubicBezTo>
                    <a:pt x="967" y="1240"/>
                    <a:pt x="1247" y="967"/>
                    <a:pt x="1247" y="624"/>
                  </a:cubicBezTo>
                  <a:cubicBezTo>
                    <a:pt x="1247" y="280"/>
                    <a:pt x="967" y="0"/>
                    <a:pt x="62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1847438" y="4064546"/>
              <a:ext cx="39484" cy="39452"/>
            </a:xfrm>
            <a:custGeom>
              <a:avLst/>
              <a:gdLst/>
              <a:ahLst/>
              <a:cxnLst/>
              <a:rect l="l" t="t" r="r" b="b"/>
              <a:pathLst>
                <a:path w="1248" h="1247" extrusionOk="0">
                  <a:moveTo>
                    <a:pt x="624" y="0"/>
                  </a:moveTo>
                  <a:cubicBezTo>
                    <a:pt x="281" y="0"/>
                    <a:pt x="1" y="280"/>
                    <a:pt x="1" y="623"/>
                  </a:cubicBezTo>
                  <a:cubicBezTo>
                    <a:pt x="1" y="967"/>
                    <a:pt x="281" y="1247"/>
                    <a:pt x="624" y="1247"/>
                  </a:cubicBezTo>
                  <a:cubicBezTo>
                    <a:pt x="967" y="1247"/>
                    <a:pt x="1247" y="967"/>
                    <a:pt x="1247" y="623"/>
                  </a:cubicBezTo>
                  <a:cubicBezTo>
                    <a:pt x="1247" y="280"/>
                    <a:pt x="967" y="0"/>
                    <a:pt x="62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5" name="Google Shape;165;p6"/>
            <p:cNvSpPr/>
            <p:nvPr/>
          </p:nvSpPr>
          <p:spPr>
            <a:xfrm>
              <a:off x="1691500" y="4066350"/>
              <a:ext cx="53752" cy="22368"/>
            </a:xfrm>
            <a:custGeom>
              <a:avLst/>
              <a:gdLst/>
              <a:ahLst/>
              <a:cxnLst/>
              <a:rect l="l" t="t" r="r" b="b"/>
              <a:pathLst>
                <a:path w="1699" h="707" extrusionOk="0">
                  <a:moveTo>
                    <a:pt x="357" y="0"/>
                  </a:moveTo>
                  <a:cubicBezTo>
                    <a:pt x="160" y="0"/>
                    <a:pt x="1" y="159"/>
                    <a:pt x="1" y="357"/>
                  </a:cubicBezTo>
                  <a:cubicBezTo>
                    <a:pt x="1" y="547"/>
                    <a:pt x="160" y="706"/>
                    <a:pt x="357" y="706"/>
                  </a:cubicBezTo>
                  <a:lnTo>
                    <a:pt x="1349" y="706"/>
                  </a:lnTo>
                  <a:cubicBezTo>
                    <a:pt x="1540" y="706"/>
                    <a:pt x="1699" y="547"/>
                    <a:pt x="1699" y="357"/>
                  </a:cubicBezTo>
                  <a:cubicBezTo>
                    <a:pt x="1699" y="159"/>
                    <a:pt x="1540" y="0"/>
                    <a:pt x="134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6" name="Google Shape;166;p6"/>
            <p:cNvSpPr/>
            <p:nvPr/>
          </p:nvSpPr>
          <p:spPr>
            <a:xfrm>
              <a:off x="1643602" y="4121682"/>
              <a:ext cx="63022" cy="62800"/>
            </a:xfrm>
            <a:custGeom>
              <a:avLst/>
              <a:gdLst/>
              <a:ahLst/>
              <a:cxnLst/>
              <a:rect l="l" t="t" r="r" b="b"/>
              <a:pathLst>
                <a:path w="1992" h="1985" extrusionOk="0">
                  <a:moveTo>
                    <a:pt x="993" y="0"/>
                  </a:moveTo>
                  <a:cubicBezTo>
                    <a:pt x="446" y="0"/>
                    <a:pt x="1" y="439"/>
                    <a:pt x="1" y="993"/>
                  </a:cubicBezTo>
                  <a:cubicBezTo>
                    <a:pt x="1" y="1540"/>
                    <a:pt x="446" y="1985"/>
                    <a:pt x="993" y="1985"/>
                  </a:cubicBezTo>
                  <a:cubicBezTo>
                    <a:pt x="1546" y="1985"/>
                    <a:pt x="1992" y="1540"/>
                    <a:pt x="1992" y="993"/>
                  </a:cubicBezTo>
                  <a:cubicBezTo>
                    <a:pt x="1992" y="439"/>
                    <a:pt x="1546" y="0"/>
                    <a:pt x="99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7" name="Google Shape;167;p6"/>
            <p:cNvSpPr/>
            <p:nvPr/>
          </p:nvSpPr>
          <p:spPr>
            <a:xfrm>
              <a:off x="1730350" y="4121682"/>
              <a:ext cx="62800" cy="62800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92" y="0"/>
                  </a:moveTo>
                  <a:cubicBezTo>
                    <a:pt x="445" y="0"/>
                    <a:pt x="0" y="439"/>
                    <a:pt x="0" y="993"/>
                  </a:cubicBezTo>
                  <a:cubicBezTo>
                    <a:pt x="0" y="1540"/>
                    <a:pt x="445" y="1985"/>
                    <a:pt x="992" y="1985"/>
                  </a:cubicBezTo>
                  <a:cubicBezTo>
                    <a:pt x="1539" y="1985"/>
                    <a:pt x="1985" y="1540"/>
                    <a:pt x="1985" y="993"/>
                  </a:cubicBezTo>
                  <a:cubicBezTo>
                    <a:pt x="1985" y="439"/>
                    <a:pt x="1539" y="0"/>
                    <a:pt x="99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168" name="Google Shape;168;p6"/>
          <p:cNvGrpSpPr/>
          <p:nvPr/>
        </p:nvGrpSpPr>
        <p:grpSpPr>
          <a:xfrm rot="760836">
            <a:off x="107675" y="5531569"/>
            <a:ext cx="558732" cy="558703"/>
            <a:chOff x="291850" y="2324188"/>
            <a:chExt cx="316871" cy="316855"/>
          </a:xfrm>
        </p:grpSpPr>
        <p:sp>
          <p:nvSpPr>
            <p:cNvPr id="169" name="Google Shape;169;p6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0" name="Google Shape;170;p6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1" name="Google Shape;171;p6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2" name="Google Shape;172;p6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3" name="Google Shape;173;p6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74" name="Google Shape;174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7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7"/>
          <p:cNvSpPr txBox="1">
            <a:spLocks noGrp="1"/>
          </p:cNvSpPr>
          <p:nvPr>
            <p:ph type="subTitle" idx="1"/>
          </p:nvPr>
        </p:nvSpPr>
        <p:spPr>
          <a:xfrm>
            <a:off x="5964633" y="3784332"/>
            <a:ext cx="5276400" cy="12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78" name="Google Shape;178;p7"/>
          <p:cNvSpPr txBox="1">
            <a:spLocks noGrp="1"/>
          </p:cNvSpPr>
          <p:nvPr>
            <p:ph type="title"/>
          </p:nvPr>
        </p:nvSpPr>
        <p:spPr>
          <a:xfrm>
            <a:off x="5958100" y="1694476"/>
            <a:ext cx="5276400" cy="21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9pPr>
          </a:lstStyle>
          <a:p>
            <a:endParaRPr/>
          </a:p>
        </p:txBody>
      </p:sp>
      <p:sp>
        <p:nvSpPr>
          <p:cNvPr id="179" name="Google Shape;179;p7"/>
          <p:cNvSpPr>
            <a:spLocks noGrp="1"/>
          </p:cNvSpPr>
          <p:nvPr>
            <p:ph type="pic" idx="2"/>
          </p:nvPr>
        </p:nvSpPr>
        <p:spPr>
          <a:xfrm>
            <a:off x="956287" y="704400"/>
            <a:ext cx="4518800" cy="54404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80" name="Google Shape;180;p7"/>
          <p:cNvGrpSpPr/>
          <p:nvPr/>
        </p:nvGrpSpPr>
        <p:grpSpPr>
          <a:xfrm rot="-5400000">
            <a:off x="11276176" y="4178341"/>
            <a:ext cx="2233980" cy="1946567"/>
            <a:chOff x="5088650" y="2517125"/>
            <a:chExt cx="1919446" cy="1672500"/>
          </a:xfrm>
        </p:grpSpPr>
        <p:sp>
          <p:nvSpPr>
            <p:cNvPr id="181" name="Google Shape;181;p7"/>
            <p:cNvSpPr/>
            <p:nvPr/>
          </p:nvSpPr>
          <p:spPr>
            <a:xfrm>
              <a:off x="5990472" y="2517125"/>
              <a:ext cx="382602" cy="637429"/>
            </a:xfrm>
            <a:custGeom>
              <a:avLst/>
              <a:gdLst/>
              <a:ahLst/>
              <a:cxnLst/>
              <a:rect l="l" t="t" r="r" b="b"/>
              <a:pathLst>
                <a:path w="6360" h="10596" extrusionOk="0">
                  <a:moveTo>
                    <a:pt x="455" y="0"/>
                  </a:moveTo>
                  <a:cubicBezTo>
                    <a:pt x="205" y="0"/>
                    <a:pt x="1" y="205"/>
                    <a:pt x="1" y="455"/>
                  </a:cubicBezTo>
                  <a:lnTo>
                    <a:pt x="1" y="10141"/>
                  </a:lnTo>
                  <a:cubicBezTo>
                    <a:pt x="1" y="10390"/>
                    <a:pt x="205" y="10595"/>
                    <a:pt x="455" y="10595"/>
                  </a:cubicBezTo>
                  <a:lnTo>
                    <a:pt x="5905" y="10595"/>
                  </a:lnTo>
                  <a:cubicBezTo>
                    <a:pt x="6154" y="10595"/>
                    <a:pt x="6359" y="10390"/>
                    <a:pt x="6359" y="10141"/>
                  </a:cubicBezTo>
                  <a:lnTo>
                    <a:pt x="6359" y="455"/>
                  </a:lnTo>
                  <a:cubicBezTo>
                    <a:pt x="6359" y="202"/>
                    <a:pt x="6154" y="0"/>
                    <a:pt x="590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6029213" y="2829764"/>
              <a:ext cx="305119" cy="12152"/>
            </a:xfrm>
            <a:custGeom>
              <a:avLst/>
              <a:gdLst/>
              <a:ahLst/>
              <a:cxnLst/>
              <a:rect l="l" t="t" r="r" b="b"/>
              <a:pathLst>
                <a:path w="5072" h="202" extrusionOk="0">
                  <a:moveTo>
                    <a:pt x="103" y="0"/>
                  </a:moveTo>
                  <a:cubicBezTo>
                    <a:pt x="45" y="0"/>
                    <a:pt x="0" y="45"/>
                    <a:pt x="0" y="99"/>
                  </a:cubicBezTo>
                  <a:cubicBezTo>
                    <a:pt x="0" y="157"/>
                    <a:pt x="45" y="202"/>
                    <a:pt x="103" y="202"/>
                  </a:cubicBezTo>
                  <a:lnTo>
                    <a:pt x="4969" y="202"/>
                  </a:lnTo>
                  <a:cubicBezTo>
                    <a:pt x="5027" y="202"/>
                    <a:pt x="5072" y="157"/>
                    <a:pt x="5072" y="99"/>
                  </a:cubicBezTo>
                  <a:cubicBezTo>
                    <a:pt x="5072" y="45"/>
                    <a:pt x="5027" y="0"/>
                    <a:pt x="49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6258233" y="3039112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1" y="0"/>
                    <a:pt x="0" y="212"/>
                    <a:pt x="0" y="471"/>
                  </a:cubicBezTo>
                  <a:cubicBezTo>
                    <a:pt x="0" y="730"/>
                    <a:pt x="211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6048825" y="3039112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71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6258233" y="2902554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11" y="0"/>
                    <a:pt x="0" y="208"/>
                    <a:pt x="0" y="468"/>
                  </a:cubicBezTo>
                  <a:cubicBezTo>
                    <a:pt x="0" y="725"/>
                    <a:pt x="208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6048825" y="2902554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71" y="0"/>
                  </a:moveTo>
                  <a:cubicBezTo>
                    <a:pt x="212" y="0"/>
                    <a:pt x="1" y="208"/>
                    <a:pt x="1" y="468"/>
                  </a:cubicBezTo>
                  <a:cubicBezTo>
                    <a:pt x="1" y="725"/>
                    <a:pt x="209" y="935"/>
                    <a:pt x="466" y="935"/>
                  </a:cubicBezTo>
                  <a:cubicBezTo>
                    <a:pt x="468" y="935"/>
                    <a:pt x="469" y="935"/>
                    <a:pt x="471" y="935"/>
                  </a:cubicBezTo>
                  <a:cubicBezTo>
                    <a:pt x="728" y="935"/>
                    <a:pt x="939" y="727"/>
                    <a:pt x="939" y="468"/>
                  </a:cubicBezTo>
                  <a:cubicBezTo>
                    <a:pt x="939" y="208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6239343" y="2598037"/>
              <a:ext cx="64369" cy="56488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5" y="0"/>
                  </a:moveTo>
                  <a:cubicBezTo>
                    <a:pt x="453" y="0"/>
                    <a:pt x="370" y="22"/>
                    <a:pt x="295" y="67"/>
                  </a:cubicBezTo>
                  <a:cubicBezTo>
                    <a:pt x="71" y="199"/>
                    <a:pt x="0" y="487"/>
                    <a:pt x="132" y="711"/>
                  </a:cubicBezTo>
                  <a:cubicBezTo>
                    <a:pt x="220" y="857"/>
                    <a:pt x="376" y="939"/>
                    <a:pt x="535" y="939"/>
                  </a:cubicBezTo>
                  <a:cubicBezTo>
                    <a:pt x="617" y="939"/>
                    <a:pt x="700" y="917"/>
                    <a:pt x="775" y="871"/>
                  </a:cubicBezTo>
                  <a:cubicBezTo>
                    <a:pt x="999" y="737"/>
                    <a:pt x="1070" y="448"/>
                    <a:pt x="935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6059833" y="2705779"/>
              <a:ext cx="64369" cy="56488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4" y="0"/>
                  </a:moveTo>
                  <a:cubicBezTo>
                    <a:pt x="452" y="0"/>
                    <a:pt x="370" y="22"/>
                    <a:pt x="295" y="66"/>
                  </a:cubicBezTo>
                  <a:cubicBezTo>
                    <a:pt x="71" y="201"/>
                    <a:pt x="0" y="489"/>
                    <a:pt x="135" y="710"/>
                  </a:cubicBezTo>
                  <a:cubicBezTo>
                    <a:pt x="221" y="857"/>
                    <a:pt x="375" y="938"/>
                    <a:pt x="533" y="938"/>
                  </a:cubicBezTo>
                  <a:cubicBezTo>
                    <a:pt x="616" y="938"/>
                    <a:pt x="699" y="916"/>
                    <a:pt x="775" y="870"/>
                  </a:cubicBezTo>
                  <a:cubicBezTo>
                    <a:pt x="999" y="739"/>
                    <a:pt x="1070" y="451"/>
                    <a:pt x="938" y="230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6370667" y="2520975"/>
              <a:ext cx="637429" cy="382421"/>
            </a:xfrm>
            <a:custGeom>
              <a:avLst/>
              <a:gdLst/>
              <a:ahLst/>
              <a:cxnLst/>
              <a:rect l="l" t="t" r="r" b="b"/>
              <a:pathLst>
                <a:path w="10596" h="6357" extrusionOk="0">
                  <a:moveTo>
                    <a:pt x="456" y="1"/>
                  </a:moveTo>
                  <a:cubicBezTo>
                    <a:pt x="206" y="1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6" y="6356"/>
                    <a:pt x="456" y="6356"/>
                  </a:cubicBezTo>
                  <a:lnTo>
                    <a:pt x="10141" y="6356"/>
                  </a:lnTo>
                  <a:cubicBezTo>
                    <a:pt x="10394" y="6356"/>
                    <a:pt x="10596" y="6151"/>
                    <a:pt x="10596" y="5901"/>
                  </a:cubicBezTo>
                  <a:lnTo>
                    <a:pt x="10596" y="455"/>
                  </a:lnTo>
                  <a:cubicBezTo>
                    <a:pt x="10596" y="202"/>
                    <a:pt x="10394" y="1"/>
                    <a:pt x="1014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6683306" y="2559476"/>
              <a:ext cx="12212" cy="305179"/>
            </a:xfrm>
            <a:custGeom>
              <a:avLst/>
              <a:gdLst/>
              <a:ahLst/>
              <a:cxnLst/>
              <a:rect l="l" t="t" r="r" b="b"/>
              <a:pathLst>
                <a:path w="203" h="5073" extrusionOk="0">
                  <a:moveTo>
                    <a:pt x="103" y="1"/>
                  </a:moveTo>
                  <a:cubicBezTo>
                    <a:pt x="45" y="1"/>
                    <a:pt x="1" y="49"/>
                    <a:pt x="1" y="103"/>
                  </a:cubicBezTo>
                  <a:lnTo>
                    <a:pt x="1" y="4973"/>
                  </a:lnTo>
                  <a:cubicBezTo>
                    <a:pt x="1" y="5028"/>
                    <a:pt x="45" y="5073"/>
                    <a:pt x="103" y="5073"/>
                  </a:cubicBezTo>
                  <a:cubicBezTo>
                    <a:pt x="157" y="5073"/>
                    <a:pt x="202" y="5028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1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6731252" y="257914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6731252" y="2788496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6817758" y="257914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9"/>
                    <a:pt x="468" y="939"/>
                  </a:cubicBezTo>
                  <a:cubicBezTo>
                    <a:pt x="727" y="939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6817758" y="278849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1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6447729" y="2594187"/>
              <a:ext cx="64429" cy="56488"/>
            </a:xfrm>
            <a:custGeom>
              <a:avLst/>
              <a:gdLst/>
              <a:ahLst/>
              <a:cxnLst/>
              <a:rect l="l" t="t" r="r" b="b"/>
              <a:pathLst>
                <a:path w="1071" h="939" extrusionOk="0">
                  <a:moveTo>
                    <a:pt x="534" y="0"/>
                  </a:moveTo>
                  <a:cubicBezTo>
                    <a:pt x="452" y="0"/>
                    <a:pt x="368" y="22"/>
                    <a:pt x="292" y="67"/>
                  </a:cubicBezTo>
                  <a:cubicBezTo>
                    <a:pt x="71" y="202"/>
                    <a:pt x="1" y="487"/>
                    <a:pt x="132" y="711"/>
                  </a:cubicBezTo>
                  <a:cubicBezTo>
                    <a:pt x="221" y="857"/>
                    <a:pt x="376" y="938"/>
                    <a:pt x="536" y="938"/>
                  </a:cubicBezTo>
                  <a:cubicBezTo>
                    <a:pt x="618" y="938"/>
                    <a:pt x="700" y="917"/>
                    <a:pt x="776" y="871"/>
                  </a:cubicBezTo>
                  <a:cubicBezTo>
                    <a:pt x="1000" y="737"/>
                    <a:pt x="1070" y="448"/>
                    <a:pt x="936" y="228"/>
                  </a:cubicBezTo>
                  <a:cubicBezTo>
                    <a:pt x="849" y="82"/>
                    <a:pt x="694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6555411" y="2773697"/>
              <a:ext cx="64609" cy="56428"/>
            </a:xfrm>
            <a:custGeom>
              <a:avLst/>
              <a:gdLst/>
              <a:ahLst/>
              <a:cxnLst/>
              <a:rect l="l" t="t" r="r" b="b"/>
              <a:pathLst>
                <a:path w="1074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1" y="487"/>
                    <a:pt x="135" y="711"/>
                  </a:cubicBezTo>
                  <a:cubicBezTo>
                    <a:pt x="224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9" y="871"/>
                  </a:cubicBezTo>
                  <a:cubicBezTo>
                    <a:pt x="999" y="737"/>
                    <a:pt x="1073" y="449"/>
                    <a:pt x="939" y="228"/>
                  </a:cubicBezTo>
                  <a:cubicBezTo>
                    <a:pt x="850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7" name="Google Shape;197;p7"/>
            <p:cNvSpPr/>
            <p:nvPr/>
          </p:nvSpPr>
          <p:spPr>
            <a:xfrm>
              <a:off x="5729689" y="3157201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0" y="202"/>
                    <a:pt x="0" y="455"/>
                  </a:cubicBezTo>
                  <a:lnTo>
                    <a:pt x="0" y="5901"/>
                  </a:lnTo>
                  <a:cubicBezTo>
                    <a:pt x="0" y="6151"/>
                    <a:pt x="205" y="6356"/>
                    <a:pt x="455" y="6356"/>
                  </a:cubicBezTo>
                  <a:lnTo>
                    <a:pt x="10140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0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8" name="Google Shape;198;p7"/>
            <p:cNvSpPr/>
            <p:nvPr/>
          </p:nvSpPr>
          <p:spPr>
            <a:xfrm>
              <a:off x="6042267" y="3195883"/>
              <a:ext cx="12212" cy="304999"/>
            </a:xfrm>
            <a:custGeom>
              <a:avLst/>
              <a:gdLst/>
              <a:ahLst/>
              <a:cxnLst/>
              <a:rect l="l" t="t" r="r" b="b"/>
              <a:pathLst>
                <a:path w="203" h="5070" extrusionOk="0">
                  <a:moveTo>
                    <a:pt x="100" y="1"/>
                  </a:moveTo>
                  <a:cubicBezTo>
                    <a:pt x="46" y="1"/>
                    <a:pt x="1" y="45"/>
                    <a:pt x="1" y="100"/>
                  </a:cubicBezTo>
                  <a:lnTo>
                    <a:pt x="1" y="4970"/>
                  </a:lnTo>
                  <a:cubicBezTo>
                    <a:pt x="1" y="5024"/>
                    <a:pt x="46" y="5069"/>
                    <a:pt x="100" y="5069"/>
                  </a:cubicBezTo>
                  <a:cubicBezTo>
                    <a:pt x="158" y="5069"/>
                    <a:pt x="203" y="5024"/>
                    <a:pt x="203" y="4970"/>
                  </a:cubicBezTo>
                  <a:lnTo>
                    <a:pt x="203" y="100"/>
                  </a:lnTo>
                  <a:cubicBezTo>
                    <a:pt x="203" y="45"/>
                    <a:pt x="158" y="1"/>
                    <a:pt x="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9" name="Google Shape;199;p7"/>
            <p:cNvSpPr/>
            <p:nvPr/>
          </p:nvSpPr>
          <p:spPr>
            <a:xfrm>
              <a:off x="6251676" y="321537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0" name="Google Shape;200;p7"/>
            <p:cNvSpPr/>
            <p:nvPr/>
          </p:nvSpPr>
          <p:spPr>
            <a:xfrm>
              <a:off x="6251676" y="3424722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2"/>
                    <a:pt x="0" y="471"/>
                  </a:cubicBezTo>
                  <a:cubicBezTo>
                    <a:pt x="0" y="730"/>
                    <a:pt x="212" y="939"/>
                    <a:pt x="471" y="939"/>
                  </a:cubicBezTo>
                  <a:cubicBezTo>
                    <a:pt x="730" y="939"/>
                    <a:pt x="938" y="730"/>
                    <a:pt x="938" y="471"/>
                  </a:cubicBezTo>
                  <a:cubicBezTo>
                    <a:pt x="938" y="212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1" name="Google Shape;201;p7"/>
            <p:cNvSpPr/>
            <p:nvPr/>
          </p:nvSpPr>
          <p:spPr>
            <a:xfrm>
              <a:off x="6110666" y="3215193"/>
              <a:ext cx="64188" cy="56428"/>
            </a:xfrm>
            <a:custGeom>
              <a:avLst/>
              <a:gdLst/>
              <a:ahLst/>
              <a:cxnLst/>
              <a:rect l="l" t="t" r="r" b="b"/>
              <a:pathLst>
                <a:path w="1067" h="938" extrusionOk="0">
                  <a:moveTo>
                    <a:pt x="535" y="0"/>
                  </a:moveTo>
                  <a:cubicBezTo>
                    <a:pt x="474" y="0"/>
                    <a:pt x="412" y="12"/>
                    <a:pt x="353" y="38"/>
                  </a:cubicBezTo>
                  <a:cubicBezTo>
                    <a:pt x="113" y="138"/>
                    <a:pt x="1" y="413"/>
                    <a:pt x="103" y="650"/>
                  </a:cubicBezTo>
                  <a:cubicBezTo>
                    <a:pt x="177" y="830"/>
                    <a:pt x="350" y="938"/>
                    <a:pt x="533" y="938"/>
                  </a:cubicBezTo>
                  <a:cubicBezTo>
                    <a:pt x="595" y="938"/>
                    <a:pt x="657" y="925"/>
                    <a:pt x="718" y="900"/>
                  </a:cubicBezTo>
                  <a:cubicBezTo>
                    <a:pt x="955" y="800"/>
                    <a:pt x="1067" y="525"/>
                    <a:pt x="967" y="288"/>
                  </a:cubicBezTo>
                  <a:cubicBezTo>
                    <a:pt x="891" y="108"/>
                    <a:pt x="717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6115118" y="3424722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5806510" y="3230353"/>
              <a:ext cx="64609" cy="56548"/>
            </a:xfrm>
            <a:custGeom>
              <a:avLst/>
              <a:gdLst/>
              <a:ahLst/>
              <a:cxnLst/>
              <a:rect l="l" t="t" r="r" b="b"/>
              <a:pathLst>
                <a:path w="1074" h="940" extrusionOk="0">
                  <a:moveTo>
                    <a:pt x="535" y="1"/>
                  </a:moveTo>
                  <a:cubicBezTo>
                    <a:pt x="453" y="1"/>
                    <a:pt x="371" y="22"/>
                    <a:pt x="295" y="68"/>
                  </a:cubicBezTo>
                  <a:cubicBezTo>
                    <a:pt x="74" y="203"/>
                    <a:pt x="1" y="487"/>
                    <a:pt x="135" y="712"/>
                  </a:cubicBezTo>
                  <a:cubicBezTo>
                    <a:pt x="224" y="857"/>
                    <a:pt x="378" y="939"/>
                    <a:pt x="537" y="939"/>
                  </a:cubicBezTo>
                  <a:cubicBezTo>
                    <a:pt x="619" y="939"/>
                    <a:pt x="703" y="917"/>
                    <a:pt x="779" y="872"/>
                  </a:cubicBezTo>
                  <a:cubicBezTo>
                    <a:pt x="1000" y="737"/>
                    <a:pt x="1073" y="449"/>
                    <a:pt x="939" y="228"/>
                  </a:cubicBezTo>
                  <a:cubicBezTo>
                    <a:pt x="850" y="82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4" name="Google Shape;204;p7"/>
            <p:cNvSpPr/>
            <p:nvPr/>
          </p:nvSpPr>
          <p:spPr>
            <a:xfrm>
              <a:off x="5914372" y="3409863"/>
              <a:ext cx="64429" cy="56428"/>
            </a:xfrm>
            <a:custGeom>
              <a:avLst/>
              <a:gdLst/>
              <a:ahLst/>
              <a:cxnLst/>
              <a:rect l="l" t="t" r="r" b="b"/>
              <a:pathLst>
                <a:path w="1071" h="938" extrusionOk="0">
                  <a:moveTo>
                    <a:pt x="535" y="1"/>
                  </a:moveTo>
                  <a:cubicBezTo>
                    <a:pt x="453" y="1"/>
                    <a:pt x="371" y="22"/>
                    <a:pt x="295" y="68"/>
                  </a:cubicBezTo>
                  <a:cubicBezTo>
                    <a:pt x="71" y="199"/>
                    <a:pt x="1" y="488"/>
                    <a:pt x="132" y="712"/>
                  </a:cubicBezTo>
                  <a:cubicBezTo>
                    <a:pt x="221" y="857"/>
                    <a:pt x="377" y="938"/>
                    <a:pt x="536" y="938"/>
                  </a:cubicBezTo>
                  <a:cubicBezTo>
                    <a:pt x="618" y="938"/>
                    <a:pt x="701" y="916"/>
                    <a:pt x="776" y="872"/>
                  </a:cubicBezTo>
                  <a:cubicBezTo>
                    <a:pt x="1000" y="737"/>
                    <a:pt x="1070" y="449"/>
                    <a:pt x="936" y="228"/>
                  </a:cubicBezTo>
                  <a:cubicBezTo>
                    <a:pt x="849" y="82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5" name="Google Shape;205;p7"/>
            <p:cNvSpPr/>
            <p:nvPr/>
          </p:nvSpPr>
          <p:spPr>
            <a:xfrm>
              <a:off x="5864502" y="3324560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1" y="209"/>
                    <a:pt x="1" y="468"/>
                  </a:cubicBezTo>
                  <a:cubicBezTo>
                    <a:pt x="1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9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6" name="Google Shape;206;p7"/>
            <p:cNvSpPr/>
            <p:nvPr/>
          </p:nvSpPr>
          <p:spPr>
            <a:xfrm>
              <a:off x="5095568" y="354545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7" name="Google Shape;207;p7"/>
            <p:cNvSpPr/>
            <p:nvPr/>
          </p:nvSpPr>
          <p:spPr>
            <a:xfrm>
              <a:off x="5261844" y="399080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8" name="Google Shape;208;p7"/>
            <p:cNvSpPr/>
            <p:nvPr/>
          </p:nvSpPr>
          <p:spPr>
            <a:xfrm>
              <a:off x="5134310" y="385809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5363329" y="406744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0" name="Google Shape;210;p7"/>
            <p:cNvSpPr/>
            <p:nvPr/>
          </p:nvSpPr>
          <p:spPr>
            <a:xfrm>
              <a:off x="5153981" y="406744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5363329" y="393088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5153981" y="393088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3" name="Google Shape;213;p7"/>
            <p:cNvSpPr/>
            <p:nvPr/>
          </p:nvSpPr>
          <p:spPr>
            <a:xfrm>
              <a:off x="5261844" y="366535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4" name="Google Shape;214;p7"/>
            <p:cNvSpPr/>
            <p:nvPr/>
          </p:nvSpPr>
          <p:spPr>
            <a:xfrm>
              <a:off x="5363329" y="374042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5" name="Google Shape;215;p7"/>
            <p:cNvSpPr/>
            <p:nvPr/>
          </p:nvSpPr>
          <p:spPr>
            <a:xfrm>
              <a:off x="5153981" y="374042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6" name="Google Shape;216;p7"/>
            <p:cNvSpPr/>
            <p:nvPr/>
          </p:nvSpPr>
          <p:spPr>
            <a:xfrm>
              <a:off x="5363329" y="360387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7" name="Google Shape;217;p7"/>
            <p:cNvSpPr/>
            <p:nvPr/>
          </p:nvSpPr>
          <p:spPr>
            <a:xfrm>
              <a:off x="5153981" y="360387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8" name="Google Shape;218;p7"/>
            <p:cNvSpPr/>
            <p:nvPr/>
          </p:nvSpPr>
          <p:spPr>
            <a:xfrm>
              <a:off x="5088650" y="3158705"/>
              <a:ext cx="637248" cy="382602"/>
            </a:xfrm>
            <a:custGeom>
              <a:avLst/>
              <a:gdLst/>
              <a:ahLst/>
              <a:cxnLst/>
              <a:rect l="l" t="t" r="r" b="b"/>
              <a:pathLst>
                <a:path w="10593" h="6360" extrusionOk="0">
                  <a:moveTo>
                    <a:pt x="452" y="1"/>
                  </a:moveTo>
                  <a:cubicBezTo>
                    <a:pt x="202" y="1"/>
                    <a:pt x="1" y="206"/>
                    <a:pt x="1" y="455"/>
                  </a:cubicBezTo>
                  <a:lnTo>
                    <a:pt x="1" y="5905"/>
                  </a:lnTo>
                  <a:cubicBezTo>
                    <a:pt x="1" y="6155"/>
                    <a:pt x="202" y="6356"/>
                    <a:pt x="452" y="6360"/>
                  </a:cubicBezTo>
                  <a:lnTo>
                    <a:pt x="10138" y="6360"/>
                  </a:lnTo>
                  <a:cubicBezTo>
                    <a:pt x="10391" y="6360"/>
                    <a:pt x="10592" y="6155"/>
                    <a:pt x="10592" y="5905"/>
                  </a:cubicBezTo>
                  <a:lnTo>
                    <a:pt x="10592" y="455"/>
                  </a:lnTo>
                  <a:cubicBezTo>
                    <a:pt x="10592" y="206"/>
                    <a:pt x="10391" y="1"/>
                    <a:pt x="10138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9" name="Google Shape;219;p7"/>
            <p:cNvSpPr/>
            <p:nvPr/>
          </p:nvSpPr>
          <p:spPr>
            <a:xfrm>
              <a:off x="5401048" y="3197447"/>
              <a:ext cx="12212" cy="305119"/>
            </a:xfrm>
            <a:custGeom>
              <a:avLst/>
              <a:gdLst/>
              <a:ahLst/>
              <a:cxnLst/>
              <a:rect l="l" t="t" r="r" b="b"/>
              <a:pathLst>
                <a:path w="203" h="5072" extrusionOk="0">
                  <a:moveTo>
                    <a:pt x="103" y="0"/>
                  </a:moveTo>
                  <a:cubicBezTo>
                    <a:pt x="49" y="0"/>
                    <a:pt x="1" y="45"/>
                    <a:pt x="1" y="100"/>
                  </a:cubicBezTo>
                  <a:lnTo>
                    <a:pt x="1" y="4969"/>
                  </a:lnTo>
                  <a:cubicBezTo>
                    <a:pt x="1" y="5027"/>
                    <a:pt x="49" y="5072"/>
                    <a:pt x="103" y="5072"/>
                  </a:cubicBezTo>
                  <a:cubicBezTo>
                    <a:pt x="158" y="5072"/>
                    <a:pt x="203" y="5027"/>
                    <a:pt x="203" y="4969"/>
                  </a:cubicBezTo>
                  <a:lnTo>
                    <a:pt x="203" y="100"/>
                  </a:lnTo>
                  <a:cubicBezTo>
                    <a:pt x="203" y="45"/>
                    <a:pt x="158" y="0"/>
                    <a:pt x="1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0" name="Google Shape;220;p7"/>
            <p:cNvSpPr/>
            <p:nvPr/>
          </p:nvSpPr>
          <p:spPr>
            <a:xfrm>
              <a:off x="5542238" y="3324560"/>
              <a:ext cx="56548" cy="56307"/>
            </a:xfrm>
            <a:custGeom>
              <a:avLst/>
              <a:gdLst/>
              <a:ahLst/>
              <a:cxnLst/>
              <a:rect l="l" t="t" r="r" b="b"/>
              <a:pathLst>
                <a:path w="940" h="936" extrusionOk="0">
                  <a:moveTo>
                    <a:pt x="472" y="0"/>
                  </a:moveTo>
                  <a:cubicBezTo>
                    <a:pt x="212" y="0"/>
                    <a:pt x="1" y="209"/>
                    <a:pt x="1" y="468"/>
                  </a:cubicBezTo>
                  <a:cubicBezTo>
                    <a:pt x="1" y="727"/>
                    <a:pt x="212" y="935"/>
                    <a:pt x="472" y="935"/>
                  </a:cubicBezTo>
                  <a:cubicBezTo>
                    <a:pt x="728" y="935"/>
                    <a:pt x="939" y="727"/>
                    <a:pt x="939" y="468"/>
                  </a:cubicBezTo>
                  <a:cubicBezTo>
                    <a:pt x="939" y="209"/>
                    <a:pt x="728" y="0"/>
                    <a:pt x="4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1" name="Google Shape;221;p7"/>
            <p:cNvSpPr/>
            <p:nvPr/>
          </p:nvSpPr>
          <p:spPr>
            <a:xfrm>
              <a:off x="5610637" y="342646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1" y="208"/>
                    <a:pt x="1" y="468"/>
                  </a:cubicBezTo>
                  <a:cubicBezTo>
                    <a:pt x="1" y="727"/>
                    <a:pt x="209" y="938"/>
                    <a:pt x="468" y="938"/>
                  </a:cubicBezTo>
                  <a:cubicBezTo>
                    <a:pt x="727" y="938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2" name="Google Shape;222;p7"/>
            <p:cNvSpPr/>
            <p:nvPr/>
          </p:nvSpPr>
          <p:spPr>
            <a:xfrm>
              <a:off x="5473899" y="3217058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68"/>
                  </a:cubicBezTo>
                  <a:cubicBezTo>
                    <a:pt x="0" y="728"/>
                    <a:pt x="212" y="939"/>
                    <a:pt x="471" y="939"/>
                  </a:cubicBezTo>
                  <a:cubicBezTo>
                    <a:pt x="727" y="939"/>
                    <a:pt x="938" y="728"/>
                    <a:pt x="938" y="468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3" name="Google Shape;223;p7"/>
            <p:cNvSpPr/>
            <p:nvPr/>
          </p:nvSpPr>
          <p:spPr>
            <a:xfrm>
              <a:off x="5233509" y="3326304"/>
              <a:ext cx="64369" cy="56488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1" y="199"/>
                    <a:pt x="0" y="487"/>
                    <a:pt x="132" y="711"/>
                  </a:cubicBezTo>
                  <a:cubicBezTo>
                    <a:pt x="220" y="857"/>
                    <a:pt x="376" y="939"/>
                    <a:pt x="535" y="939"/>
                  </a:cubicBezTo>
                  <a:cubicBezTo>
                    <a:pt x="617" y="939"/>
                    <a:pt x="700" y="917"/>
                    <a:pt x="775" y="871"/>
                  </a:cubicBezTo>
                  <a:cubicBezTo>
                    <a:pt x="999" y="737"/>
                    <a:pt x="1070" y="449"/>
                    <a:pt x="935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4" name="Google Shape;224;p7"/>
            <p:cNvSpPr/>
            <p:nvPr/>
          </p:nvSpPr>
          <p:spPr>
            <a:xfrm>
              <a:off x="5162223" y="342375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09"/>
                    <a:pt x="1" y="468"/>
                  </a:cubicBezTo>
                  <a:cubicBezTo>
                    <a:pt x="1" y="727"/>
                    <a:pt x="212" y="939"/>
                    <a:pt x="471" y="939"/>
                  </a:cubicBezTo>
                  <a:cubicBezTo>
                    <a:pt x="731" y="939"/>
                    <a:pt x="939" y="727"/>
                    <a:pt x="939" y="468"/>
                  </a:cubicBezTo>
                  <a:cubicBezTo>
                    <a:pt x="939" y="209"/>
                    <a:pt x="731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5" name="Google Shape;225;p7"/>
            <p:cNvSpPr/>
            <p:nvPr/>
          </p:nvSpPr>
          <p:spPr>
            <a:xfrm>
              <a:off x="5162223" y="3214411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08"/>
                    <a:pt x="1" y="468"/>
                  </a:cubicBezTo>
                  <a:cubicBezTo>
                    <a:pt x="1" y="727"/>
                    <a:pt x="212" y="938"/>
                    <a:pt x="471" y="938"/>
                  </a:cubicBezTo>
                  <a:cubicBezTo>
                    <a:pt x="731" y="938"/>
                    <a:pt x="939" y="727"/>
                    <a:pt x="939" y="468"/>
                  </a:cubicBezTo>
                  <a:cubicBezTo>
                    <a:pt x="939" y="208"/>
                    <a:pt x="731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6" name="Google Shape;226;p7"/>
            <p:cNvSpPr/>
            <p:nvPr/>
          </p:nvSpPr>
          <p:spPr>
            <a:xfrm>
              <a:off x="5299021" y="342375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7" y="0"/>
                  </a:moveTo>
                  <a:cubicBezTo>
                    <a:pt x="211" y="0"/>
                    <a:pt x="0" y="209"/>
                    <a:pt x="0" y="468"/>
                  </a:cubicBezTo>
                  <a:cubicBezTo>
                    <a:pt x="0" y="727"/>
                    <a:pt x="211" y="939"/>
                    <a:pt x="467" y="939"/>
                  </a:cubicBezTo>
                  <a:cubicBezTo>
                    <a:pt x="727" y="939"/>
                    <a:pt x="938" y="727"/>
                    <a:pt x="938" y="468"/>
                  </a:cubicBezTo>
                  <a:cubicBezTo>
                    <a:pt x="938" y="209"/>
                    <a:pt x="727" y="0"/>
                    <a:pt x="4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7" name="Google Shape;227;p7"/>
            <p:cNvSpPr/>
            <p:nvPr/>
          </p:nvSpPr>
          <p:spPr>
            <a:xfrm>
              <a:off x="5299021" y="3214411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7" y="0"/>
                  </a:moveTo>
                  <a:cubicBezTo>
                    <a:pt x="211" y="0"/>
                    <a:pt x="0" y="208"/>
                    <a:pt x="0" y="468"/>
                  </a:cubicBezTo>
                  <a:cubicBezTo>
                    <a:pt x="0" y="727"/>
                    <a:pt x="211" y="938"/>
                    <a:pt x="467" y="938"/>
                  </a:cubicBezTo>
                  <a:cubicBezTo>
                    <a:pt x="727" y="938"/>
                    <a:pt x="938" y="727"/>
                    <a:pt x="938" y="468"/>
                  </a:cubicBezTo>
                  <a:cubicBezTo>
                    <a:pt x="938" y="208"/>
                    <a:pt x="727" y="0"/>
                    <a:pt x="4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8" name="Google Shape;228;p7"/>
            <p:cNvSpPr/>
            <p:nvPr/>
          </p:nvSpPr>
          <p:spPr>
            <a:xfrm>
              <a:off x="5476967" y="380726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29" name="Google Shape;229;p7"/>
            <p:cNvSpPr/>
            <p:nvPr/>
          </p:nvSpPr>
          <p:spPr>
            <a:xfrm>
              <a:off x="5789606" y="384576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0" name="Google Shape;230;p7"/>
            <p:cNvSpPr/>
            <p:nvPr/>
          </p:nvSpPr>
          <p:spPr>
            <a:xfrm>
              <a:off x="5998954" y="386543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1" name="Google Shape;231;p7"/>
            <p:cNvSpPr/>
            <p:nvPr/>
          </p:nvSpPr>
          <p:spPr>
            <a:xfrm>
              <a:off x="5998954" y="407478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2" name="Google Shape;232;p7"/>
            <p:cNvSpPr/>
            <p:nvPr/>
          </p:nvSpPr>
          <p:spPr>
            <a:xfrm>
              <a:off x="5862216" y="386543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3" name="Google Shape;233;p7"/>
            <p:cNvSpPr/>
            <p:nvPr/>
          </p:nvSpPr>
          <p:spPr>
            <a:xfrm>
              <a:off x="5862216" y="407478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4" name="Google Shape;234;p7"/>
            <p:cNvSpPr/>
            <p:nvPr/>
          </p:nvSpPr>
          <p:spPr>
            <a:xfrm>
              <a:off x="5609314" y="398148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5" name="Google Shape;235;p7"/>
            <p:cNvSpPr/>
            <p:nvPr/>
          </p:nvSpPr>
          <p:spPr>
            <a:xfrm>
              <a:off x="5538207" y="407881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6" name="Google Shape;236;p7"/>
            <p:cNvSpPr/>
            <p:nvPr/>
          </p:nvSpPr>
          <p:spPr>
            <a:xfrm>
              <a:off x="5538207" y="386946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5674945" y="407881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5674945" y="386946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239" name="Google Shape;239;p7"/>
          <p:cNvGrpSpPr/>
          <p:nvPr/>
        </p:nvGrpSpPr>
        <p:grpSpPr>
          <a:xfrm>
            <a:off x="289048" y="224319"/>
            <a:ext cx="595940" cy="595940"/>
            <a:chOff x="1264136" y="3850239"/>
            <a:chExt cx="446955" cy="446955"/>
          </a:xfrm>
        </p:grpSpPr>
        <p:sp>
          <p:nvSpPr>
            <p:cNvPr id="240" name="Google Shape;240;p7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41" name="Google Shape;241;p7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42" name="Google Shape;242;p7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43" name="Google Shape;243;p7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44" name="Google Shape;244;p7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45" name="Google Shape;245;p7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246" name="Google Shape;246;p7"/>
          <p:cNvSpPr/>
          <p:nvPr/>
        </p:nvSpPr>
        <p:spPr>
          <a:xfrm rot="-1585880">
            <a:off x="9321535" y="5945489"/>
            <a:ext cx="799792" cy="775000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8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 txBox="1">
            <a:spLocks noGrp="1"/>
          </p:cNvSpPr>
          <p:nvPr>
            <p:ph type="title"/>
          </p:nvPr>
        </p:nvSpPr>
        <p:spPr>
          <a:xfrm>
            <a:off x="4023900" y="2079800"/>
            <a:ext cx="7217200" cy="26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335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250" name="Google Shape;250;p8"/>
          <p:cNvGrpSpPr/>
          <p:nvPr/>
        </p:nvGrpSpPr>
        <p:grpSpPr>
          <a:xfrm rot="1009989">
            <a:off x="328899" y="5952429"/>
            <a:ext cx="509920" cy="849948"/>
            <a:chOff x="3834143" y="4115408"/>
            <a:chExt cx="382421" cy="637429"/>
          </a:xfrm>
        </p:grpSpPr>
        <p:sp>
          <p:nvSpPr>
            <p:cNvPr id="251" name="Google Shape;251;p8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2" name="Google Shape;252;p8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3" name="Google Shape;253;p8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4" name="Google Shape;254;p8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5" name="Google Shape;255;p8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6" name="Google Shape;256;p8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7" name="Google Shape;257;p8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8" name="Google Shape;258;p8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60" name="Google Shape;260;p8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61" name="Google Shape;261;p8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263" name="Google Shape;263;p8"/>
          <p:cNvGrpSpPr/>
          <p:nvPr/>
        </p:nvGrpSpPr>
        <p:grpSpPr>
          <a:xfrm>
            <a:off x="300381" y="563605"/>
            <a:ext cx="566971" cy="566971"/>
            <a:chOff x="7879273" y="4810679"/>
            <a:chExt cx="425228" cy="425228"/>
          </a:xfrm>
        </p:grpSpPr>
        <p:sp>
          <p:nvSpPr>
            <p:cNvPr id="264" name="Google Shape;264;p8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65" name="Google Shape;265;p8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66" name="Google Shape;266;p8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267" name="Google Shape;267;p8"/>
          <p:cNvSpPr/>
          <p:nvPr/>
        </p:nvSpPr>
        <p:spPr>
          <a:xfrm rot="2205800">
            <a:off x="11326628" y="5983672"/>
            <a:ext cx="780619" cy="545391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268" name="Google Shape;268;p8"/>
          <p:cNvSpPr/>
          <p:nvPr/>
        </p:nvSpPr>
        <p:spPr>
          <a:xfrm rot="-9661288">
            <a:off x="9926377" y="6256877"/>
            <a:ext cx="780600" cy="545376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269" name="Google Shape;269;p8"/>
          <p:cNvGrpSpPr/>
          <p:nvPr/>
        </p:nvGrpSpPr>
        <p:grpSpPr>
          <a:xfrm>
            <a:off x="11320615" y="5358355"/>
            <a:ext cx="566971" cy="566971"/>
            <a:chOff x="7879273" y="4810679"/>
            <a:chExt cx="425228" cy="425228"/>
          </a:xfrm>
        </p:grpSpPr>
        <p:sp>
          <p:nvSpPr>
            <p:cNvPr id="270" name="Google Shape;270;p8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1" name="Google Shape;271;p8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2" name="Google Shape;272;p8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273" name="Google Shape;273;p8"/>
          <p:cNvGrpSpPr/>
          <p:nvPr/>
        </p:nvGrpSpPr>
        <p:grpSpPr>
          <a:xfrm>
            <a:off x="10611361" y="-64475"/>
            <a:ext cx="1061152" cy="1118187"/>
            <a:chOff x="4810674" y="2108957"/>
            <a:chExt cx="357820" cy="377019"/>
          </a:xfrm>
        </p:grpSpPr>
        <p:sp>
          <p:nvSpPr>
            <p:cNvPr id="274" name="Google Shape;274;p8"/>
            <p:cNvSpPr/>
            <p:nvPr/>
          </p:nvSpPr>
          <p:spPr>
            <a:xfrm>
              <a:off x="4810674" y="2108957"/>
              <a:ext cx="357820" cy="341527"/>
            </a:xfrm>
            <a:custGeom>
              <a:avLst/>
              <a:gdLst/>
              <a:ahLst/>
              <a:cxnLst/>
              <a:rect l="l" t="t" r="r" b="b"/>
              <a:pathLst>
                <a:path w="11310" h="10795" extrusionOk="0">
                  <a:moveTo>
                    <a:pt x="8643" y="1"/>
                  </a:moveTo>
                  <a:cubicBezTo>
                    <a:pt x="6498" y="1"/>
                    <a:pt x="4354" y="819"/>
                    <a:pt x="2717" y="2456"/>
                  </a:cubicBezTo>
                  <a:cubicBezTo>
                    <a:pt x="796" y="4371"/>
                    <a:pt x="1" y="6985"/>
                    <a:pt x="332" y="9478"/>
                  </a:cubicBezTo>
                  <a:cubicBezTo>
                    <a:pt x="414" y="10126"/>
                    <a:pt x="930" y="10642"/>
                    <a:pt x="1578" y="10724"/>
                  </a:cubicBezTo>
                  <a:cubicBezTo>
                    <a:pt x="1939" y="10771"/>
                    <a:pt x="2303" y="10795"/>
                    <a:pt x="2667" y="10795"/>
                  </a:cubicBezTo>
                  <a:cubicBezTo>
                    <a:pt x="4812" y="10795"/>
                    <a:pt x="6956" y="9976"/>
                    <a:pt x="8593" y="8339"/>
                  </a:cubicBezTo>
                  <a:cubicBezTo>
                    <a:pt x="10514" y="6425"/>
                    <a:pt x="11309" y="3811"/>
                    <a:pt x="10978" y="1318"/>
                  </a:cubicBezTo>
                  <a:cubicBezTo>
                    <a:pt x="10896" y="669"/>
                    <a:pt x="10381" y="160"/>
                    <a:pt x="9732" y="71"/>
                  </a:cubicBezTo>
                  <a:cubicBezTo>
                    <a:pt x="9371" y="24"/>
                    <a:pt x="9007" y="1"/>
                    <a:pt x="864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5" name="Google Shape;275;p8"/>
            <p:cNvSpPr/>
            <p:nvPr/>
          </p:nvSpPr>
          <p:spPr>
            <a:xfrm>
              <a:off x="4810674" y="2108957"/>
              <a:ext cx="334472" cy="326214"/>
            </a:xfrm>
            <a:custGeom>
              <a:avLst/>
              <a:gdLst/>
              <a:ahLst/>
              <a:cxnLst/>
              <a:rect l="l" t="t" r="r" b="b"/>
              <a:pathLst>
                <a:path w="10572" h="10311" extrusionOk="0">
                  <a:moveTo>
                    <a:pt x="8643" y="1"/>
                  </a:moveTo>
                  <a:cubicBezTo>
                    <a:pt x="6496" y="1"/>
                    <a:pt x="4347" y="819"/>
                    <a:pt x="2710" y="2456"/>
                  </a:cubicBezTo>
                  <a:cubicBezTo>
                    <a:pt x="796" y="4371"/>
                    <a:pt x="1" y="6985"/>
                    <a:pt x="332" y="9478"/>
                  </a:cubicBezTo>
                  <a:cubicBezTo>
                    <a:pt x="370" y="9802"/>
                    <a:pt x="522" y="10095"/>
                    <a:pt x="739" y="10311"/>
                  </a:cubicBezTo>
                  <a:cubicBezTo>
                    <a:pt x="656" y="10228"/>
                    <a:pt x="643" y="10076"/>
                    <a:pt x="713" y="9859"/>
                  </a:cubicBezTo>
                  <a:cubicBezTo>
                    <a:pt x="1254" y="8237"/>
                    <a:pt x="2609" y="6183"/>
                    <a:pt x="4523" y="4269"/>
                  </a:cubicBezTo>
                  <a:cubicBezTo>
                    <a:pt x="6437" y="2348"/>
                    <a:pt x="8492" y="1000"/>
                    <a:pt x="10120" y="459"/>
                  </a:cubicBezTo>
                  <a:cubicBezTo>
                    <a:pt x="10212" y="429"/>
                    <a:pt x="10293" y="414"/>
                    <a:pt x="10362" y="414"/>
                  </a:cubicBezTo>
                  <a:cubicBezTo>
                    <a:pt x="10451" y="414"/>
                    <a:pt x="10521" y="438"/>
                    <a:pt x="10571" y="485"/>
                  </a:cubicBezTo>
                  <a:cubicBezTo>
                    <a:pt x="10349" y="268"/>
                    <a:pt x="10056" y="116"/>
                    <a:pt x="9732" y="71"/>
                  </a:cubicBezTo>
                  <a:cubicBezTo>
                    <a:pt x="9371" y="24"/>
                    <a:pt x="9007" y="1"/>
                    <a:pt x="864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6" name="Google Shape;276;p8"/>
            <p:cNvSpPr/>
            <p:nvPr/>
          </p:nvSpPr>
          <p:spPr>
            <a:xfrm>
              <a:off x="4884926" y="2176976"/>
              <a:ext cx="151765" cy="147937"/>
            </a:xfrm>
            <a:custGeom>
              <a:avLst/>
              <a:gdLst/>
              <a:ahLst/>
              <a:cxnLst/>
              <a:rect l="l" t="t" r="r" b="b"/>
              <a:pathLst>
                <a:path w="4797" h="4676" extrusionOk="0">
                  <a:moveTo>
                    <a:pt x="4090" y="1"/>
                  </a:moveTo>
                  <a:cubicBezTo>
                    <a:pt x="3925" y="1"/>
                    <a:pt x="3760" y="65"/>
                    <a:pt x="3632" y="192"/>
                  </a:cubicBezTo>
                  <a:lnTo>
                    <a:pt x="249" y="3575"/>
                  </a:lnTo>
                  <a:cubicBezTo>
                    <a:pt x="1" y="3830"/>
                    <a:pt x="1" y="4237"/>
                    <a:pt x="249" y="4485"/>
                  </a:cubicBezTo>
                  <a:cubicBezTo>
                    <a:pt x="376" y="4612"/>
                    <a:pt x="541" y="4676"/>
                    <a:pt x="706" y="4676"/>
                  </a:cubicBezTo>
                  <a:cubicBezTo>
                    <a:pt x="871" y="4676"/>
                    <a:pt x="1034" y="4612"/>
                    <a:pt x="1158" y="4485"/>
                  </a:cubicBezTo>
                  <a:lnTo>
                    <a:pt x="4542" y="1101"/>
                  </a:lnTo>
                  <a:cubicBezTo>
                    <a:pt x="4796" y="847"/>
                    <a:pt x="4796" y="446"/>
                    <a:pt x="4542" y="192"/>
                  </a:cubicBezTo>
                  <a:cubicBezTo>
                    <a:pt x="4418" y="65"/>
                    <a:pt x="4254" y="1"/>
                    <a:pt x="409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7" name="Google Shape;277;p8"/>
            <p:cNvSpPr/>
            <p:nvPr/>
          </p:nvSpPr>
          <p:spPr>
            <a:xfrm>
              <a:off x="4887140" y="2254265"/>
              <a:ext cx="71469" cy="69286"/>
            </a:xfrm>
            <a:custGeom>
              <a:avLst/>
              <a:gdLst/>
              <a:ahLst/>
              <a:cxnLst/>
              <a:rect l="l" t="t" r="r" b="b"/>
              <a:pathLst>
                <a:path w="2259" h="2190" extrusionOk="0">
                  <a:moveTo>
                    <a:pt x="414" y="0"/>
                  </a:moveTo>
                  <a:cubicBezTo>
                    <a:pt x="317" y="0"/>
                    <a:pt x="220" y="38"/>
                    <a:pt x="147" y="115"/>
                  </a:cubicBezTo>
                  <a:cubicBezTo>
                    <a:pt x="1" y="261"/>
                    <a:pt x="1" y="496"/>
                    <a:pt x="147" y="643"/>
                  </a:cubicBezTo>
                  <a:lnTo>
                    <a:pt x="1578" y="2080"/>
                  </a:lnTo>
                  <a:cubicBezTo>
                    <a:pt x="1651" y="2153"/>
                    <a:pt x="1748" y="2190"/>
                    <a:pt x="1845" y="2190"/>
                  </a:cubicBezTo>
                  <a:cubicBezTo>
                    <a:pt x="1942" y="2190"/>
                    <a:pt x="2039" y="2153"/>
                    <a:pt x="2112" y="2080"/>
                  </a:cubicBezTo>
                  <a:cubicBezTo>
                    <a:pt x="2259" y="1927"/>
                    <a:pt x="2259" y="1692"/>
                    <a:pt x="2112" y="1546"/>
                  </a:cubicBezTo>
                  <a:lnTo>
                    <a:pt x="681" y="115"/>
                  </a:lnTo>
                  <a:cubicBezTo>
                    <a:pt x="608" y="38"/>
                    <a:pt x="511" y="0"/>
                    <a:pt x="414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8" name="Google Shape;278;p8"/>
            <p:cNvSpPr/>
            <p:nvPr/>
          </p:nvSpPr>
          <p:spPr>
            <a:xfrm>
              <a:off x="4924978" y="2216364"/>
              <a:ext cx="71659" cy="69160"/>
            </a:xfrm>
            <a:custGeom>
              <a:avLst/>
              <a:gdLst/>
              <a:ahLst/>
              <a:cxnLst/>
              <a:rect l="l" t="t" r="r" b="b"/>
              <a:pathLst>
                <a:path w="2265" h="2186" extrusionOk="0">
                  <a:moveTo>
                    <a:pt x="416" y="1"/>
                  </a:moveTo>
                  <a:cubicBezTo>
                    <a:pt x="320" y="1"/>
                    <a:pt x="223" y="38"/>
                    <a:pt x="147" y="111"/>
                  </a:cubicBezTo>
                  <a:cubicBezTo>
                    <a:pt x="0" y="257"/>
                    <a:pt x="0" y="499"/>
                    <a:pt x="147" y="645"/>
                  </a:cubicBezTo>
                  <a:lnTo>
                    <a:pt x="1584" y="2076"/>
                  </a:lnTo>
                  <a:cubicBezTo>
                    <a:pt x="1657" y="2149"/>
                    <a:pt x="1753" y="2186"/>
                    <a:pt x="1848" y="2186"/>
                  </a:cubicBezTo>
                  <a:cubicBezTo>
                    <a:pt x="1943" y="2186"/>
                    <a:pt x="2039" y="2149"/>
                    <a:pt x="2112" y="2076"/>
                  </a:cubicBezTo>
                  <a:cubicBezTo>
                    <a:pt x="2265" y="1930"/>
                    <a:pt x="2265" y="1688"/>
                    <a:pt x="2112" y="1542"/>
                  </a:cubicBezTo>
                  <a:lnTo>
                    <a:pt x="681" y="111"/>
                  </a:lnTo>
                  <a:cubicBezTo>
                    <a:pt x="608" y="38"/>
                    <a:pt x="512" y="1"/>
                    <a:pt x="41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79" name="Google Shape;279;p8"/>
            <p:cNvSpPr/>
            <p:nvPr/>
          </p:nvSpPr>
          <p:spPr>
            <a:xfrm>
              <a:off x="4963005" y="2178400"/>
              <a:ext cx="71469" cy="69286"/>
            </a:xfrm>
            <a:custGeom>
              <a:avLst/>
              <a:gdLst/>
              <a:ahLst/>
              <a:cxnLst/>
              <a:rect l="l" t="t" r="r" b="b"/>
              <a:pathLst>
                <a:path w="2259" h="2190" extrusionOk="0">
                  <a:moveTo>
                    <a:pt x="414" y="0"/>
                  </a:moveTo>
                  <a:cubicBezTo>
                    <a:pt x="317" y="0"/>
                    <a:pt x="220" y="39"/>
                    <a:pt x="147" y="115"/>
                  </a:cubicBezTo>
                  <a:cubicBezTo>
                    <a:pt x="0" y="261"/>
                    <a:pt x="0" y="497"/>
                    <a:pt x="147" y="649"/>
                  </a:cubicBezTo>
                  <a:lnTo>
                    <a:pt x="1578" y="2080"/>
                  </a:lnTo>
                  <a:cubicBezTo>
                    <a:pt x="1651" y="2153"/>
                    <a:pt x="1748" y="2190"/>
                    <a:pt x="1845" y="2190"/>
                  </a:cubicBezTo>
                  <a:cubicBezTo>
                    <a:pt x="1942" y="2190"/>
                    <a:pt x="2039" y="2153"/>
                    <a:pt x="2112" y="2080"/>
                  </a:cubicBezTo>
                  <a:cubicBezTo>
                    <a:pt x="2258" y="1934"/>
                    <a:pt x="2258" y="1692"/>
                    <a:pt x="2112" y="1546"/>
                  </a:cubicBezTo>
                  <a:lnTo>
                    <a:pt x="681" y="115"/>
                  </a:lnTo>
                  <a:cubicBezTo>
                    <a:pt x="608" y="39"/>
                    <a:pt x="511" y="0"/>
                    <a:pt x="414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80" name="Google Shape;280;p8"/>
            <p:cNvSpPr/>
            <p:nvPr/>
          </p:nvSpPr>
          <p:spPr>
            <a:xfrm>
              <a:off x="4978096" y="2318740"/>
              <a:ext cx="181916" cy="167236"/>
            </a:xfrm>
            <a:custGeom>
              <a:avLst/>
              <a:gdLst/>
              <a:ahLst/>
              <a:cxnLst/>
              <a:rect l="l" t="t" r="r" b="b"/>
              <a:pathLst>
                <a:path w="5750" h="5286" extrusionOk="0">
                  <a:moveTo>
                    <a:pt x="2904" y="1"/>
                  </a:moveTo>
                  <a:cubicBezTo>
                    <a:pt x="2228" y="1"/>
                    <a:pt x="1552" y="258"/>
                    <a:pt x="1037" y="773"/>
                  </a:cubicBezTo>
                  <a:cubicBezTo>
                    <a:pt x="0" y="1810"/>
                    <a:pt x="0" y="3483"/>
                    <a:pt x="1037" y="4513"/>
                  </a:cubicBezTo>
                  <a:cubicBezTo>
                    <a:pt x="1552" y="5028"/>
                    <a:pt x="2228" y="5286"/>
                    <a:pt x="2903" y="5286"/>
                  </a:cubicBezTo>
                  <a:cubicBezTo>
                    <a:pt x="3278" y="5286"/>
                    <a:pt x="3653" y="5206"/>
                    <a:pt x="4001" y="5047"/>
                  </a:cubicBezTo>
                  <a:cubicBezTo>
                    <a:pt x="4115" y="4996"/>
                    <a:pt x="4224" y="4933"/>
                    <a:pt x="4332" y="4869"/>
                  </a:cubicBezTo>
                  <a:cubicBezTo>
                    <a:pt x="4484" y="4767"/>
                    <a:pt x="4637" y="4647"/>
                    <a:pt x="4771" y="4513"/>
                  </a:cubicBezTo>
                  <a:cubicBezTo>
                    <a:pt x="4904" y="4379"/>
                    <a:pt x="5025" y="4227"/>
                    <a:pt x="5127" y="4074"/>
                  </a:cubicBezTo>
                  <a:cubicBezTo>
                    <a:pt x="5197" y="3966"/>
                    <a:pt x="5254" y="3858"/>
                    <a:pt x="5305" y="3743"/>
                  </a:cubicBezTo>
                  <a:cubicBezTo>
                    <a:pt x="5750" y="2764"/>
                    <a:pt x="5572" y="1581"/>
                    <a:pt x="4771" y="773"/>
                  </a:cubicBezTo>
                  <a:cubicBezTo>
                    <a:pt x="4255" y="258"/>
                    <a:pt x="3580" y="1"/>
                    <a:pt x="290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81" name="Google Shape;281;p8"/>
            <p:cNvSpPr/>
            <p:nvPr/>
          </p:nvSpPr>
          <p:spPr>
            <a:xfrm>
              <a:off x="5004038" y="2342594"/>
              <a:ext cx="141894" cy="135851"/>
            </a:xfrm>
            <a:custGeom>
              <a:avLst/>
              <a:gdLst/>
              <a:ahLst/>
              <a:cxnLst/>
              <a:rect l="l" t="t" r="r" b="b"/>
              <a:pathLst>
                <a:path w="4485" h="4294" extrusionOk="0">
                  <a:moveTo>
                    <a:pt x="2098" y="0"/>
                  </a:moveTo>
                  <a:cubicBezTo>
                    <a:pt x="2090" y="0"/>
                    <a:pt x="2082" y="0"/>
                    <a:pt x="2074" y="0"/>
                  </a:cubicBezTo>
                  <a:cubicBezTo>
                    <a:pt x="1566" y="0"/>
                    <a:pt x="1089" y="197"/>
                    <a:pt x="732" y="560"/>
                  </a:cubicBezTo>
                  <a:cubicBezTo>
                    <a:pt x="1" y="1298"/>
                    <a:pt x="7" y="2500"/>
                    <a:pt x="739" y="3231"/>
                  </a:cubicBezTo>
                  <a:cubicBezTo>
                    <a:pt x="1063" y="3555"/>
                    <a:pt x="1489" y="3753"/>
                    <a:pt x="1947" y="3784"/>
                  </a:cubicBezTo>
                  <a:cubicBezTo>
                    <a:pt x="2399" y="3816"/>
                    <a:pt x="2838" y="3994"/>
                    <a:pt x="3181" y="4293"/>
                  </a:cubicBezTo>
                  <a:cubicBezTo>
                    <a:pt x="3295" y="4242"/>
                    <a:pt x="3404" y="4185"/>
                    <a:pt x="3512" y="4115"/>
                  </a:cubicBezTo>
                  <a:lnTo>
                    <a:pt x="3480" y="4083"/>
                  </a:lnTo>
                  <a:cubicBezTo>
                    <a:pt x="3480" y="4077"/>
                    <a:pt x="3474" y="4077"/>
                    <a:pt x="3474" y="4077"/>
                  </a:cubicBezTo>
                  <a:cubicBezTo>
                    <a:pt x="3060" y="3695"/>
                    <a:pt x="2526" y="3466"/>
                    <a:pt x="1973" y="3422"/>
                  </a:cubicBezTo>
                  <a:cubicBezTo>
                    <a:pt x="1604" y="3396"/>
                    <a:pt x="1254" y="3237"/>
                    <a:pt x="993" y="2977"/>
                  </a:cubicBezTo>
                  <a:cubicBezTo>
                    <a:pt x="402" y="2385"/>
                    <a:pt x="395" y="1412"/>
                    <a:pt x="987" y="814"/>
                  </a:cubicBezTo>
                  <a:cubicBezTo>
                    <a:pt x="1279" y="515"/>
                    <a:pt x="1661" y="356"/>
                    <a:pt x="2074" y="356"/>
                  </a:cubicBezTo>
                  <a:cubicBezTo>
                    <a:pt x="2488" y="356"/>
                    <a:pt x="2876" y="515"/>
                    <a:pt x="3168" y="802"/>
                  </a:cubicBezTo>
                  <a:cubicBezTo>
                    <a:pt x="3429" y="1069"/>
                    <a:pt x="3588" y="1419"/>
                    <a:pt x="3613" y="1787"/>
                  </a:cubicBezTo>
                  <a:cubicBezTo>
                    <a:pt x="3652" y="2334"/>
                    <a:pt x="3881" y="2862"/>
                    <a:pt x="4269" y="3282"/>
                  </a:cubicBezTo>
                  <a:lnTo>
                    <a:pt x="4275" y="3288"/>
                  </a:lnTo>
                  <a:lnTo>
                    <a:pt x="4307" y="3320"/>
                  </a:lnTo>
                  <a:cubicBezTo>
                    <a:pt x="4377" y="3212"/>
                    <a:pt x="4434" y="3104"/>
                    <a:pt x="4485" y="2989"/>
                  </a:cubicBezTo>
                  <a:cubicBezTo>
                    <a:pt x="4186" y="2640"/>
                    <a:pt x="4001" y="2207"/>
                    <a:pt x="3976" y="1762"/>
                  </a:cubicBezTo>
                  <a:cubicBezTo>
                    <a:pt x="3944" y="1304"/>
                    <a:pt x="3747" y="878"/>
                    <a:pt x="3423" y="554"/>
                  </a:cubicBezTo>
                  <a:cubicBezTo>
                    <a:pt x="3072" y="197"/>
                    <a:pt x="2598" y="0"/>
                    <a:pt x="2098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9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9"/>
          <p:cNvSpPr txBox="1">
            <a:spLocks noGrp="1"/>
          </p:cNvSpPr>
          <p:nvPr>
            <p:ph type="title"/>
          </p:nvPr>
        </p:nvSpPr>
        <p:spPr>
          <a:xfrm>
            <a:off x="5514633" y="2189647"/>
            <a:ext cx="5726400" cy="87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9"/>
          <p:cNvSpPr txBox="1">
            <a:spLocks noGrp="1"/>
          </p:cNvSpPr>
          <p:nvPr>
            <p:ph type="subTitle" idx="1"/>
          </p:nvPr>
        </p:nvSpPr>
        <p:spPr>
          <a:xfrm>
            <a:off x="5514633" y="3111953"/>
            <a:ext cx="5726400" cy="1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9"/>
          <p:cNvSpPr/>
          <p:nvPr/>
        </p:nvSpPr>
        <p:spPr>
          <a:xfrm rot="2700000">
            <a:off x="126928" y="1966155"/>
            <a:ext cx="647045" cy="626988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287" name="Google Shape;287;p9"/>
          <p:cNvGrpSpPr/>
          <p:nvPr/>
        </p:nvGrpSpPr>
        <p:grpSpPr>
          <a:xfrm rot="760789">
            <a:off x="1658207" y="6185996"/>
            <a:ext cx="422491" cy="422468"/>
            <a:chOff x="291850" y="2324188"/>
            <a:chExt cx="316871" cy="316855"/>
          </a:xfrm>
        </p:grpSpPr>
        <p:sp>
          <p:nvSpPr>
            <p:cNvPr id="288" name="Google Shape;288;p9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293" name="Google Shape;293;p9"/>
          <p:cNvSpPr/>
          <p:nvPr/>
        </p:nvSpPr>
        <p:spPr>
          <a:xfrm rot="7856699" flipH="1">
            <a:off x="2872751" y="6195455"/>
            <a:ext cx="780593" cy="545372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0"/>
          <p:cNvSpPr txBox="1">
            <a:spLocks noGrp="1"/>
          </p:cNvSpPr>
          <p:nvPr>
            <p:ph type="title"/>
          </p:nvPr>
        </p:nvSpPr>
        <p:spPr>
          <a:xfrm>
            <a:off x="1483200" y="4656367"/>
            <a:ext cx="9225600" cy="148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11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1"/>
          <p:cNvSpPr txBox="1">
            <a:spLocks noGrp="1"/>
          </p:cNvSpPr>
          <p:nvPr>
            <p:ph type="title" hasCustomPrompt="1"/>
          </p:nvPr>
        </p:nvSpPr>
        <p:spPr>
          <a:xfrm>
            <a:off x="4253433" y="2238380"/>
            <a:ext cx="6987600" cy="1676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465">
                <a:solidFill>
                  <a:srgbClr val="10112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99" name="Google Shape;299;p11"/>
          <p:cNvSpPr txBox="1">
            <a:spLocks noGrp="1"/>
          </p:cNvSpPr>
          <p:nvPr>
            <p:ph type="subTitle" idx="1"/>
          </p:nvPr>
        </p:nvSpPr>
        <p:spPr>
          <a:xfrm>
            <a:off x="4253433" y="4142020"/>
            <a:ext cx="69876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600"/>
              <a:buNone/>
              <a:defRPr sz="2135"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600"/>
              <a:buNone/>
              <a:defRPr sz="2135"/>
            </a:lvl9pPr>
          </a:lstStyle>
          <a:p>
            <a:endParaRPr/>
          </a:p>
        </p:txBody>
      </p:sp>
      <p:sp>
        <p:nvSpPr>
          <p:cNvPr id="300" name="Google Shape;300;p11"/>
          <p:cNvSpPr/>
          <p:nvPr/>
        </p:nvSpPr>
        <p:spPr>
          <a:xfrm rot="-6195061" flipH="1">
            <a:off x="359177" y="5789852"/>
            <a:ext cx="780573" cy="545357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301" name="Google Shape;301;p11"/>
          <p:cNvGrpSpPr/>
          <p:nvPr/>
        </p:nvGrpSpPr>
        <p:grpSpPr>
          <a:xfrm>
            <a:off x="206031" y="247321"/>
            <a:ext cx="566971" cy="566971"/>
            <a:chOff x="7879273" y="4810679"/>
            <a:chExt cx="425228" cy="425228"/>
          </a:xfrm>
        </p:grpSpPr>
        <p:sp>
          <p:nvSpPr>
            <p:cNvPr id="302" name="Google Shape;302;p11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03" name="Google Shape;303;p11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04" name="Google Shape;304;p11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13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3"/>
          <p:cNvSpPr txBox="1">
            <a:spLocks noGrp="1"/>
          </p:cNvSpPr>
          <p:nvPr>
            <p:ph type="subTitle" idx="1"/>
          </p:nvPr>
        </p:nvSpPr>
        <p:spPr>
          <a:xfrm>
            <a:off x="950967" y="3265868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13"/>
          <p:cNvSpPr txBox="1">
            <a:spLocks noGrp="1"/>
          </p:cNvSpPr>
          <p:nvPr>
            <p:ph type="subTitle" idx="2"/>
          </p:nvPr>
        </p:nvSpPr>
        <p:spPr>
          <a:xfrm>
            <a:off x="950967" y="5416051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3"/>
          <p:cNvSpPr txBox="1">
            <a:spLocks noGrp="1"/>
          </p:cNvSpPr>
          <p:nvPr>
            <p:ph type="subTitle" idx="3"/>
          </p:nvPr>
        </p:nvSpPr>
        <p:spPr>
          <a:xfrm>
            <a:off x="4559000" y="5416051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13"/>
          <p:cNvSpPr txBox="1">
            <a:spLocks noGrp="1"/>
          </p:cNvSpPr>
          <p:nvPr>
            <p:ph type="subTitle" idx="4"/>
          </p:nvPr>
        </p:nvSpPr>
        <p:spPr>
          <a:xfrm>
            <a:off x="4559000" y="3265868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3"/>
          <p:cNvSpPr txBox="1">
            <a:spLocks noGrp="1"/>
          </p:cNvSpPr>
          <p:nvPr>
            <p:ph type="title" hasCustomPrompt="1"/>
          </p:nvPr>
        </p:nvSpPr>
        <p:spPr>
          <a:xfrm>
            <a:off x="1079071" y="19236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13" name="Google Shape;313;p13"/>
          <p:cNvSpPr txBox="1">
            <a:spLocks noGrp="1"/>
          </p:cNvSpPr>
          <p:nvPr>
            <p:ph type="title" idx="5" hasCustomPrompt="1"/>
          </p:nvPr>
        </p:nvSpPr>
        <p:spPr>
          <a:xfrm>
            <a:off x="4687105" y="40740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14" name="Google Shape;314;p13"/>
          <p:cNvSpPr txBox="1">
            <a:spLocks noGrp="1"/>
          </p:cNvSpPr>
          <p:nvPr>
            <p:ph type="title" idx="6" hasCustomPrompt="1"/>
          </p:nvPr>
        </p:nvSpPr>
        <p:spPr>
          <a:xfrm>
            <a:off x="1079071" y="40740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15" name="Google Shape;315;p13"/>
          <p:cNvSpPr txBox="1">
            <a:spLocks noGrp="1"/>
          </p:cNvSpPr>
          <p:nvPr>
            <p:ph type="title" idx="7" hasCustomPrompt="1"/>
          </p:nvPr>
        </p:nvSpPr>
        <p:spPr>
          <a:xfrm>
            <a:off x="4687104" y="19235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16" name="Google Shape;316;p13"/>
          <p:cNvSpPr txBox="1">
            <a:spLocks noGrp="1"/>
          </p:cNvSpPr>
          <p:nvPr>
            <p:ph type="subTitle" idx="8"/>
          </p:nvPr>
        </p:nvSpPr>
        <p:spPr>
          <a:xfrm>
            <a:off x="8167033" y="5416051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13"/>
          <p:cNvSpPr txBox="1">
            <a:spLocks noGrp="1"/>
          </p:cNvSpPr>
          <p:nvPr>
            <p:ph type="subTitle" idx="9"/>
          </p:nvPr>
        </p:nvSpPr>
        <p:spPr>
          <a:xfrm>
            <a:off x="8167033" y="3265868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3"/>
          <p:cNvSpPr txBox="1">
            <a:spLocks noGrp="1"/>
          </p:cNvSpPr>
          <p:nvPr>
            <p:ph type="title" idx="13" hasCustomPrompt="1"/>
          </p:nvPr>
        </p:nvSpPr>
        <p:spPr>
          <a:xfrm>
            <a:off x="8295137" y="40740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19" name="Google Shape;319;p13"/>
          <p:cNvSpPr txBox="1">
            <a:spLocks noGrp="1"/>
          </p:cNvSpPr>
          <p:nvPr>
            <p:ph type="title" idx="14" hasCustomPrompt="1"/>
          </p:nvPr>
        </p:nvSpPr>
        <p:spPr>
          <a:xfrm>
            <a:off x="8295137" y="1923567"/>
            <a:ext cx="12016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33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20" name="Google Shape;320;p13"/>
          <p:cNvSpPr txBox="1">
            <a:spLocks noGrp="1"/>
          </p:cNvSpPr>
          <p:nvPr>
            <p:ph type="subTitle" idx="15"/>
          </p:nvPr>
        </p:nvSpPr>
        <p:spPr>
          <a:xfrm>
            <a:off x="950967" y="2797903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1" name="Google Shape;321;p13"/>
          <p:cNvSpPr txBox="1">
            <a:spLocks noGrp="1"/>
          </p:cNvSpPr>
          <p:nvPr>
            <p:ph type="subTitle" idx="16"/>
          </p:nvPr>
        </p:nvSpPr>
        <p:spPr>
          <a:xfrm>
            <a:off x="950967" y="4948099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2" name="Google Shape;322;p13"/>
          <p:cNvSpPr txBox="1">
            <a:spLocks noGrp="1"/>
          </p:cNvSpPr>
          <p:nvPr>
            <p:ph type="subTitle" idx="17"/>
          </p:nvPr>
        </p:nvSpPr>
        <p:spPr>
          <a:xfrm>
            <a:off x="4559000" y="4948099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3" name="Google Shape;323;p13"/>
          <p:cNvSpPr txBox="1">
            <a:spLocks noGrp="1"/>
          </p:cNvSpPr>
          <p:nvPr>
            <p:ph type="subTitle" idx="18"/>
          </p:nvPr>
        </p:nvSpPr>
        <p:spPr>
          <a:xfrm>
            <a:off x="4559000" y="2797903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4" name="Google Shape;324;p13"/>
          <p:cNvSpPr txBox="1">
            <a:spLocks noGrp="1"/>
          </p:cNvSpPr>
          <p:nvPr>
            <p:ph type="subTitle" idx="19"/>
          </p:nvPr>
        </p:nvSpPr>
        <p:spPr>
          <a:xfrm>
            <a:off x="8167033" y="4948099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5" name="Google Shape;325;p13"/>
          <p:cNvSpPr txBox="1">
            <a:spLocks noGrp="1"/>
          </p:cNvSpPr>
          <p:nvPr>
            <p:ph type="subTitle" idx="20"/>
          </p:nvPr>
        </p:nvSpPr>
        <p:spPr>
          <a:xfrm>
            <a:off x="8167033" y="2797903"/>
            <a:ext cx="30740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326" name="Google Shape;326;p13"/>
          <p:cNvSpPr/>
          <p:nvPr/>
        </p:nvSpPr>
        <p:spPr>
          <a:xfrm rot="-1668375">
            <a:off x="11446931" y="1949235"/>
            <a:ext cx="524853" cy="741901"/>
          </a:xfrm>
          <a:custGeom>
            <a:avLst/>
            <a:gdLst/>
            <a:ahLst/>
            <a:cxnLst/>
            <a:rect l="l" t="t" r="r" b="b"/>
            <a:pathLst>
              <a:path w="16366" h="23134" extrusionOk="0">
                <a:moveTo>
                  <a:pt x="8182" y="0"/>
                </a:moveTo>
                <a:cubicBezTo>
                  <a:pt x="6781" y="0"/>
                  <a:pt x="5646" y="1136"/>
                  <a:pt x="5646" y="2539"/>
                </a:cubicBezTo>
                <a:cubicBezTo>
                  <a:pt x="5646" y="3320"/>
                  <a:pt x="5998" y="4021"/>
                  <a:pt x="6555" y="4486"/>
                </a:cubicBezTo>
                <a:cubicBezTo>
                  <a:pt x="6686" y="4595"/>
                  <a:pt x="6773" y="4751"/>
                  <a:pt x="6773" y="4921"/>
                </a:cubicBezTo>
                <a:lnTo>
                  <a:pt x="6773" y="6224"/>
                </a:lnTo>
                <a:cubicBezTo>
                  <a:pt x="6773" y="6525"/>
                  <a:pt x="6526" y="6772"/>
                  <a:pt x="6225" y="6772"/>
                </a:cubicBezTo>
                <a:lnTo>
                  <a:pt x="1131" y="6772"/>
                </a:lnTo>
                <a:cubicBezTo>
                  <a:pt x="507" y="6772"/>
                  <a:pt x="1" y="7275"/>
                  <a:pt x="1" y="7899"/>
                </a:cubicBezTo>
                <a:lnTo>
                  <a:pt x="1" y="22003"/>
                </a:lnTo>
                <a:cubicBezTo>
                  <a:pt x="1" y="22627"/>
                  <a:pt x="507" y="23133"/>
                  <a:pt x="1131" y="23133"/>
                </a:cubicBezTo>
                <a:lnTo>
                  <a:pt x="15235" y="23133"/>
                </a:lnTo>
                <a:cubicBezTo>
                  <a:pt x="15859" y="23133"/>
                  <a:pt x="16365" y="22627"/>
                  <a:pt x="16365" y="22003"/>
                </a:cubicBezTo>
                <a:lnTo>
                  <a:pt x="16365" y="16909"/>
                </a:lnTo>
                <a:cubicBezTo>
                  <a:pt x="16365" y="16608"/>
                  <a:pt x="16119" y="16361"/>
                  <a:pt x="15818" y="16361"/>
                </a:cubicBezTo>
                <a:lnTo>
                  <a:pt x="14515" y="16361"/>
                </a:lnTo>
                <a:cubicBezTo>
                  <a:pt x="14342" y="16361"/>
                  <a:pt x="14188" y="16448"/>
                  <a:pt x="14079" y="16579"/>
                </a:cubicBezTo>
                <a:cubicBezTo>
                  <a:pt x="13612" y="17136"/>
                  <a:pt x="12914" y="17488"/>
                  <a:pt x="12133" y="17488"/>
                </a:cubicBezTo>
                <a:cubicBezTo>
                  <a:pt x="10551" y="17488"/>
                  <a:pt x="9309" y="16044"/>
                  <a:pt x="9651" y="14405"/>
                </a:cubicBezTo>
                <a:cubicBezTo>
                  <a:pt x="9859" y="13406"/>
                  <a:pt x="10692" y="12615"/>
                  <a:pt x="11697" y="12449"/>
                </a:cubicBezTo>
                <a:cubicBezTo>
                  <a:pt x="11845" y="12424"/>
                  <a:pt x="11992" y="12412"/>
                  <a:pt x="12135" y="12412"/>
                </a:cubicBezTo>
                <a:cubicBezTo>
                  <a:pt x="12916" y="12412"/>
                  <a:pt x="13614" y="12766"/>
                  <a:pt x="14079" y="13323"/>
                </a:cubicBezTo>
                <a:cubicBezTo>
                  <a:pt x="14188" y="13454"/>
                  <a:pt x="14342" y="13540"/>
                  <a:pt x="14515" y="13540"/>
                </a:cubicBezTo>
                <a:lnTo>
                  <a:pt x="15818" y="13540"/>
                </a:lnTo>
                <a:cubicBezTo>
                  <a:pt x="16119" y="13540"/>
                  <a:pt x="16365" y="13294"/>
                  <a:pt x="16365" y="12993"/>
                </a:cubicBezTo>
                <a:lnTo>
                  <a:pt x="16365" y="6769"/>
                </a:lnTo>
                <a:lnTo>
                  <a:pt x="10141" y="6772"/>
                </a:lnTo>
                <a:cubicBezTo>
                  <a:pt x="9840" y="6772"/>
                  <a:pt x="9593" y="6525"/>
                  <a:pt x="9593" y="6224"/>
                </a:cubicBezTo>
                <a:lnTo>
                  <a:pt x="9593" y="4921"/>
                </a:lnTo>
                <a:cubicBezTo>
                  <a:pt x="9593" y="4748"/>
                  <a:pt x="9680" y="4595"/>
                  <a:pt x="9811" y="4486"/>
                </a:cubicBezTo>
                <a:cubicBezTo>
                  <a:pt x="10471" y="3935"/>
                  <a:pt x="10845" y="3058"/>
                  <a:pt x="10689" y="2104"/>
                </a:cubicBezTo>
                <a:cubicBezTo>
                  <a:pt x="10519" y="1098"/>
                  <a:pt x="9728" y="266"/>
                  <a:pt x="8729" y="58"/>
                </a:cubicBezTo>
                <a:cubicBezTo>
                  <a:pt x="8544" y="19"/>
                  <a:pt x="8361" y="0"/>
                  <a:pt x="8182" y="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327" name="Google Shape;327;p13"/>
          <p:cNvSpPr/>
          <p:nvPr/>
        </p:nvSpPr>
        <p:spPr>
          <a:xfrm rot="-1683544">
            <a:off x="11083320" y="2772120"/>
            <a:ext cx="566916" cy="549343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328" name="Google Shape;328;p13"/>
          <p:cNvGrpSpPr/>
          <p:nvPr/>
        </p:nvGrpSpPr>
        <p:grpSpPr>
          <a:xfrm rot="-7930732">
            <a:off x="-87637" y="5890476"/>
            <a:ext cx="1255583" cy="786485"/>
            <a:chOff x="1737000" y="4313625"/>
            <a:chExt cx="941754" cy="589906"/>
          </a:xfrm>
        </p:grpSpPr>
        <p:sp>
          <p:nvSpPr>
            <p:cNvPr id="329" name="Google Shape;329;p13"/>
            <p:cNvSpPr/>
            <p:nvPr/>
          </p:nvSpPr>
          <p:spPr>
            <a:xfrm>
              <a:off x="1737000" y="4313625"/>
              <a:ext cx="354077" cy="589906"/>
            </a:xfrm>
            <a:custGeom>
              <a:avLst/>
              <a:gdLst/>
              <a:ahLst/>
              <a:cxnLst/>
              <a:rect l="l" t="t" r="r" b="b"/>
              <a:pathLst>
                <a:path w="6360" h="10596" extrusionOk="0">
                  <a:moveTo>
                    <a:pt x="455" y="0"/>
                  </a:moveTo>
                  <a:cubicBezTo>
                    <a:pt x="205" y="0"/>
                    <a:pt x="1" y="205"/>
                    <a:pt x="1" y="455"/>
                  </a:cubicBezTo>
                  <a:lnTo>
                    <a:pt x="1" y="10141"/>
                  </a:lnTo>
                  <a:cubicBezTo>
                    <a:pt x="1" y="10390"/>
                    <a:pt x="205" y="10595"/>
                    <a:pt x="455" y="10595"/>
                  </a:cubicBezTo>
                  <a:lnTo>
                    <a:pt x="5905" y="10595"/>
                  </a:lnTo>
                  <a:cubicBezTo>
                    <a:pt x="6154" y="10595"/>
                    <a:pt x="6359" y="10390"/>
                    <a:pt x="6359" y="10141"/>
                  </a:cubicBezTo>
                  <a:lnTo>
                    <a:pt x="6359" y="455"/>
                  </a:lnTo>
                  <a:cubicBezTo>
                    <a:pt x="6359" y="202"/>
                    <a:pt x="6154" y="0"/>
                    <a:pt x="590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0" name="Google Shape;330;p13"/>
            <p:cNvSpPr/>
            <p:nvPr/>
          </p:nvSpPr>
          <p:spPr>
            <a:xfrm>
              <a:off x="1772853" y="4602952"/>
              <a:ext cx="282371" cy="11246"/>
            </a:xfrm>
            <a:custGeom>
              <a:avLst/>
              <a:gdLst/>
              <a:ahLst/>
              <a:cxnLst/>
              <a:rect l="l" t="t" r="r" b="b"/>
              <a:pathLst>
                <a:path w="5072" h="202" extrusionOk="0">
                  <a:moveTo>
                    <a:pt x="103" y="0"/>
                  </a:moveTo>
                  <a:cubicBezTo>
                    <a:pt x="45" y="0"/>
                    <a:pt x="0" y="45"/>
                    <a:pt x="0" y="99"/>
                  </a:cubicBezTo>
                  <a:cubicBezTo>
                    <a:pt x="0" y="157"/>
                    <a:pt x="45" y="202"/>
                    <a:pt x="103" y="202"/>
                  </a:cubicBezTo>
                  <a:lnTo>
                    <a:pt x="4969" y="202"/>
                  </a:lnTo>
                  <a:cubicBezTo>
                    <a:pt x="5027" y="202"/>
                    <a:pt x="5072" y="157"/>
                    <a:pt x="5072" y="99"/>
                  </a:cubicBezTo>
                  <a:cubicBezTo>
                    <a:pt x="5072" y="45"/>
                    <a:pt x="5027" y="0"/>
                    <a:pt x="49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1" name="Google Shape;331;p13"/>
            <p:cNvSpPr/>
            <p:nvPr/>
          </p:nvSpPr>
          <p:spPr>
            <a:xfrm>
              <a:off x="1984797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1" y="0"/>
                    <a:pt x="0" y="212"/>
                    <a:pt x="0" y="471"/>
                  </a:cubicBezTo>
                  <a:cubicBezTo>
                    <a:pt x="0" y="730"/>
                    <a:pt x="211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2" name="Google Shape;332;p13"/>
            <p:cNvSpPr/>
            <p:nvPr/>
          </p:nvSpPr>
          <p:spPr>
            <a:xfrm>
              <a:off x="1791002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71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3" name="Google Shape;333;p13"/>
            <p:cNvSpPr/>
            <p:nvPr/>
          </p:nvSpPr>
          <p:spPr>
            <a:xfrm>
              <a:off x="1984797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11" y="0"/>
                    <a:pt x="0" y="208"/>
                    <a:pt x="0" y="468"/>
                  </a:cubicBezTo>
                  <a:cubicBezTo>
                    <a:pt x="0" y="725"/>
                    <a:pt x="208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4" name="Google Shape;334;p13"/>
            <p:cNvSpPr/>
            <p:nvPr/>
          </p:nvSpPr>
          <p:spPr>
            <a:xfrm>
              <a:off x="1791002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71" y="0"/>
                  </a:moveTo>
                  <a:cubicBezTo>
                    <a:pt x="212" y="0"/>
                    <a:pt x="1" y="208"/>
                    <a:pt x="1" y="468"/>
                  </a:cubicBezTo>
                  <a:cubicBezTo>
                    <a:pt x="1" y="725"/>
                    <a:pt x="209" y="935"/>
                    <a:pt x="466" y="935"/>
                  </a:cubicBezTo>
                  <a:cubicBezTo>
                    <a:pt x="468" y="935"/>
                    <a:pt x="469" y="935"/>
                    <a:pt x="471" y="935"/>
                  </a:cubicBezTo>
                  <a:cubicBezTo>
                    <a:pt x="728" y="935"/>
                    <a:pt x="939" y="727"/>
                    <a:pt x="939" y="468"/>
                  </a:cubicBezTo>
                  <a:cubicBezTo>
                    <a:pt x="939" y="208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5" name="Google Shape;335;p13"/>
            <p:cNvSpPr/>
            <p:nvPr/>
          </p:nvSpPr>
          <p:spPr>
            <a:xfrm>
              <a:off x="1967316" y="4388504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5" y="0"/>
                  </a:moveTo>
                  <a:cubicBezTo>
                    <a:pt x="453" y="0"/>
                    <a:pt x="370" y="22"/>
                    <a:pt x="295" y="67"/>
                  </a:cubicBezTo>
                  <a:cubicBezTo>
                    <a:pt x="71" y="199"/>
                    <a:pt x="0" y="487"/>
                    <a:pt x="132" y="711"/>
                  </a:cubicBezTo>
                  <a:cubicBezTo>
                    <a:pt x="220" y="857"/>
                    <a:pt x="376" y="939"/>
                    <a:pt x="535" y="939"/>
                  </a:cubicBezTo>
                  <a:cubicBezTo>
                    <a:pt x="617" y="939"/>
                    <a:pt x="700" y="917"/>
                    <a:pt x="775" y="871"/>
                  </a:cubicBezTo>
                  <a:cubicBezTo>
                    <a:pt x="999" y="737"/>
                    <a:pt x="1070" y="448"/>
                    <a:pt x="935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6" name="Google Shape;336;p13"/>
            <p:cNvSpPr/>
            <p:nvPr/>
          </p:nvSpPr>
          <p:spPr>
            <a:xfrm>
              <a:off x="1801190" y="4488212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4" y="0"/>
                  </a:moveTo>
                  <a:cubicBezTo>
                    <a:pt x="452" y="0"/>
                    <a:pt x="370" y="22"/>
                    <a:pt x="295" y="66"/>
                  </a:cubicBezTo>
                  <a:cubicBezTo>
                    <a:pt x="71" y="201"/>
                    <a:pt x="0" y="489"/>
                    <a:pt x="135" y="710"/>
                  </a:cubicBezTo>
                  <a:cubicBezTo>
                    <a:pt x="221" y="857"/>
                    <a:pt x="375" y="938"/>
                    <a:pt x="533" y="938"/>
                  </a:cubicBezTo>
                  <a:cubicBezTo>
                    <a:pt x="616" y="938"/>
                    <a:pt x="699" y="916"/>
                    <a:pt x="775" y="870"/>
                  </a:cubicBezTo>
                  <a:cubicBezTo>
                    <a:pt x="999" y="739"/>
                    <a:pt x="1070" y="451"/>
                    <a:pt x="938" y="230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7" name="Google Shape;337;p13"/>
            <p:cNvSpPr/>
            <p:nvPr/>
          </p:nvSpPr>
          <p:spPr>
            <a:xfrm>
              <a:off x="2088848" y="4317188"/>
              <a:ext cx="589906" cy="353910"/>
            </a:xfrm>
            <a:custGeom>
              <a:avLst/>
              <a:gdLst/>
              <a:ahLst/>
              <a:cxnLst/>
              <a:rect l="l" t="t" r="r" b="b"/>
              <a:pathLst>
                <a:path w="10596" h="6357" extrusionOk="0">
                  <a:moveTo>
                    <a:pt x="456" y="1"/>
                  </a:moveTo>
                  <a:cubicBezTo>
                    <a:pt x="206" y="1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6" y="6356"/>
                    <a:pt x="456" y="6356"/>
                  </a:cubicBezTo>
                  <a:lnTo>
                    <a:pt x="10141" y="6356"/>
                  </a:lnTo>
                  <a:cubicBezTo>
                    <a:pt x="10394" y="6356"/>
                    <a:pt x="10596" y="6151"/>
                    <a:pt x="10596" y="5901"/>
                  </a:cubicBezTo>
                  <a:lnTo>
                    <a:pt x="10596" y="455"/>
                  </a:lnTo>
                  <a:cubicBezTo>
                    <a:pt x="10596" y="202"/>
                    <a:pt x="10394" y="1"/>
                    <a:pt x="1014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8" name="Google Shape;338;p13"/>
            <p:cNvSpPr/>
            <p:nvPr/>
          </p:nvSpPr>
          <p:spPr>
            <a:xfrm>
              <a:off x="2378176" y="4352818"/>
              <a:ext cx="11302" cy="282427"/>
            </a:xfrm>
            <a:custGeom>
              <a:avLst/>
              <a:gdLst/>
              <a:ahLst/>
              <a:cxnLst/>
              <a:rect l="l" t="t" r="r" b="b"/>
              <a:pathLst>
                <a:path w="203" h="5073" extrusionOk="0">
                  <a:moveTo>
                    <a:pt x="103" y="1"/>
                  </a:moveTo>
                  <a:cubicBezTo>
                    <a:pt x="45" y="1"/>
                    <a:pt x="1" y="49"/>
                    <a:pt x="1" y="103"/>
                  </a:cubicBezTo>
                  <a:lnTo>
                    <a:pt x="1" y="4973"/>
                  </a:lnTo>
                  <a:cubicBezTo>
                    <a:pt x="1" y="5028"/>
                    <a:pt x="45" y="5073"/>
                    <a:pt x="103" y="5073"/>
                  </a:cubicBezTo>
                  <a:cubicBezTo>
                    <a:pt x="157" y="5073"/>
                    <a:pt x="202" y="5028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1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9" name="Google Shape;339;p13"/>
            <p:cNvSpPr/>
            <p:nvPr/>
          </p:nvSpPr>
          <p:spPr>
            <a:xfrm>
              <a:off x="2572138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0" name="Google Shape;340;p13"/>
            <p:cNvSpPr/>
            <p:nvPr/>
          </p:nvSpPr>
          <p:spPr>
            <a:xfrm>
              <a:off x="2572138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1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1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2422547" y="4371023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2422547" y="4564761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2502603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9"/>
                    <a:pt x="468" y="939"/>
                  </a:cubicBezTo>
                  <a:cubicBezTo>
                    <a:pt x="727" y="939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2502603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1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2160164" y="4384941"/>
              <a:ext cx="59625" cy="52276"/>
            </a:xfrm>
            <a:custGeom>
              <a:avLst/>
              <a:gdLst/>
              <a:ahLst/>
              <a:cxnLst/>
              <a:rect l="l" t="t" r="r" b="b"/>
              <a:pathLst>
                <a:path w="1071" h="939" extrusionOk="0">
                  <a:moveTo>
                    <a:pt x="534" y="0"/>
                  </a:moveTo>
                  <a:cubicBezTo>
                    <a:pt x="452" y="0"/>
                    <a:pt x="368" y="22"/>
                    <a:pt x="292" y="67"/>
                  </a:cubicBezTo>
                  <a:cubicBezTo>
                    <a:pt x="71" y="202"/>
                    <a:pt x="1" y="487"/>
                    <a:pt x="132" y="711"/>
                  </a:cubicBezTo>
                  <a:cubicBezTo>
                    <a:pt x="221" y="857"/>
                    <a:pt x="376" y="938"/>
                    <a:pt x="536" y="938"/>
                  </a:cubicBezTo>
                  <a:cubicBezTo>
                    <a:pt x="618" y="938"/>
                    <a:pt x="700" y="917"/>
                    <a:pt x="776" y="871"/>
                  </a:cubicBezTo>
                  <a:cubicBezTo>
                    <a:pt x="1000" y="737"/>
                    <a:pt x="1070" y="448"/>
                    <a:pt x="936" y="228"/>
                  </a:cubicBezTo>
                  <a:cubicBezTo>
                    <a:pt x="849" y="82"/>
                    <a:pt x="694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2259817" y="4551066"/>
              <a:ext cx="59792" cy="52221"/>
            </a:xfrm>
            <a:custGeom>
              <a:avLst/>
              <a:gdLst/>
              <a:ahLst/>
              <a:cxnLst/>
              <a:rect l="l" t="t" r="r" b="b"/>
              <a:pathLst>
                <a:path w="1074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1" y="487"/>
                    <a:pt x="135" y="711"/>
                  </a:cubicBezTo>
                  <a:cubicBezTo>
                    <a:pt x="224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9" y="871"/>
                  </a:cubicBezTo>
                  <a:cubicBezTo>
                    <a:pt x="999" y="737"/>
                    <a:pt x="1073" y="449"/>
                    <a:pt x="939" y="228"/>
                  </a:cubicBezTo>
                  <a:cubicBezTo>
                    <a:pt x="850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347" name="Google Shape;347;p13"/>
          <p:cNvGrpSpPr/>
          <p:nvPr/>
        </p:nvGrpSpPr>
        <p:grpSpPr>
          <a:xfrm>
            <a:off x="256664" y="1302705"/>
            <a:ext cx="566971" cy="566971"/>
            <a:chOff x="7879273" y="4810679"/>
            <a:chExt cx="425228" cy="425228"/>
          </a:xfrm>
        </p:grpSpPr>
        <p:sp>
          <p:nvSpPr>
            <p:cNvPr id="348" name="Google Shape;348;p13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9" name="Google Shape;349;p13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0" name="Google Shape;350;p13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351" name="Google Shape;351;p13"/>
          <p:cNvSpPr txBox="1">
            <a:spLocks noGrp="1"/>
          </p:cNvSpPr>
          <p:nvPr>
            <p:ph type="title" idx="21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_14"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14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4" name="Google Shape;354;p14"/>
          <p:cNvGrpSpPr/>
          <p:nvPr/>
        </p:nvGrpSpPr>
        <p:grpSpPr>
          <a:xfrm rot="2545116">
            <a:off x="11319544" y="5159055"/>
            <a:ext cx="509939" cy="849979"/>
            <a:chOff x="3834143" y="4115408"/>
            <a:chExt cx="382421" cy="637429"/>
          </a:xfrm>
        </p:grpSpPr>
        <p:sp>
          <p:nvSpPr>
            <p:cNvPr id="355" name="Google Shape;355;p14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367" name="Google Shape;367;p14"/>
          <p:cNvGrpSpPr/>
          <p:nvPr/>
        </p:nvGrpSpPr>
        <p:grpSpPr>
          <a:xfrm>
            <a:off x="-276933" y="5608267"/>
            <a:ext cx="1362752" cy="1362684"/>
            <a:chOff x="38575" y="132850"/>
            <a:chExt cx="1022064" cy="1022013"/>
          </a:xfrm>
        </p:grpSpPr>
        <p:sp>
          <p:nvSpPr>
            <p:cNvPr id="368" name="Google Shape;368;p14"/>
            <p:cNvSpPr/>
            <p:nvPr/>
          </p:nvSpPr>
          <p:spPr>
            <a:xfrm>
              <a:off x="38575" y="132850"/>
              <a:ext cx="1022064" cy="1022013"/>
            </a:xfrm>
            <a:custGeom>
              <a:avLst/>
              <a:gdLst/>
              <a:ahLst/>
              <a:cxnLst/>
              <a:rect l="l" t="t" r="r" b="b"/>
              <a:pathLst>
                <a:path w="32790" h="32791" extrusionOk="0">
                  <a:moveTo>
                    <a:pt x="16397" y="1"/>
                  </a:moveTo>
                  <a:cubicBezTo>
                    <a:pt x="12045" y="1"/>
                    <a:pt x="7877" y="1726"/>
                    <a:pt x="4800" y="4800"/>
                  </a:cubicBezTo>
                  <a:cubicBezTo>
                    <a:pt x="1726" y="7877"/>
                    <a:pt x="0" y="12046"/>
                    <a:pt x="0" y="16397"/>
                  </a:cubicBezTo>
                  <a:cubicBezTo>
                    <a:pt x="0" y="20745"/>
                    <a:pt x="1726" y="24914"/>
                    <a:pt x="4800" y="27991"/>
                  </a:cubicBezTo>
                  <a:cubicBezTo>
                    <a:pt x="7877" y="31065"/>
                    <a:pt x="12045" y="32790"/>
                    <a:pt x="16397" y="32790"/>
                  </a:cubicBezTo>
                  <a:cubicBezTo>
                    <a:pt x="20745" y="32790"/>
                    <a:pt x="24913" y="31065"/>
                    <a:pt x="27990" y="27991"/>
                  </a:cubicBezTo>
                  <a:cubicBezTo>
                    <a:pt x="31064" y="24914"/>
                    <a:pt x="32790" y="20745"/>
                    <a:pt x="32790" y="16397"/>
                  </a:cubicBezTo>
                  <a:cubicBezTo>
                    <a:pt x="32790" y="12046"/>
                    <a:pt x="31064" y="7877"/>
                    <a:pt x="27990" y="4800"/>
                  </a:cubicBezTo>
                  <a:cubicBezTo>
                    <a:pt x="24913" y="1726"/>
                    <a:pt x="20745" y="1"/>
                    <a:pt x="1639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38575" y="132850"/>
              <a:ext cx="534347" cy="1022013"/>
            </a:xfrm>
            <a:custGeom>
              <a:avLst/>
              <a:gdLst/>
              <a:ahLst/>
              <a:cxnLst/>
              <a:rect l="l" t="t" r="r" b="b"/>
              <a:pathLst>
                <a:path w="17143" h="32791" extrusionOk="0">
                  <a:moveTo>
                    <a:pt x="16397" y="1"/>
                  </a:moveTo>
                  <a:cubicBezTo>
                    <a:pt x="7339" y="1"/>
                    <a:pt x="0" y="7339"/>
                    <a:pt x="0" y="16397"/>
                  </a:cubicBezTo>
                  <a:cubicBezTo>
                    <a:pt x="0" y="25452"/>
                    <a:pt x="7339" y="32790"/>
                    <a:pt x="16397" y="32790"/>
                  </a:cubicBezTo>
                  <a:cubicBezTo>
                    <a:pt x="16646" y="32790"/>
                    <a:pt x="16893" y="32787"/>
                    <a:pt x="17143" y="32774"/>
                  </a:cubicBezTo>
                  <a:cubicBezTo>
                    <a:pt x="8434" y="32384"/>
                    <a:pt x="1492" y="25202"/>
                    <a:pt x="1492" y="16397"/>
                  </a:cubicBezTo>
                  <a:cubicBezTo>
                    <a:pt x="1492" y="7592"/>
                    <a:pt x="8431" y="407"/>
                    <a:pt x="17143" y="17"/>
                  </a:cubicBezTo>
                  <a:cubicBezTo>
                    <a:pt x="16893" y="4"/>
                    <a:pt x="16646" y="1"/>
                    <a:pt x="16397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117713" y="211894"/>
              <a:ext cx="863908" cy="863932"/>
            </a:xfrm>
            <a:custGeom>
              <a:avLst/>
              <a:gdLst/>
              <a:ahLst/>
              <a:cxnLst/>
              <a:rect l="l" t="t" r="r" b="b"/>
              <a:pathLst>
                <a:path w="27716" h="27719" extrusionOk="0">
                  <a:moveTo>
                    <a:pt x="13858" y="0"/>
                  </a:moveTo>
                  <a:cubicBezTo>
                    <a:pt x="12907" y="0"/>
                    <a:pt x="11978" y="1829"/>
                    <a:pt x="11082" y="2011"/>
                  </a:cubicBezTo>
                  <a:cubicBezTo>
                    <a:pt x="10909" y="2046"/>
                    <a:pt x="10737" y="2061"/>
                    <a:pt x="10567" y="2061"/>
                  </a:cubicBezTo>
                  <a:cubicBezTo>
                    <a:pt x="9629" y="2061"/>
                    <a:pt x="8729" y="1613"/>
                    <a:pt x="7877" y="1613"/>
                  </a:cubicBezTo>
                  <a:cubicBezTo>
                    <a:pt x="7553" y="1613"/>
                    <a:pt x="7235" y="1678"/>
                    <a:pt x="6926" y="1857"/>
                  </a:cubicBezTo>
                  <a:cubicBezTo>
                    <a:pt x="4825" y="3074"/>
                    <a:pt x="3071" y="4826"/>
                    <a:pt x="1854" y="6929"/>
                  </a:cubicBezTo>
                  <a:cubicBezTo>
                    <a:pt x="1306" y="7874"/>
                    <a:pt x="2504" y="9721"/>
                    <a:pt x="2190" y="10787"/>
                  </a:cubicBezTo>
                  <a:cubicBezTo>
                    <a:pt x="1825" y="12026"/>
                    <a:pt x="0" y="12504"/>
                    <a:pt x="0" y="13861"/>
                  </a:cubicBezTo>
                  <a:cubicBezTo>
                    <a:pt x="0" y="16384"/>
                    <a:pt x="673" y="18750"/>
                    <a:pt x="1854" y="20790"/>
                  </a:cubicBezTo>
                  <a:cubicBezTo>
                    <a:pt x="2568" y="22026"/>
                    <a:pt x="4300" y="21504"/>
                    <a:pt x="5350" y="22461"/>
                  </a:cubicBezTo>
                  <a:cubicBezTo>
                    <a:pt x="6084" y="23130"/>
                    <a:pt x="6061" y="25362"/>
                    <a:pt x="6926" y="25861"/>
                  </a:cubicBezTo>
                  <a:cubicBezTo>
                    <a:pt x="8965" y="27043"/>
                    <a:pt x="11331" y="27719"/>
                    <a:pt x="13858" y="27719"/>
                  </a:cubicBezTo>
                  <a:cubicBezTo>
                    <a:pt x="15500" y="27719"/>
                    <a:pt x="15279" y="25634"/>
                    <a:pt x="16742" y="25109"/>
                  </a:cubicBezTo>
                  <a:cubicBezTo>
                    <a:pt x="16813" y="25084"/>
                    <a:pt x="16898" y="25072"/>
                    <a:pt x="16994" y="25072"/>
                  </a:cubicBezTo>
                  <a:cubicBezTo>
                    <a:pt x="17835" y="25072"/>
                    <a:pt x="19560" y="25936"/>
                    <a:pt x="20436" y="25936"/>
                  </a:cubicBezTo>
                  <a:cubicBezTo>
                    <a:pt x="20577" y="25936"/>
                    <a:pt x="20697" y="25914"/>
                    <a:pt x="20786" y="25861"/>
                  </a:cubicBezTo>
                  <a:cubicBezTo>
                    <a:pt x="22890" y="24645"/>
                    <a:pt x="24645" y="22893"/>
                    <a:pt x="25861" y="20790"/>
                  </a:cubicBezTo>
                  <a:cubicBezTo>
                    <a:pt x="26450" y="19772"/>
                    <a:pt x="24955" y="18004"/>
                    <a:pt x="25272" y="16842"/>
                  </a:cubicBezTo>
                  <a:cubicBezTo>
                    <a:pt x="25589" y="15680"/>
                    <a:pt x="27715" y="15123"/>
                    <a:pt x="27715" y="13861"/>
                  </a:cubicBezTo>
                  <a:cubicBezTo>
                    <a:pt x="27715" y="11335"/>
                    <a:pt x="27040" y="8969"/>
                    <a:pt x="25861" y="6929"/>
                  </a:cubicBezTo>
                  <a:cubicBezTo>
                    <a:pt x="25253" y="5879"/>
                    <a:pt x="22832" y="6593"/>
                    <a:pt x="21977" y="5738"/>
                  </a:cubicBezTo>
                  <a:cubicBezTo>
                    <a:pt x="21126" y="4886"/>
                    <a:pt x="21837" y="2466"/>
                    <a:pt x="20786" y="1857"/>
                  </a:cubicBezTo>
                  <a:cubicBezTo>
                    <a:pt x="18747" y="676"/>
                    <a:pt x="16381" y="0"/>
                    <a:pt x="1385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333557" y="211894"/>
              <a:ext cx="216102" cy="432044"/>
            </a:xfrm>
            <a:custGeom>
              <a:avLst/>
              <a:gdLst/>
              <a:ahLst/>
              <a:cxnLst/>
              <a:rect l="l" t="t" r="r" b="b"/>
              <a:pathLst>
                <a:path w="6933" h="13862" extrusionOk="0">
                  <a:moveTo>
                    <a:pt x="6933" y="0"/>
                  </a:moveTo>
                  <a:cubicBezTo>
                    <a:pt x="4406" y="0"/>
                    <a:pt x="2040" y="676"/>
                    <a:pt x="1" y="1857"/>
                  </a:cubicBezTo>
                  <a:lnTo>
                    <a:pt x="1557" y="4553"/>
                  </a:lnTo>
                  <a:lnTo>
                    <a:pt x="6929" y="13861"/>
                  </a:lnTo>
                  <a:lnTo>
                    <a:pt x="6933" y="13861"/>
                  </a:lnTo>
                  <a:lnTo>
                    <a:pt x="6933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549619" y="269774"/>
              <a:ext cx="374102" cy="374166"/>
            </a:xfrm>
            <a:custGeom>
              <a:avLst/>
              <a:gdLst/>
              <a:ahLst/>
              <a:cxnLst/>
              <a:rect l="l" t="t" r="r" b="b"/>
              <a:pathLst>
                <a:path w="12002" h="12005" extrusionOk="0">
                  <a:moveTo>
                    <a:pt x="6929" y="0"/>
                  </a:moveTo>
                  <a:lnTo>
                    <a:pt x="5373" y="2693"/>
                  </a:lnTo>
                  <a:lnTo>
                    <a:pt x="1" y="12001"/>
                  </a:lnTo>
                  <a:lnTo>
                    <a:pt x="1" y="12004"/>
                  </a:lnTo>
                  <a:lnTo>
                    <a:pt x="9308" y="6628"/>
                  </a:lnTo>
                  <a:lnTo>
                    <a:pt x="12001" y="5072"/>
                  </a:lnTo>
                  <a:cubicBezTo>
                    <a:pt x="10788" y="2969"/>
                    <a:pt x="9033" y="1217"/>
                    <a:pt x="69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549619" y="643922"/>
              <a:ext cx="431985" cy="215960"/>
            </a:xfrm>
            <a:custGeom>
              <a:avLst/>
              <a:gdLst/>
              <a:ahLst/>
              <a:cxnLst/>
              <a:rect l="l" t="t" r="r" b="b"/>
              <a:pathLst>
                <a:path w="13859" h="6929" extrusionOk="0">
                  <a:moveTo>
                    <a:pt x="1" y="0"/>
                  </a:moveTo>
                  <a:lnTo>
                    <a:pt x="9308" y="5373"/>
                  </a:lnTo>
                  <a:lnTo>
                    <a:pt x="12001" y="6929"/>
                  </a:lnTo>
                  <a:cubicBezTo>
                    <a:pt x="13183" y="4889"/>
                    <a:pt x="13858" y="2523"/>
                    <a:pt x="138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549619" y="643922"/>
              <a:ext cx="216008" cy="431919"/>
            </a:xfrm>
            <a:custGeom>
              <a:avLst/>
              <a:gdLst/>
              <a:ahLst/>
              <a:cxnLst/>
              <a:rect l="l" t="t" r="r" b="b"/>
              <a:pathLst>
                <a:path w="6930" h="13858" extrusionOk="0">
                  <a:moveTo>
                    <a:pt x="1" y="0"/>
                  </a:moveTo>
                  <a:lnTo>
                    <a:pt x="1" y="13858"/>
                  </a:lnTo>
                  <a:cubicBezTo>
                    <a:pt x="2524" y="13858"/>
                    <a:pt x="4890" y="13182"/>
                    <a:pt x="6929" y="12000"/>
                  </a:cubicBezTo>
                  <a:lnTo>
                    <a:pt x="5373" y="930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175500" y="643922"/>
              <a:ext cx="374071" cy="374041"/>
            </a:xfrm>
            <a:custGeom>
              <a:avLst/>
              <a:gdLst/>
              <a:ahLst/>
              <a:cxnLst/>
              <a:rect l="l" t="t" r="r" b="b"/>
              <a:pathLst>
                <a:path w="12001" h="12001" extrusionOk="0">
                  <a:moveTo>
                    <a:pt x="12000" y="0"/>
                  </a:moveTo>
                  <a:lnTo>
                    <a:pt x="2696" y="5373"/>
                  </a:lnTo>
                  <a:lnTo>
                    <a:pt x="0" y="6929"/>
                  </a:lnTo>
                  <a:cubicBezTo>
                    <a:pt x="1217" y="9032"/>
                    <a:pt x="2971" y="10784"/>
                    <a:pt x="5072" y="12000"/>
                  </a:cubicBezTo>
                  <a:lnTo>
                    <a:pt x="6628" y="9308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117588" y="427861"/>
              <a:ext cx="431985" cy="216084"/>
            </a:xfrm>
            <a:custGeom>
              <a:avLst/>
              <a:gdLst/>
              <a:ahLst/>
              <a:cxnLst/>
              <a:rect l="l" t="t" r="r" b="b"/>
              <a:pathLst>
                <a:path w="13859" h="6933" extrusionOk="0">
                  <a:moveTo>
                    <a:pt x="1858" y="0"/>
                  </a:moveTo>
                  <a:cubicBezTo>
                    <a:pt x="677" y="2040"/>
                    <a:pt x="1" y="4406"/>
                    <a:pt x="1" y="6932"/>
                  </a:cubicBezTo>
                  <a:lnTo>
                    <a:pt x="13858" y="6932"/>
                  </a:lnTo>
                  <a:lnTo>
                    <a:pt x="4551" y="1556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250429" y="344734"/>
              <a:ext cx="598339" cy="598260"/>
            </a:xfrm>
            <a:custGeom>
              <a:avLst/>
              <a:gdLst/>
              <a:ahLst/>
              <a:cxnLst/>
              <a:rect l="l" t="t" r="r" b="b"/>
              <a:pathLst>
                <a:path w="19196" h="19195" extrusionOk="0">
                  <a:moveTo>
                    <a:pt x="9600" y="0"/>
                  </a:moveTo>
                  <a:cubicBezTo>
                    <a:pt x="4297" y="0"/>
                    <a:pt x="1" y="4297"/>
                    <a:pt x="1" y="9599"/>
                  </a:cubicBezTo>
                  <a:cubicBezTo>
                    <a:pt x="1" y="14898"/>
                    <a:pt x="4297" y="19195"/>
                    <a:pt x="9600" y="19195"/>
                  </a:cubicBezTo>
                  <a:cubicBezTo>
                    <a:pt x="14899" y="19195"/>
                    <a:pt x="19196" y="14898"/>
                    <a:pt x="19196" y="9599"/>
                  </a:cubicBezTo>
                  <a:cubicBezTo>
                    <a:pt x="19196" y="4297"/>
                    <a:pt x="14899" y="0"/>
                    <a:pt x="96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250523" y="344734"/>
              <a:ext cx="325103" cy="598260"/>
            </a:xfrm>
            <a:custGeom>
              <a:avLst/>
              <a:gdLst/>
              <a:ahLst/>
              <a:cxnLst/>
              <a:rect l="l" t="t" r="r" b="b"/>
              <a:pathLst>
                <a:path w="10430" h="19195" extrusionOk="0">
                  <a:moveTo>
                    <a:pt x="9597" y="0"/>
                  </a:moveTo>
                  <a:cubicBezTo>
                    <a:pt x="4298" y="0"/>
                    <a:pt x="1" y="4297"/>
                    <a:pt x="1" y="9599"/>
                  </a:cubicBezTo>
                  <a:cubicBezTo>
                    <a:pt x="1" y="14898"/>
                    <a:pt x="4298" y="19195"/>
                    <a:pt x="9597" y="19195"/>
                  </a:cubicBezTo>
                  <a:cubicBezTo>
                    <a:pt x="9875" y="19195"/>
                    <a:pt x="10154" y="19182"/>
                    <a:pt x="10429" y="19156"/>
                  </a:cubicBezTo>
                  <a:cubicBezTo>
                    <a:pt x="5521" y="18737"/>
                    <a:pt x="1666" y="14616"/>
                    <a:pt x="1666" y="9599"/>
                  </a:cubicBezTo>
                  <a:cubicBezTo>
                    <a:pt x="1666" y="4579"/>
                    <a:pt x="5521" y="458"/>
                    <a:pt x="10429" y="38"/>
                  </a:cubicBezTo>
                  <a:cubicBezTo>
                    <a:pt x="10154" y="13"/>
                    <a:pt x="9875" y="0"/>
                    <a:pt x="95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501619" y="416578"/>
              <a:ext cx="95941" cy="454578"/>
            </a:xfrm>
            <a:custGeom>
              <a:avLst/>
              <a:gdLst/>
              <a:ahLst/>
              <a:cxnLst/>
              <a:rect l="l" t="t" r="r" b="b"/>
              <a:pathLst>
                <a:path w="3078" h="14585" extrusionOk="0">
                  <a:moveTo>
                    <a:pt x="1541" y="0"/>
                  </a:moveTo>
                  <a:cubicBezTo>
                    <a:pt x="689" y="0"/>
                    <a:pt x="1" y="689"/>
                    <a:pt x="1" y="1540"/>
                  </a:cubicBezTo>
                  <a:cubicBezTo>
                    <a:pt x="1" y="2117"/>
                    <a:pt x="318" y="2619"/>
                    <a:pt x="785" y="2882"/>
                  </a:cubicBezTo>
                  <a:lnTo>
                    <a:pt x="785" y="11703"/>
                  </a:lnTo>
                  <a:cubicBezTo>
                    <a:pt x="318" y="11966"/>
                    <a:pt x="1" y="12468"/>
                    <a:pt x="1" y="13045"/>
                  </a:cubicBezTo>
                  <a:cubicBezTo>
                    <a:pt x="1" y="13896"/>
                    <a:pt x="689" y="14585"/>
                    <a:pt x="1541" y="14585"/>
                  </a:cubicBezTo>
                  <a:cubicBezTo>
                    <a:pt x="2389" y="14585"/>
                    <a:pt x="3078" y="13896"/>
                    <a:pt x="3078" y="13045"/>
                  </a:cubicBezTo>
                  <a:cubicBezTo>
                    <a:pt x="3078" y="12468"/>
                    <a:pt x="2761" y="11966"/>
                    <a:pt x="2293" y="11703"/>
                  </a:cubicBezTo>
                  <a:lnTo>
                    <a:pt x="2293" y="2882"/>
                  </a:lnTo>
                  <a:cubicBezTo>
                    <a:pt x="2761" y="2619"/>
                    <a:pt x="3078" y="2117"/>
                    <a:pt x="3078" y="1540"/>
                  </a:cubicBezTo>
                  <a:cubicBezTo>
                    <a:pt x="3078" y="689"/>
                    <a:pt x="2389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322273" y="595922"/>
              <a:ext cx="454646" cy="95902"/>
            </a:xfrm>
            <a:custGeom>
              <a:avLst/>
              <a:gdLst/>
              <a:ahLst/>
              <a:cxnLst/>
              <a:rect l="l" t="t" r="r" b="b"/>
              <a:pathLst>
                <a:path w="14586" h="3077" extrusionOk="0">
                  <a:moveTo>
                    <a:pt x="1541" y="0"/>
                  </a:moveTo>
                  <a:cubicBezTo>
                    <a:pt x="689" y="0"/>
                    <a:pt x="1" y="688"/>
                    <a:pt x="1" y="1540"/>
                  </a:cubicBezTo>
                  <a:cubicBezTo>
                    <a:pt x="1" y="2389"/>
                    <a:pt x="689" y="3077"/>
                    <a:pt x="1541" y="3077"/>
                  </a:cubicBezTo>
                  <a:cubicBezTo>
                    <a:pt x="2117" y="3077"/>
                    <a:pt x="2620" y="2760"/>
                    <a:pt x="2883" y="2293"/>
                  </a:cubicBezTo>
                  <a:lnTo>
                    <a:pt x="11704" y="2293"/>
                  </a:lnTo>
                  <a:cubicBezTo>
                    <a:pt x="11969" y="2760"/>
                    <a:pt x="12469" y="3077"/>
                    <a:pt x="13045" y="3077"/>
                  </a:cubicBezTo>
                  <a:cubicBezTo>
                    <a:pt x="13897" y="3077"/>
                    <a:pt x="14585" y="2389"/>
                    <a:pt x="14585" y="1540"/>
                  </a:cubicBezTo>
                  <a:cubicBezTo>
                    <a:pt x="14585" y="688"/>
                    <a:pt x="13897" y="0"/>
                    <a:pt x="13045" y="0"/>
                  </a:cubicBezTo>
                  <a:cubicBezTo>
                    <a:pt x="12469" y="0"/>
                    <a:pt x="11969" y="317"/>
                    <a:pt x="11704" y="784"/>
                  </a:cubicBezTo>
                  <a:lnTo>
                    <a:pt x="2883" y="784"/>
                  </a:lnTo>
                  <a:cubicBezTo>
                    <a:pt x="2620" y="317"/>
                    <a:pt x="2117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480362" y="574665"/>
              <a:ext cx="138457" cy="138415"/>
            </a:xfrm>
            <a:custGeom>
              <a:avLst/>
              <a:gdLst/>
              <a:ahLst/>
              <a:cxnLst/>
              <a:rect l="l" t="t" r="r" b="b"/>
              <a:pathLst>
                <a:path w="4442" h="4441" extrusionOk="0">
                  <a:moveTo>
                    <a:pt x="2223" y="0"/>
                  </a:moveTo>
                  <a:cubicBezTo>
                    <a:pt x="993" y="0"/>
                    <a:pt x="1" y="993"/>
                    <a:pt x="1" y="2222"/>
                  </a:cubicBezTo>
                  <a:cubicBezTo>
                    <a:pt x="1" y="3448"/>
                    <a:pt x="993" y="4441"/>
                    <a:pt x="2223" y="4441"/>
                  </a:cubicBezTo>
                  <a:cubicBezTo>
                    <a:pt x="3449" y="4441"/>
                    <a:pt x="4442" y="3448"/>
                    <a:pt x="4442" y="2222"/>
                  </a:cubicBezTo>
                  <a:cubicBezTo>
                    <a:pt x="4442" y="993"/>
                    <a:pt x="3449" y="0"/>
                    <a:pt x="222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382" name="Google Shape;382;p14"/>
          <p:cNvGrpSpPr/>
          <p:nvPr/>
        </p:nvGrpSpPr>
        <p:grpSpPr>
          <a:xfrm>
            <a:off x="11321771" y="5732965"/>
            <a:ext cx="1061133" cy="1113313"/>
            <a:chOff x="6421180" y="2108989"/>
            <a:chExt cx="359398" cy="377087"/>
          </a:xfrm>
        </p:grpSpPr>
        <p:sp>
          <p:nvSpPr>
            <p:cNvPr id="383" name="Google Shape;383;p14"/>
            <p:cNvSpPr/>
            <p:nvPr/>
          </p:nvSpPr>
          <p:spPr>
            <a:xfrm>
              <a:off x="6421180" y="2143378"/>
              <a:ext cx="140882" cy="342697"/>
            </a:xfrm>
            <a:custGeom>
              <a:avLst/>
              <a:gdLst/>
              <a:ahLst/>
              <a:cxnLst/>
              <a:rect l="l" t="t" r="r" b="b"/>
              <a:pathLst>
                <a:path w="4453" h="10832" extrusionOk="0">
                  <a:moveTo>
                    <a:pt x="2229" y="1"/>
                  </a:moveTo>
                  <a:cubicBezTo>
                    <a:pt x="1196" y="1"/>
                    <a:pt x="357" y="835"/>
                    <a:pt x="357" y="1871"/>
                  </a:cubicBezTo>
                  <a:cubicBezTo>
                    <a:pt x="357" y="2259"/>
                    <a:pt x="478" y="2621"/>
                    <a:pt x="681" y="2926"/>
                  </a:cubicBezTo>
                  <a:cubicBezTo>
                    <a:pt x="751" y="3022"/>
                    <a:pt x="1368" y="3111"/>
                    <a:pt x="1451" y="3194"/>
                  </a:cubicBezTo>
                  <a:cubicBezTo>
                    <a:pt x="1616" y="3359"/>
                    <a:pt x="1184" y="3569"/>
                    <a:pt x="1215" y="3791"/>
                  </a:cubicBezTo>
                  <a:cubicBezTo>
                    <a:pt x="1222" y="3849"/>
                    <a:pt x="1228" y="3900"/>
                    <a:pt x="1228" y="3950"/>
                  </a:cubicBezTo>
                  <a:cubicBezTo>
                    <a:pt x="1228" y="4109"/>
                    <a:pt x="1196" y="4268"/>
                    <a:pt x="1126" y="4402"/>
                  </a:cubicBezTo>
                  <a:cubicBezTo>
                    <a:pt x="1076" y="4510"/>
                    <a:pt x="1012" y="4605"/>
                    <a:pt x="923" y="4695"/>
                  </a:cubicBezTo>
                  <a:cubicBezTo>
                    <a:pt x="897" y="4720"/>
                    <a:pt x="1260" y="5133"/>
                    <a:pt x="1228" y="5159"/>
                  </a:cubicBezTo>
                  <a:cubicBezTo>
                    <a:pt x="986" y="5350"/>
                    <a:pt x="401" y="5203"/>
                    <a:pt x="255" y="5477"/>
                  </a:cubicBezTo>
                  <a:cubicBezTo>
                    <a:pt x="96" y="5782"/>
                    <a:pt x="1" y="6132"/>
                    <a:pt x="1" y="6507"/>
                  </a:cubicBezTo>
                  <a:lnTo>
                    <a:pt x="1" y="9840"/>
                  </a:lnTo>
                  <a:cubicBezTo>
                    <a:pt x="1" y="10387"/>
                    <a:pt x="446" y="10832"/>
                    <a:pt x="993" y="10832"/>
                  </a:cubicBezTo>
                  <a:lnTo>
                    <a:pt x="3467" y="10832"/>
                  </a:lnTo>
                  <a:cubicBezTo>
                    <a:pt x="4014" y="10832"/>
                    <a:pt x="4453" y="10387"/>
                    <a:pt x="4453" y="9840"/>
                  </a:cubicBezTo>
                  <a:lnTo>
                    <a:pt x="4453" y="6507"/>
                  </a:lnTo>
                  <a:cubicBezTo>
                    <a:pt x="4453" y="6132"/>
                    <a:pt x="4364" y="5782"/>
                    <a:pt x="4198" y="5477"/>
                  </a:cubicBezTo>
                  <a:cubicBezTo>
                    <a:pt x="4052" y="5203"/>
                    <a:pt x="3454" y="5235"/>
                    <a:pt x="3212" y="5044"/>
                  </a:cubicBezTo>
                  <a:cubicBezTo>
                    <a:pt x="3187" y="5019"/>
                    <a:pt x="3556" y="4720"/>
                    <a:pt x="3530" y="4695"/>
                  </a:cubicBezTo>
                  <a:cubicBezTo>
                    <a:pt x="3333" y="4497"/>
                    <a:pt x="3225" y="4230"/>
                    <a:pt x="3225" y="3950"/>
                  </a:cubicBezTo>
                  <a:cubicBezTo>
                    <a:pt x="3225" y="3880"/>
                    <a:pt x="3232" y="3810"/>
                    <a:pt x="3244" y="3741"/>
                  </a:cubicBezTo>
                  <a:cubicBezTo>
                    <a:pt x="3289" y="3537"/>
                    <a:pt x="2907" y="3353"/>
                    <a:pt x="3053" y="3200"/>
                  </a:cubicBezTo>
                  <a:cubicBezTo>
                    <a:pt x="3143" y="3117"/>
                    <a:pt x="3702" y="3022"/>
                    <a:pt x="3772" y="2926"/>
                  </a:cubicBezTo>
                  <a:cubicBezTo>
                    <a:pt x="3969" y="2634"/>
                    <a:pt x="4090" y="2278"/>
                    <a:pt x="4097" y="1896"/>
                  </a:cubicBezTo>
                  <a:cubicBezTo>
                    <a:pt x="4109" y="872"/>
                    <a:pt x="3282" y="14"/>
                    <a:pt x="2252" y="1"/>
                  </a:cubicBezTo>
                  <a:cubicBezTo>
                    <a:pt x="2244" y="1"/>
                    <a:pt x="2237" y="1"/>
                    <a:pt x="2229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6429248" y="2291881"/>
              <a:ext cx="124778" cy="24772"/>
            </a:xfrm>
            <a:custGeom>
              <a:avLst/>
              <a:gdLst/>
              <a:ahLst/>
              <a:cxnLst/>
              <a:rect l="l" t="t" r="r" b="b"/>
              <a:pathLst>
                <a:path w="3944" h="783" extrusionOk="0">
                  <a:moveTo>
                    <a:pt x="668" y="1"/>
                  </a:moveTo>
                  <a:cubicBezTo>
                    <a:pt x="642" y="26"/>
                    <a:pt x="617" y="51"/>
                    <a:pt x="585" y="77"/>
                  </a:cubicBezTo>
                  <a:cubicBezTo>
                    <a:pt x="344" y="268"/>
                    <a:pt x="146" y="509"/>
                    <a:pt x="0" y="783"/>
                  </a:cubicBezTo>
                  <a:lnTo>
                    <a:pt x="3943" y="783"/>
                  </a:lnTo>
                  <a:cubicBezTo>
                    <a:pt x="3797" y="509"/>
                    <a:pt x="3600" y="268"/>
                    <a:pt x="3358" y="77"/>
                  </a:cubicBezTo>
                  <a:cubicBezTo>
                    <a:pt x="3333" y="51"/>
                    <a:pt x="3301" y="26"/>
                    <a:pt x="327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6442915" y="2235947"/>
              <a:ext cx="97633" cy="27398"/>
            </a:xfrm>
            <a:custGeom>
              <a:avLst/>
              <a:gdLst/>
              <a:ahLst/>
              <a:cxnLst/>
              <a:rect l="l" t="t" r="r" b="b"/>
              <a:pathLst>
                <a:path w="3086" h="866" extrusionOk="0">
                  <a:moveTo>
                    <a:pt x="1" y="0"/>
                  </a:moveTo>
                  <a:cubicBezTo>
                    <a:pt x="64" y="96"/>
                    <a:pt x="140" y="185"/>
                    <a:pt x="223" y="268"/>
                  </a:cubicBezTo>
                  <a:cubicBezTo>
                    <a:pt x="389" y="433"/>
                    <a:pt x="497" y="643"/>
                    <a:pt x="528" y="865"/>
                  </a:cubicBezTo>
                  <a:lnTo>
                    <a:pt x="2551" y="865"/>
                  </a:lnTo>
                  <a:cubicBezTo>
                    <a:pt x="2583" y="643"/>
                    <a:pt x="2691" y="439"/>
                    <a:pt x="2850" y="280"/>
                  </a:cubicBezTo>
                  <a:cubicBezTo>
                    <a:pt x="2939" y="191"/>
                    <a:pt x="3015" y="96"/>
                    <a:pt x="308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6639696" y="2143378"/>
              <a:ext cx="140882" cy="342697"/>
            </a:xfrm>
            <a:custGeom>
              <a:avLst/>
              <a:gdLst/>
              <a:ahLst/>
              <a:cxnLst/>
              <a:rect l="l" t="t" r="r" b="b"/>
              <a:pathLst>
                <a:path w="4453" h="10832" extrusionOk="0">
                  <a:moveTo>
                    <a:pt x="2229" y="1"/>
                  </a:moveTo>
                  <a:cubicBezTo>
                    <a:pt x="1196" y="1"/>
                    <a:pt x="357" y="835"/>
                    <a:pt x="357" y="1871"/>
                  </a:cubicBezTo>
                  <a:cubicBezTo>
                    <a:pt x="357" y="2259"/>
                    <a:pt x="478" y="2621"/>
                    <a:pt x="681" y="2926"/>
                  </a:cubicBezTo>
                  <a:cubicBezTo>
                    <a:pt x="751" y="3022"/>
                    <a:pt x="1368" y="3111"/>
                    <a:pt x="1451" y="3194"/>
                  </a:cubicBezTo>
                  <a:cubicBezTo>
                    <a:pt x="1616" y="3359"/>
                    <a:pt x="1184" y="3569"/>
                    <a:pt x="1215" y="3791"/>
                  </a:cubicBezTo>
                  <a:cubicBezTo>
                    <a:pt x="1222" y="3849"/>
                    <a:pt x="1228" y="3900"/>
                    <a:pt x="1228" y="3950"/>
                  </a:cubicBezTo>
                  <a:cubicBezTo>
                    <a:pt x="1228" y="4109"/>
                    <a:pt x="1196" y="4268"/>
                    <a:pt x="1126" y="4402"/>
                  </a:cubicBezTo>
                  <a:cubicBezTo>
                    <a:pt x="1076" y="4510"/>
                    <a:pt x="1012" y="4605"/>
                    <a:pt x="923" y="4695"/>
                  </a:cubicBezTo>
                  <a:cubicBezTo>
                    <a:pt x="897" y="4720"/>
                    <a:pt x="1260" y="5133"/>
                    <a:pt x="1228" y="5159"/>
                  </a:cubicBezTo>
                  <a:cubicBezTo>
                    <a:pt x="986" y="5350"/>
                    <a:pt x="401" y="5203"/>
                    <a:pt x="255" y="5477"/>
                  </a:cubicBezTo>
                  <a:cubicBezTo>
                    <a:pt x="96" y="5782"/>
                    <a:pt x="1" y="6132"/>
                    <a:pt x="1" y="6507"/>
                  </a:cubicBezTo>
                  <a:lnTo>
                    <a:pt x="1" y="9840"/>
                  </a:lnTo>
                  <a:cubicBezTo>
                    <a:pt x="1" y="10387"/>
                    <a:pt x="446" y="10832"/>
                    <a:pt x="993" y="10832"/>
                  </a:cubicBezTo>
                  <a:lnTo>
                    <a:pt x="3467" y="10832"/>
                  </a:lnTo>
                  <a:cubicBezTo>
                    <a:pt x="4014" y="10832"/>
                    <a:pt x="4453" y="10387"/>
                    <a:pt x="4453" y="9840"/>
                  </a:cubicBezTo>
                  <a:lnTo>
                    <a:pt x="4453" y="6507"/>
                  </a:lnTo>
                  <a:cubicBezTo>
                    <a:pt x="4453" y="6132"/>
                    <a:pt x="4364" y="5782"/>
                    <a:pt x="4198" y="5477"/>
                  </a:cubicBezTo>
                  <a:cubicBezTo>
                    <a:pt x="4052" y="5203"/>
                    <a:pt x="3454" y="5235"/>
                    <a:pt x="3212" y="5044"/>
                  </a:cubicBezTo>
                  <a:cubicBezTo>
                    <a:pt x="3187" y="5019"/>
                    <a:pt x="3556" y="4720"/>
                    <a:pt x="3530" y="4695"/>
                  </a:cubicBezTo>
                  <a:cubicBezTo>
                    <a:pt x="3333" y="4497"/>
                    <a:pt x="3225" y="4230"/>
                    <a:pt x="3225" y="3950"/>
                  </a:cubicBezTo>
                  <a:cubicBezTo>
                    <a:pt x="3225" y="3880"/>
                    <a:pt x="3232" y="3810"/>
                    <a:pt x="3244" y="3741"/>
                  </a:cubicBezTo>
                  <a:cubicBezTo>
                    <a:pt x="3289" y="3537"/>
                    <a:pt x="2907" y="3353"/>
                    <a:pt x="3053" y="3200"/>
                  </a:cubicBezTo>
                  <a:cubicBezTo>
                    <a:pt x="3143" y="3117"/>
                    <a:pt x="3702" y="3022"/>
                    <a:pt x="3772" y="2926"/>
                  </a:cubicBezTo>
                  <a:cubicBezTo>
                    <a:pt x="3969" y="2634"/>
                    <a:pt x="4090" y="2278"/>
                    <a:pt x="4097" y="1896"/>
                  </a:cubicBezTo>
                  <a:cubicBezTo>
                    <a:pt x="4109" y="872"/>
                    <a:pt x="3282" y="14"/>
                    <a:pt x="2252" y="1"/>
                  </a:cubicBezTo>
                  <a:cubicBezTo>
                    <a:pt x="2244" y="1"/>
                    <a:pt x="2237" y="1"/>
                    <a:pt x="2229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6647764" y="2291881"/>
              <a:ext cx="124778" cy="24772"/>
            </a:xfrm>
            <a:custGeom>
              <a:avLst/>
              <a:gdLst/>
              <a:ahLst/>
              <a:cxnLst/>
              <a:rect l="l" t="t" r="r" b="b"/>
              <a:pathLst>
                <a:path w="3944" h="783" extrusionOk="0">
                  <a:moveTo>
                    <a:pt x="668" y="1"/>
                  </a:moveTo>
                  <a:cubicBezTo>
                    <a:pt x="642" y="26"/>
                    <a:pt x="617" y="51"/>
                    <a:pt x="585" y="77"/>
                  </a:cubicBezTo>
                  <a:cubicBezTo>
                    <a:pt x="344" y="268"/>
                    <a:pt x="146" y="509"/>
                    <a:pt x="0" y="783"/>
                  </a:cubicBezTo>
                  <a:lnTo>
                    <a:pt x="3943" y="783"/>
                  </a:lnTo>
                  <a:cubicBezTo>
                    <a:pt x="3797" y="509"/>
                    <a:pt x="3600" y="268"/>
                    <a:pt x="3358" y="77"/>
                  </a:cubicBezTo>
                  <a:cubicBezTo>
                    <a:pt x="3333" y="51"/>
                    <a:pt x="3301" y="26"/>
                    <a:pt x="327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6661241" y="2235947"/>
              <a:ext cx="97823" cy="27398"/>
            </a:xfrm>
            <a:custGeom>
              <a:avLst/>
              <a:gdLst/>
              <a:ahLst/>
              <a:cxnLst/>
              <a:rect l="l" t="t" r="r" b="b"/>
              <a:pathLst>
                <a:path w="3092" h="866" extrusionOk="0">
                  <a:moveTo>
                    <a:pt x="0" y="0"/>
                  </a:moveTo>
                  <a:cubicBezTo>
                    <a:pt x="70" y="96"/>
                    <a:pt x="146" y="185"/>
                    <a:pt x="229" y="268"/>
                  </a:cubicBezTo>
                  <a:cubicBezTo>
                    <a:pt x="395" y="433"/>
                    <a:pt x="503" y="643"/>
                    <a:pt x="534" y="865"/>
                  </a:cubicBezTo>
                  <a:lnTo>
                    <a:pt x="2557" y="865"/>
                  </a:lnTo>
                  <a:cubicBezTo>
                    <a:pt x="2589" y="643"/>
                    <a:pt x="2697" y="439"/>
                    <a:pt x="2856" y="280"/>
                  </a:cubicBezTo>
                  <a:cubicBezTo>
                    <a:pt x="2945" y="191"/>
                    <a:pt x="3021" y="96"/>
                    <a:pt x="309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6523399" y="2108989"/>
              <a:ext cx="154960" cy="377087"/>
            </a:xfrm>
            <a:custGeom>
              <a:avLst/>
              <a:gdLst/>
              <a:ahLst/>
              <a:cxnLst/>
              <a:rect l="l" t="t" r="r" b="b"/>
              <a:pathLst>
                <a:path w="4898" h="11919" extrusionOk="0">
                  <a:moveTo>
                    <a:pt x="2457" y="0"/>
                  </a:moveTo>
                  <a:cubicBezTo>
                    <a:pt x="1317" y="0"/>
                    <a:pt x="395" y="918"/>
                    <a:pt x="395" y="2061"/>
                  </a:cubicBezTo>
                  <a:cubicBezTo>
                    <a:pt x="395" y="2487"/>
                    <a:pt x="528" y="2888"/>
                    <a:pt x="751" y="3218"/>
                  </a:cubicBezTo>
                  <a:cubicBezTo>
                    <a:pt x="827" y="3327"/>
                    <a:pt x="1616" y="3422"/>
                    <a:pt x="1711" y="3517"/>
                  </a:cubicBezTo>
                  <a:cubicBezTo>
                    <a:pt x="1889" y="3695"/>
                    <a:pt x="1298" y="3924"/>
                    <a:pt x="1336" y="4172"/>
                  </a:cubicBezTo>
                  <a:cubicBezTo>
                    <a:pt x="1349" y="4230"/>
                    <a:pt x="1349" y="4287"/>
                    <a:pt x="1349" y="4351"/>
                  </a:cubicBezTo>
                  <a:cubicBezTo>
                    <a:pt x="1349" y="4522"/>
                    <a:pt x="1311" y="4694"/>
                    <a:pt x="1241" y="4847"/>
                  </a:cubicBezTo>
                  <a:cubicBezTo>
                    <a:pt x="1184" y="4961"/>
                    <a:pt x="1107" y="5069"/>
                    <a:pt x="1018" y="5165"/>
                  </a:cubicBezTo>
                  <a:cubicBezTo>
                    <a:pt x="986" y="5196"/>
                    <a:pt x="1381" y="5584"/>
                    <a:pt x="1349" y="5610"/>
                  </a:cubicBezTo>
                  <a:cubicBezTo>
                    <a:pt x="1082" y="5820"/>
                    <a:pt x="439" y="5724"/>
                    <a:pt x="280" y="6023"/>
                  </a:cubicBezTo>
                  <a:cubicBezTo>
                    <a:pt x="102" y="6367"/>
                    <a:pt x="1" y="6748"/>
                    <a:pt x="1" y="7162"/>
                  </a:cubicBezTo>
                  <a:lnTo>
                    <a:pt x="1" y="10831"/>
                  </a:lnTo>
                  <a:cubicBezTo>
                    <a:pt x="1" y="11429"/>
                    <a:pt x="490" y="11919"/>
                    <a:pt x="1088" y="11919"/>
                  </a:cubicBezTo>
                  <a:lnTo>
                    <a:pt x="3810" y="11919"/>
                  </a:lnTo>
                  <a:cubicBezTo>
                    <a:pt x="4414" y="11919"/>
                    <a:pt x="4898" y="11429"/>
                    <a:pt x="4898" y="10831"/>
                  </a:cubicBezTo>
                  <a:lnTo>
                    <a:pt x="4898" y="7162"/>
                  </a:lnTo>
                  <a:cubicBezTo>
                    <a:pt x="4898" y="6748"/>
                    <a:pt x="4796" y="6367"/>
                    <a:pt x="4618" y="6023"/>
                  </a:cubicBezTo>
                  <a:cubicBezTo>
                    <a:pt x="4459" y="5724"/>
                    <a:pt x="3957" y="5820"/>
                    <a:pt x="3696" y="5610"/>
                  </a:cubicBezTo>
                  <a:cubicBezTo>
                    <a:pt x="3664" y="5584"/>
                    <a:pt x="3912" y="5196"/>
                    <a:pt x="3880" y="5165"/>
                  </a:cubicBezTo>
                  <a:cubicBezTo>
                    <a:pt x="3670" y="4948"/>
                    <a:pt x="3549" y="4656"/>
                    <a:pt x="3549" y="4351"/>
                  </a:cubicBezTo>
                  <a:cubicBezTo>
                    <a:pt x="3549" y="4293"/>
                    <a:pt x="3556" y="4236"/>
                    <a:pt x="3562" y="4179"/>
                  </a:cubicBezTo>
                  <a:cubicBezTo>
                    <a:pt x="3600" y="3931"/>
                    <a:pt x="3168" y="3702"/>
                    <a:pt x="3346" y="3524"/>
                  </a:cubicBezTo>
                  <a:cubicBezTo>
                    <a:pt x="3441" y="3435"/>
                    <a:pt x="4071" y="3327"/>
                    <a:pt x="4147" y="3218"/>
                  </a:cubicBezTo>
                  <a:cubicBezTo>
                    <a:pt x="4370" y="2894"/>
                    <a:pt x="4497" y="2506"/>
                    <a:pt x="4503" y="2086"/>
                  </a:cubicBezTo>
                  <a:cubicBezTo>
                    <a:pt x="4523" y="954"/>
                    <a:pt x="3607" y="19"/>
                    <a:pt x="2481" y="0"/>
                  </a:cubicBezTo>
                  <a:cubicBezTo>
                    <a:pt x="2473" y="0"/>
                    <a:pt x="2465" y="0"/>
                    <a:pt x="2457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6532257" y="2272361"/>
              <a:ext cx="137243" cy="27208"/>
            </a:xfrm>
            <a:custGeom>
              <a:avLst/>
              <a:gdLst/>
              <a:ahLst/>
              <a:cxnLst/>
              <a:rect l="l" t="t" r="r" b="b"/>
              <a:pathLst>
                <a:path w="4338" h="860" extrusionOk="0">
                  <a:moveTo>
                    <a:pt x="738" y="1"/>
                  </a:moveTo>
                  <a:cubicBezTo>
                    <a:pt x="706" y="32"/>
                    <a:pt x="675" y="58"/>
                    <a:pt x="643" y="83"/>
                  </a:cubicBezTo>
                  <a:cubicBezTo>
                    <a:pt x="376" y="293"/>
                    <a:pt x="159" y="560"/>
                    <a:pt x="0" y="859"/>
                  </a:cubicBezTo>
                  <a:lnTo>
                    <a:pt x="4338" y="859"/>
                  </a:lnTo>
                  <a:cubicBezTo>
                    <a:pt x="4179" y="560"/>
                    <a:pt x="3963" y="293"/>
                    <a:pt x="3696" y="83"/>
                  </a:cubicBezTo>
                  <a:cubicBezTo>
                    <a:pt x="3664" y="58"/>
                    <a:pt x="3632" y="32"/>
                    <a:pt x="360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6547158" y="2210796"/>
              <a:ext cx="107473" cy="30214"/>
            </a:xfrm>
            <a:custGeom>
              <a:avLst/>
              <a:gdLst/>
              <a:ahLst/>
              <a:cxnLst/>
              <a:rect l="l" t="t" r="r" b="b"/>
              <a:pathLst>
                <a:path w="3397" h="955" extrusionOk="0">
                  <a:moveTo>
                    <a:pt x="0" y="0"/>
                  </a:moveTo>
                  <a:cubicBezTo>
                    <a:pt x="70" y="109"/>
                    <a:pt x="153" y="204"/>
                    <a:pt x="248" y="299"/>
                  </a:cubicBezTo>
                  <a:cubicBezTo>
                    <a:pt x="426" y="477"/>
                    <a:pt x="547" y="706"/>
                    <a:pt x="585" y="954"/>
                  </a:cubicBezTo>
                  <a:lnTo>
                    <a:pt x="2811" y="954"/>
                  </a:lnTo>
                  <a:cubicBezTo>
                    <a:pt x="2849" y="713"/>
                    <a:pt x="2964" y="484"/>
                    <a:pt x="3142" y="306"/>
                  </a:cubicBezTo>
                  <a:cubicBezTo>
                    <a:pt x="3237" y="210"/>
                    <a:pt x="3320" y="109"/>
                    <a:pt x="339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392" name="Google Shape;392;p14"/>
          <p:cNvSpPr/>
          <p:nvPr/>
        </p:nvSpPr>
        <p:spPr>
          <a:xfrm rot="-6998380">
            <a:off x="-37847" y="5129112"/>
            <a:ext cx="884611" cy="618045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393" name="Google Shape;393;p14"/>
          <p:cNvGrpSpPr/>
          <p:nvPr/>
        </p:nvGrpSpPr>
        <p:grpSpPr>
          <a:xfrm>
            <a:off x="437721" y="4447753"/>
            <a:ext cx="648104" cy="648104"/>
            <a:chOff x="7879273" y="4810679"/>
            <a:chExt cx="425228" cy="425228"/>
          </a:xfrm>
        </p:grpSpPr>
        <p:sp>
          <p:nvSpPr>
            <p:cNvPr id="394" name="Google Shape;394;p14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95" name="Google Shape;395;p14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96" name="Google Shape;396;p14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397" name="Google Shape;397;p1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5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15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0" name="Google Shape;400;p15"/>
          <p:cNvGrpSpPr/>
          <p:nvPr/>
        </p:nvGrpSpPr>
        <p:grpSpPr>
          <a:xfrm rot="-1521948">
            <a:off x="20095" y="172768"/>
            <a:ext cx="1093144" cy="1093144"/>
            <a:chOff x="410325" y="170950"/>
            <a:chExt cx="819850" cy="819850"/>
          </a:xfrm>
        </p:grpSpPr>
        <p:sp>
          <p:nvSpPr>
            <p:cNvPr id="401" name="Google Shape;401;p15"/>
            <p:cNvSpPr/>
            <p:nvPr/>
          </p:nvSpPr>
          <p:spPr>
            <a:xfrm>
              <a:off x="643175" y="170950"/>
              <a:ext cx="587000" cy="468050"/>
            </a:xfrm>
            <a:custGeom>
              <a:avLst/>
              <a:gdLst/>
              <a:ahLst/>
              <a:cxnLst/>
              <a:rect l="l" t="t" r="r" b="b"/>
              <a:pathLst>
                <a:path w="23480" h="18722" extrusionOk="0">
                  <a:moveTo>
                    <a:pt x="7080" y="0"/>
                  </a:moveTo>
                  <a:lnTo>
                    <a:pt x="7080" y="5447"/>
                  </a:lnTo>
                  <a:lnTo>
                    <a:pt x="2594" y="5447"/>
                  </a:lnTo>
                  <a:cubicBezTo>
                    <a:pt x="1163" y="5447"/>
                    <a:pt x="0" y="6609"/>
                    <a:pt x="0" y="8043"/>
                  </a:cubicBezTo>
                  <a:cubicBezTo>
                    <a:pt x="0" y="9474"/>
                    <a:pt x="1163" y="10637"/>
                    <a:pt x="2594" y="10637"/>
                  </a:cubicBezTo>
                  <a:lnTo>
                    <a:pt x="7080" y="10637"/>
                  </a:lnTo>
                  <a:lnTo>
                    <a:pt x="7080" y="16397"/>
                  </a:lnTo>
                  <a:lnTo>
                    <a:pt x="12843" y="18721"/>
                  </a:lnTo>
                  <a:lnTo>
                    <a:pt x="18033" y="18721"/>
                  </a:lnTo>
                  <a:lnTo>
                    <a:pt x="23479" y="16397"/>
                  </a:lnTo>
                  <a:lnTo>
                    <a:pt x="23479" y="4047"/>
                  </a:lnTo>
                  <a:cubicBezTo>
                    <a:pt x="23479" y="1813"/>
                    <a:pt x="21667" y="0"/>
                    <a:pt x="194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643175" y="307100"/>
              <a:ext cx="95675" cy="129775"/>
            </a:xfrm>
            <a:custGeom>
              <a:avLst/>
              <a:gdLst/>
              <a:ahLst/>
              <a:cxnLst/>
              <a:rect l="l" t="t" r="r" b="b"/>
              <a:pathLst>
                <a:path w="3827" h="5191" extrusionOk="0">
                  <a:moveTo>
                    <a:pt x="2594" y="1"/>
                  </a:moveTo>
                  <a:cubicBezTo>
                    <a:pt x="1163" y="1"/>
                    <a:pt x="0" y="1163"/>
                    <a:pt x="0" y="2597"/>
                  </a:cubicBezTo>
                  <a:cubicBezTo>
                    <a:pt x="0" y="4028"/>
                    <a:pt x="1163" y="5191"/>
                    <a:pt x="2594" y="5191"/>
                  </a:cubicBezTo>
                  <a:lnTo>
                    <a:pt x="3827" y="5191"/>
                  </a:lnTo>
                  <a:cubicBezTo>
                    <a:pt x="2392" y="5191"/>
                    <a:pt x="1233" y="4028"/>
                    <a:pt x="1233" y="2597"/>
                  </a:cubicBezTo>
                  <a:cubicBezTo>
                    <a:pt x="1233" y="1163"/>
                    <a:pt x="2392" y="1"/>
                    <a:pt x="382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820225" y="170950"/>
              <a:ext cx="30775" cy="136175"/>
            </a:xfrm>
            <a:custGeom>
              <a:avLst/>
              <a:gdLst/>
              <a:ahLst/>
              <a:cxnLst/>
              <a:rect l="l" t="t" r="r" b="b"/>
              <a:pathLst>
                <a:path w="1231" h="5447" extrusionOk="0">
                  <a:moveTo>
                    <a:pt x="1" y="0"/>
                  </a:moveTo>
                  <a:lnTo>
                    <a:pt x="1" y="5447"/>
                  </a:lnTo>
                  <a:lnTo>
                    <a:pt x="1230" y="5447"/>
                  </a:lnTo>
                  <a:lnTo>
                    <a:pt x="123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820225" y="436850"/>
              <a:ext cx="174775" cy="202075"/>
            </a:xfrm>
            <a:custGeom>
              <a:avLst/>
              <a:gdLst/>
              <a:ahLst/>
              <a:cxnLst/>
              <a:rect l="l" t="t" r="r" b="b"/>
              <a:pathLst>
                <a:path w="6991" h="8083" extrusionOk="0">
                  <a:moveTo>
                    <a:pt x="1" y="1"/>
                  </a:moveTo>
                  <a:lnTo>
                    <a:pt x="1" y="5761"/>
                  </a:lnTo>
                  <a:lnTo>
                    <a:pt x="5761" y="8082"/>
                  </a:lnTo>
                  <a:lnTo>
                    <a:pt x="6990" y="8082"/>
                  </a:lnTo>
                  <a:lnTo>
                    <a:pt x="1230" y="5761"/>
                  </a:lnTo>
                  <a:lnTo>
                    <a:pt x="1230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410325" y="580850"/>
              <a:ext cx="672875" cy="409950"/>
            </a:xfrm>
            <a:custGeom>
              <a:avLst/>
              <a:gdLst/>
              <a:ahLst/>
              <a:cxnLst/>
              <a:rect l="l" t="t" r="r" b="b"/>
              <a:pathLst>
                <a:path w="26915" h="16398" extrusionOk="0">
                  <a:moveTo>
                    <a:pt x="0" y="1"/>
                  </a:moveTo>
                  <a:lnTo>
                    <a:pt x="0" y="12350"/>
                  </a:lnTo>
                  <a:cubicBezTo>
                    <a:pt x="0" y="14585"/>
                    <a:pt x="1813" y="16397"/>
                    <a:pt x="4047" y="16397"/>
                  </a:cubicBezTo>
                  <a:lnTo>
                    <a:pt x="16397" y="16397"/>
                  </a:lnTo>
                  <a:cubicBezTo>
                    <a:pt x="16397" y="16397"/>
                    <a:pt x="26915" y="9789"/>
                    <a:pt x="26915" y="8358"/>
                  </a:cubicBezTo>
                  <a:cubicBezTo>
                    <a:pt x="26915" y="6923"/>
                    <a:pt x="16397" y="1"/>
                    <a:pt x="16394" y="1"/>
                  </a:cubicBezTo>
                  <a:lnTo>
                    <a:pt x="10634" y="1"/>
                  </a:lnTo>
                  <a:lnTo>
                    <a:pt x="10634" y="4490"/>
                  </a:lnTo>
                  <a:cubicBezTo>
                    <a:pt x="10634" y="5921"/>
                    <a:pt x="9471" y="7083"/>
                    <a:pt x="8040" y="7083"/>
                  </a:cubicBezTo>
                  <a:cubicBezTo>
                    <a:pt x="6606" y="7083"/>
                    <a:pt x="5443" y="5921"/>
                    <a:pt x="5443" y="4490"/>
                  </a:cubicBezTo>
                  <a:lnTo>
                    <a:pt x="5443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410325" y="580850"/>
              <a:ext cx="136350" cy="409950"/>
            </a:xfrm>
            <a:custGeom>
              <a:avLst/>
              <a:gdLst/>
              <a:ahLst/>
              <a:cxnLst/>
              <a:rect l="l" t="t" r="r" b="b"/>
              <a:pathLst>
                <a:path w="5454" h="16398" extrusionOk="0">
                  <a:moveTo>
                    <a:pt x="0" y="1"/>
                  </a:moveTo>
                  <a:lnTo>
                    <a:pt x="0" y="12350"/>
                  </a:lnTo>
                  <a:cubicBezTo>
                    <a:pt x="0" y="14585"/>
                    <a:pt x="1813" y="16397"/>
                    <a:pt x="4047" y="16397"/>
                  </a:cubicBezTo>
                  <a:lnTo>
                    <a:pt x="5453" y="16397"/>
                  </a:lnTo>
                  <a:cubicBezTo>
                    <a:pt x="3218" y="16397"/>
                    <a:pt x="1406" y="14585"/>
                    <a:pt x="1406" y="12350"/>
                  </a:cubicBezTo>
                  <a:lnTo>
                    <a:pt x="1406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20225" y="403800"/>
              <a:ext cx="409950" cy="587000"/>
            </a:xfrm>
            <a:custGeom>
              <a:avLst/>
              <a:gdLst/>
              <a:ahLst/>
              <a:cxnLst/>
              <a:rect l="l" t="t" r="r" b="b"/>
              <a:pathLst>
                <a:path w="16398" h="23480" extrusionOk="0">
                  <a:moveTo>
                    <a:pt x="8354" y="0"/>
                  </a:moveTo>
                  <a:cubicBezTo>
                    <a:pt x="6923" y="0"/>
                    <a:pt x="5761" y="1163"/>
                    <a:pt x="5761" y="2597"/>
                  </a:cubicBezTo>
                  <a:lnTo>
                    <a:pt x="5761" y="7083"/>
                  </a:lnTo>
                  <a:lnTo>
                    <a:pt x="1" y="7083"/>
                  </a:lnTo>
                  <a:lnTo>
                    <a:pt x="1" y="12846"/>
                  </a:lnTo>
                  <a:lnTo>
                    <a:pt x="4487" y="12846"/>
                  </a:lnTo>
                  <a:cubicBezTo>
                    <a:pt x="5918" y="12846"/>
                    <a:pt x="7080" y="14005"/>
                    <a:pt x="7080" y="15440"/>
                  </a:cubicBezTo>
                  <a:cubicBezTo>
                    <a:pt x="7080" y="16871"/>
                    <a:pt x="5918" y="18033"/>
                    <a:pt x="4487" y="18033"/>
                  </a:cubicBezTo>
                  <a:lnTo>
                    <a:pt x="1" y="18033"/>
                  </a:lnTo>
                  <a:lnTo>
                    <a:pt x="1" y="23479"/>
                  </a:lnTo>
                  <a:lnTo>
                    <a:pt x="12347" y="23479"/>
                  </a:lnTo>
                  <a:cubicBezTo>
                    <a:pt x="14582" y="23479"/>
                    <a:pt x="16397" y="21667"/>
                    <a:pt x="16397" y="19432"/>
                  </a:cubicBezTo>
                  <a:lnTo>
                    <a:pt x="16397" y="7083"/>
                  </a:lnTo>
                  <a:lnTo>
                    <a:pt x="10951" y="7083"/>
                  </a:lnTo>
                  <a:lnTo>
                    <a:pt x="10951" y="2597"/>
                  </a:lnTo>
                  <a:cubicBezTo>
                    <a:pt x="10951" y="1163"/>
                    <a:pt x="9789" y="0"/>
                    <a:pt x="835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964225" y="403800"/>
              <a:ext cx="80250" cy="177075"/>
            </a:xfrm>
            <a:custGeom>
              <a:avLst/>
              <a:gdLst/>
              <a:ahLst/>
              <a:cxnLst/>
              <a:rect l="l" t="t" r="r" b="b"/>
              <a:pathLst>
                <a:path w="3210" h="7083" extrusionOk="0">
                  <a:moveTo>
                    <a:pt x="2594" y="0"/>
                  </a:moveTo>
                  <a:cubicBezTo>
                    <a:pt x="1163" y="0"/>
                    <a:pt x="1" y="1163"/>
                    <a:pt x="1" y="2597"/>
                  </a:cubicBezTo>
                  <a:lnTo>
                    <a:pt x="1" y="7083"/>
                  </a:lnTo>
                  <a:lnTo>
                    <a:pt x="1227" y="7083"/>
                  </a:lnTo>
                  <a:lnTo>
                    <a:pt x="1227" y="2597"/>
                  </a:lnTo>
                  <a:cubicBezTo>
                    <a:pt x="1227" y="1374"/>
                    <a:pt x="2073" y="353"/>
                    <a:pt x="3209" y="74"/>
                  </a:cubicBezTo>
                  <a:cubicBezTo>
                    <a:pt x="3011" y="29"/>
                    <a:pt x="2806" y="0"/>
                    <a:pt x="259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932375" y="724950"/>
              <a:ext cx="95525" cy="129700"/>
            </a:xfrm>
            <a:custGeom>
              <a:avLst/>
              <a:gdLst/>
              <a:ahLst/>
              <a:cxnLst/>
              <a:rect l="l" t="t" r="r" b="b"/>
              <a:pathLst>
                <a:path w="3821" h="5188" extrusionOk="0">
                  <a:moveTo>
                    <a:pt x="1" y="0"/>
                  </a:moveTo>
                  <a:cubicBezTo>
                    <a:pt x="1432" y="0"/>
                    <a:pt x="2594" y="1159"/>
                    <a:pt x="2594" y="2594"/>
                  </a:cubicBezTo>
                  <a:cubicBezTo>
                    <a:pt x="2594" y="4025"/>
                    <a:pt x="1432" y="5187"/>
                    <a:pt x="1" y="5187"/>
                  </a:cubicBezTo>
                  <a:lnTo>
                    <a:pt x="1227" y="5187"/>
                  </a:lnTo>
                  <a:cubicBezTo>
                    <a:pt x="2658" y="5187"/>
                    <a:pt x="3820" y="4025"/>
                    <a:pt x="3820" y="2594"/>
                  </a:cubicBezTo>
                  <a:cubicBezTo>
                    <a:pt x="3820" y="1159"/>
                    <a:pt x="2658" y="0"/>
                    <a:pt x="122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0" name="Google Shape;410;p15"/>
            <p:cNvSpPr/>
            <p:nvPr/>
          </p:nvSpPr>
          <p:spPr>
            <a:xfrm>
              <a:off x="820225" y="580850"/>
              <a:ext cx="30600" cy="144025"/>
            </a:xfrm>
            <a:custGeom>
              <a:avLst/>
              <a:gdLst/>
              <a:ahLst/>
              <a:cxnLst/>
              <a:rect l="l" t="t" r="r" b="b"/>
              <a:pathLst>
                <a:path w="1224" h="5761" extrusionOk="0">
                  <a:moveTo>
                    <a:pt x="1" y="1"/>
                  </a:moveTo>
                  <a:lnTo>
                    <a:pt x="1" y="5761"/>
                  </a:lnTo>
                  <a:lnTo>
                    <a:pt x="1224" y="5761"/>
                  </a:lnTo>
                  <a:lnTo>
                    <a:pt x="1224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820225" y="854625"/>
              <a:ext cx="30600" cy="136175"/>
            </a:xfrm>
            <a:custGeom>
              <a:avLst/>
              <a:gdLst/>
              <a:ahLst/>
              <a:cxnLst/>
              <a:rect l="l" t="t" r="r" b="b"/>
              <a:pathLst>
                <a:path w="1224" h="5447" extrusionOk="0">
                  <a:moveTo>
                    <a:pt x="1" y="0"/>
                  </a:moveTo>
                  <a:lnTo>
                    <a:pt x="1" y="5446"/>
                  </a:lnTo>
                  <a:lnTo>
                    <a:pt x="1224" y="5446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12" name="Google Shape;412;p15"/>
          <p:cNvSpPr/>
          <p:nvPr/>
        </p:nvSpPr>
        <p:spPr>
          <a:xfrm rot="1339327">
            <a:off x="117197" y="1077580"/>
            <a:ext cx="799812" cy="775020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413" name="Google Shape;413;p15"/>
          <p:cNvGrpSpPr/>
          <p:nvPr/>
        </p:nvGrpSpPr>
        <p:grpSpPr>
          <a:xfrm rot="1347978">
            <a:off x="11486387" y="5599415"/>
            <a:ext cx="647780" cy="647929"/>
            <a:chOff x="6566710" y="1071200"/>
            <a:chExt cx="613337" cy="613477"/>
          </a:xfrm>
        </p:grpSpPr>
        <p:sp>
          <p:nvSpPr>
            <p:cNvPr id="414" name="Google Shape;414;p15"/>
            <p:cNvSpPr/>
            <p:nvPr/>
          </p:nvSpPr>
          <p:spPr>
            <a:xfrm rot="-5400000">
              <a:off x="6566664" y="1377915"/>
              <a:ext cx="306809" cy="30671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5" name="Google Shape;415;p15"/>
            <p:cNvSpPr/>
            <p:nvPr/>
          </p:nvSpPr>
          <p:spPr>
            <a:xfrm rot="-5400000">
              <a:off x="6873309" y="1377939"/>
              <a:ext cx="306809" cy="30666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6" name="Google Shape;416;p15"/>
            <p:cNvSpPr/>
            <p:nvPr/>
          </p:nvSpPr>
          <p:spPr>
            <a:xfrm rot="-5400000">
              <a:off x="6873355" y="1071224"/>
              <a:ext cx="306715" cy="30666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7" name="Google Shape;417;p15"/>
            <p:cNvSpPr/>
            <p:nvPr/>
          </p:nvSpPr>
          <p:spPr>
            <a:xfrm rot="-5400000">
              <a:off x="6566710" y="1071200"/>
              <a:ext cx="306715" cy="30671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18" name="Google Shape;418;p15"/>
          <p:cNvSpPr/>
          <p:nvPr/>
        </p:nvSpPr>
        <p:spPr>
          <a:xfrm rot="-1585880">
            <a:off x="11105068" y="5945489"/>
            <a:ext cx="799792" cy="775000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419" name="Google Shape;419;p15"/>
          <p:cNvGrpSpPr/>
          <p:nvPr/>
        </p:nvGrpSpPr>
        <p:grpSpPr>
          <a:xfrm>
            <a:off x="10791215" y="6144752"/>
            <a:ext cx="595940" cy="595940"/>
            <a:chOff x="1264136" y="3850239"/>
            <a:chExt cx="446955" cy="446955"/>
          </a:xfrm>
        </p:grpSpPr>
        <p:sp>
          <p:nvSpPr>
            <p:cNvPr id="420" name="Google Shape;420;p15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1" name="Google Shape;421;p15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2" name="Google Shape;422;p15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3" name="Google Shape;423;p15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4" name="Google Shape;424;p15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5" name="Google Shape;425;p15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26" name="Google Shape;426;p1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16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16"/>
          <p:cNvSpPr txBox="1">
            <a:spLocks noGrp="1"/>
          </p:cNvSpPr>
          <p:nvPr>
            <p:ph type="title"/>
          </p:nvPr>
        </p:nvSpPr>
        <p:spPr>
          <a:xfrm>
            <a:off x="951000" y="4597192"/>
            <a:ext cx="4477200" cy="709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665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430" name="Google Shape;430;p16"/>
          <p:cNvSpPr txBox="1">
            <a:spLocks noGrp="1"/>
          </p:cNvSpPr>
          <p:nvPr>
            <p:ph type="subTitle" idx="1"/>
          </p:nvPr>
        </p:nvSpPr>
        <p:spPr>
          <a:xfrm>
            <a:off x="950967" y="1551608"/>
            <a:ext cx="6735600" cy="289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431" name="Google Shape;431;p16"/>
          <p:cNvGrpSpPr/>
          <p:nvPr/>
        </p:nvGrpSpPr>
        <p:grpSpPr>
          <a:xfrm rot="-2155399">
            <a:off x="32328" y="409783"/>
            <a:ext cx="849903" cy="509813"/>
            <a:chOff x="4215542" y="4377214"/>
            <a:chExt cx="637429" cy="382361"/>
          </a:xfrm>
        </p:grpSpPr>
        <p:sp>
          <p:nvSpPr>
            <p:cNvPr id="432" name="Google Shape;432;p16"/>
            <p:cNvSpPr/>
            <p:nvPr/>
          </p:nvSpPr>
          <p:spPr>
            <a:xfrm>
              <a:off x="4215542" y="437721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3" name="Google Shape;433;p16"/>
            <p:cNvSpPr/>
            <p:nvPr/>
          </p:nvSpPr>
          <p:spPr>
            <a:xfrm>
              <a:off x="4528181" y="441571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4" name="Google Shape;434;p16"/>
            <p:cNvSpPr/>
            <p:nvPr/>
          </p:nvSpPr>
          <p:spPr>
            <a:xfrm>
              <a:off x="4737529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5" name="Google Shape;435;p16"/>
            <p:cNvSpPr/>
            <p:nvPr/>
          </p:nvSpPr>
          <p:spPr>
            <a:xfrm>
              <a:off x="4737529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6" name="Google Shape;436;p16"/>
            <p:cNvSpPr/>
            <p:nvPr/>
          </p:nvSpPr>
          <p:spPr>
            <a:xfrm>
              <a:off x="4600791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7" name="Google Shape;437;p16"/>
            <p:cNvSpPr/>
            <p:nvPr/>
          </p:nvSpPr>
          <p:spPr>
            <a:xfrm>
              <a:off x="4600791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8" name="Google Shape;438;p16"/>
            <p:cNvSpPr/>
            <p:nvPr/>
          </p:nvSpPr>
          <p:spPr>
            <a:xfrm>
              <a:off x="4347889" y="455143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9" name="Google Shape;439;p16"/>
            <p:cNvSpPr/>
            <p:nvPr/>
          </p:nvSpPr>
          <p:spPr>
            <a:xfrm>
              <a:off x="4276782" y="464876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0" name="Google Shape;440;p16"/>
            <p:cNvSpPr/>
            <p:nvPr/>
          </p:nvSpPr>
          <p:spPr>
            <a:xfrm>
              <a:off x="4276782" y="443941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1" name="Google Shape;441;p16"/>
            <p:cNvSpPr/>
            <p:nvPr/>
          </p:nvSpPr>
          <p:spPr>
            <a:xfrm>
              <a:off x="4413520" y="464876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2" name="Google Shape;442;p16"/>
            <p:cNvSpPr/>
            <p:nvPr/>
          </p:nvSpPr>
          <p:spPr>
            <a:xfrm>
              <a:off x="4413520" y="443941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43" name="Google Shape;443;p16"/>
          <p:cNvSpPr/>
          <p:nvPr/>
        </p:nvSpPr>
        <p:spPr>
          <a:xfrm rot="2205800">
            <a:off x="9200645" y="265505"/>
            <a:ext cx="780619" cy="545391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444" name="Google Shape;444;p16"/>
          <p:cNvGrpSpPr/>
          <p:nvPr/>
        </p:nvGrpSpPr>
        <p:grpSpPr>
          <a:xfrm>
            <a:off x="11400765" y="5781949"/>
            <a:ext cx="646516" cy="646516"/>
            <a:chOff x="7879273" y="4810679"/>
            <a:chExt cx="425228" cy="425228"/>
          </a:xfrm>
        </p:grpSpPr>
        <p:sp>
          <p:nvSpPr>
            <p:cNvPr id="445" name="Google Shape;445;p16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6" name="Google Shape;446;p16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7" name="Google Shape;447;p16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12"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17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17"/>
          <p:cNvSpPr txBox="1">
            <a:spLocks noGrp="1"/>
          </p:cNvSpPr>
          <p:nvPr>
            <p:ph type="subTitle" idx="1"/>
          </p:nvPr>
        </p:nvSpPr>
        <p:spPr>
          <a:xfrm>
            <a:off x="1356899" y="5041741"/>
            <a:ext cx="273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17"/>
          <p:cNvSpPr txBox="1">
            <a:spLocks noGrp="1"/>
          </p:cNvSpPr>
          <p:nvPr>
            <p:ph type="title" hasCustomPrompt="1"/>
          </p:nvPr>
        </p:nvSpPr>
        <p:spPr>
          <a:xfrm>
            <a:off x="1983899" y="3839099"/>
            <a:ext cx="14784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46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452" name="Google Shape;452;p17"/>
          <p:cNvSpPr txBox="1">
            <a:spLocks noGrp="1"/>
          </p:cNvSpPr>
          <p:nvPr>
            <p:ph type="subTitle" idx="2"/>
          </p:nvPr>
        </p:nvSpPr>
        <p:spPr>
          <a:xfrm>
            <a:off x="1356899" y="4704499"/>
            <a:ext cx="27324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453" name="Google Shape;453;p17"/>
          <p:cNvSpPr txBox="1">
            <a:spLocks noGrp="1"/>
          </p:cNvSpPr>
          <p:nvPr>
            <p:ph type="subTitle" idx="3"/>
          </p:nvPr>
        </p:nvSpPr>
        <p:spPr>
          <a:xfrm>
            <a:off x="4729797" y="5041741"/>
            <a:ext cx="273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17"/>
          <p:cNvSpPr txBox="1">
            <a:spLocks noGrp="1"/>
          </p:cNvSpPr>
          <p:nvPr>
            <p:ph type="title" idx="4" hasCustomPrompt="1"/>
          </p:nvPr>
        </p:nvSpPr>
        <p:spPr>
          <a:xfrm>
            <a:off x="5356797" y="3839099"/>
            <a:ext cx="14784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46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455" name="Google Shape;455;p17"/>
          <p:cNvSpPr txBox="1">
            <a:spLocks noGrp="1"/>
          </p:cNvSpPr>
          <p:nvPr>
            <p:ph type="subTitle" idx="5"/>
          </p:nvPr>
        </p:nvSpPr>
        <p:spPr>
          <a:xfrm>
            <a:off x="4729797" y="4704499"/>
            <a:ext cx="27324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456" name="Google Shape;456;p17"/>
          <p:cNvSpPr txBox="1">
            <a:spLocks noGrp="1"/>
          </p:cNvSpPr>
          <p:nvPr>
            <p:ph type="subTitle" idx="6"/>
          </p:nvPr>
        </p:nvSpPr>
        <p:spPr>
          <a:xfrm>
            <a:off x="8102701" y="5041741"/>
            <a:ext cx="273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7" name="Google Shape;457;p17"/>
          <p:cNvSpPr txBox="1">
            <a:spLocks noGrp="1"/>
          </p:cNvSpPr>
          <p:nvPr>
            <p:ph type="title" idx="7" hasCustomPrompt="1"/>
          </p:nvPr>
        </p:nvSpPr>
        <p:spPr>
          <a:xfrm>
            <a:off x="8729701" y="3839099"/>
            <a:ext cx="1478400" cy="706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465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458" name="Google Shape;458;p17"/>
          <p:cNvSpPr txBox="1">
            <a:spLocks noGrp="1"/>
          </p:cNvSpPr>
          <p:nvPr>
            <p:ph type="subTitle" idx="8"/>
          </p:nvPr>
        </p:nvSpPr>
        <p:spPr>
          <a:xfrm>
            <a:off x="8102701" y="4704499"/>
            <a:ext cx="2732400" cy="5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459" name="Google Shape;459;p17"/>
          <p:cNvGrpSpPr/>
          <p:nvPr/>
        </p:nvGrpSpPr>
        <p:grpSpPr>
          <a:xfrm rot="2545116">
            <a:off x="293911" y="3449688"/>
            <a:ext cx="509939" cy="849979"/>
            <a:chOff x="3834143" y="4115408"/>
            <a:chExt cx="382421" cy="637429"/>
          </a:xfrm>
        </p:grpSpPr>
        <p:sp>
          <p:nvSpPr>
            <p:cNvPr id="460" name="Google Shape;460;p17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1" name="Google Shape;461;p17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2" name="Google Shape;462;p17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3" name="Google Shape;463;p17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4" name="Google Shape;464;p17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5" name="Google Shape;465;p17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6" name="Google Shape;466;p17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7" name="Google Shape;467;p17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8" name="Google Shape;468;p17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9" name="Google Shape;469;p17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0" name="Google Shape;470;p17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1" name="Google Shape;471;p17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472" name="Google Shape;472;p17"/>
          <p:cNvGrpSpPr/>
          <p:nvPr/>
        </p:nvGrpSpPr>
        <p:grpSpPr>
          <a:xfrm rot="-3713294">
            <a:off x="11212715" y="1949777"/>
            <a:ext cx="1028017" cy="1009297"/>
            <a:chOff x="8043139" y="2727043"/>
            <a:chExt cx="383953" cy="376961"/>
          </a:xfrm>
        </p:grpSpPr>
        <p:sp>
          <p:nvSpPr>
            <p:cNvPr id="473" name="Google Shape;473;p17"/>
            <p:cNvSpPr/>
            <p:nvPr/>
          </p:nvSpPr>
          <p:spPr>
            <a:xfrm>
              <a:off x="8154027" y="2740014"/>
              <a:ext cx="70457" cy="69223"/>
            </a:xfrm>
            <a:custGeom>
              <a:avLst/>
              <a:gdLst/>
              <a:ahLst/>
              <a:cxnLst/>
              <a:rect l="l" t="t" r="r" b="b"/>
              <a:pathLst>
                <a:path w="2227" h="2188" extrusionOk="0">
                  <a:moveTo>
                    <a:pt x="1781" y="1"/>
                  </a:moveTo>
                  <a:cubicBezTo>
                    <a:pt x="1678" y="1"/>
                    <a:pt x="1574" y="41"/>
                    <a:pt x="1495" y="120"/>
                  </a:cubicBezTo>
                  <a:lnTo>
                    <a:pt x="0" y="1615"/>
                  </a:lnTo>
                  <a:lnTo>
                    <a:pt x="573" y="2187"/>
                  </a:lnTo>
                  <a:lnTo>
                    <a:pt x="2067" y="692"/>
                  </a:lnTo>
                  <a:cubicBezTo>
                    <a:pt x="2226" y="533"/>
                    <a:pt x="2226" y="279"/>
                    <a:pt x="2067" y="120"/>
                  </a:cubicBezTo>
                  <a:cubicBezTo>
                    <a:pt x="1988" y="41"/>
                    <a:pt x="1884" y="1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8337932" y="2923918"/>
              <a:ext cx="70457" cy="69223"/>
            </a:xfrm>
            <a:custGeom>
              <a:avLst/>
              <a:gdLst/>
              <a:ahLst/>
              <a:cxnLst/>
              <a:rect l="l" t="t" r="r" b="b"/>
              <a:pathLst>
                <a:path w="2227" h="2188" extrusionOk="0">
                  <a:moveTo>
                    <a:pt x="1782" y="1"/>
                  </a:moveTo>
                  <a:cubicBezTo>
                    <a:pt x="1679" y="1"/>
                    <a:pt x="1578" y="41"/>
                    <a:pt x="1501" y="120"/>
                  </a:cubicBezTo>
                  <a:lnTo>
                    <a:pt x="0" y="1615"/>
                  </a:lnTo>
                  <a:lnTo>
                    <a:pt x="573" y="2187"/>
                  </a:lnTo>
                  <a:lnTo>
                    <a:pt x="2067" y="693"/>
                  </a:lnTo>
                  <a:cubicBezTo>
                    <a:pt x="2226" y="534"/>
                    <a:pt x="2226" y="279"/>
                    <a:pt x="2067" y="120"/>
                  </a:cubicBezTo>
                  <a:cubicBezTo>
                    <a:pt x="1988" y="41"/>
                    <a:pt x="1885" y="1"/>
                    <a:pt x="1782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8043139" y="2727043"/>
              <a:ext cx="383953" cy="376961"/>
            </a:xfrm>
            <a:custGeom>
              <a:avLst/>
              <a:gdLst/>
              <a:ahLst/>
              <a:cxnLst/>
              <a:rect l="l" t="t" r="r" b="b"/>
              <a:pathLst>
                <a:path w="12136" h="11915" extrusionOk="0">
                  <a:moveTo>
                    <a:pt x="2513" y="1"/>
                  </a:moveTo>
                  <a:cubicBezTo>
                    <a:pt x="1936" y="1"/>
                    <a:pt x="1359" y="222"/>
                    <a:pt x="917" y="664"/>
                  </a:cubicBezTo>
                  <a:lnTo>
                    <a:pt x="1" y="1580"/>
                  </a:lnTo>
                  <a:lnTo>
                    <a:pt x="3289" y="4861"/>
                  </a:lnTo>
                  <a:lnTo>
                    <a:pt x="7054" y="8633"/>
                  </a:lnTo>
                  <a:lnTo>
                    <a:pt x="10342" y="11915"/>
                  </a:lnTo>
                  <a:lnTo>
                    <a:pt x="11258" y="10999"/>
                  </a:lnTo>
                  <a:cubicBezTo>
                    <a:pt x="12136" y="10121"/>
                    <a:pt x="12136" y="8690"/>
                    <a:pt x="11258" y="7806"/>
                  </a:cubicBezTo>
                  <a:lnTo>
                    <a:pt x="10304" y="6858"/>
                  </a:lnTo>
                  <a:cubicBezTo>
                    <a:pt x="9897" y="6451"/>
                    <a:pt x="9897" y="5790"/>
                    <a:pt x="10304" y="5383"/>
                  </a:cubicBezTo>
                  <a:cubicBezTo>
                    <a:pt x="10622" y="5065"/>
                    <a:pt x="10622" y="4543"/>
                    <a:pt x="10304" y="4225"/>
                  </a:cubicBezTo>
                  <a:cubicBezTo>
                    <a:pt x="10145" y="4066"/>
                    <a:pt x="9935" y="3987"/>
                    <a:pt x="9725" y="3987"/>
                  </a:cubicBezTo>
                  <a:cubicBezTo>
                    <a:pt x="9517" y="3987"/>
                    <a:pt x="9308" y="4065"/>
                    <a:pt x="9149" y="4223"/>
                  </a:cubicBezTo>
                  <a:lnTo>
                    <a:pt x="9149" y="4223"/>
                  </a:lnTo>
                  <a:lnTo>
                    <a:pt x="10654" y="2724"/>
                  </a:lnTo>
                  <a:cubicBezTo>
                    <a:pt x="11055" y="2317"/>
                    <a:pt x="11055" y="1669"/>
                    <a:pt x="10654" y="1261"/>
                  </a:cubicBezTo>
                  <a:cubicBezTo>
                    <a:pt x="10450" y="1061"/>
                    <a:pt x="10187" y="961"/>
                    <a:pt x="9923" y="961"/>
                  </a:cubicBezTo>
                  <a:cubicBezTo>
                    <a:pt x="9660" y="961"/>
                    <a:pt x="9398" y="1061"/>
                    <a:pt x="9198" y="1261"/>
                  </a:cubicBezTo>
                  <a:lnTo>
                    <a:pt x="7690" y="2769"/>
                  </a:lnTo>
                  <a:cubicBezTo>
                    <a:pt x="8008" y="2451"/>
                    <a:pt x="8008" y="1929"/>
                    <a:pt x="7690" y="1611"/>
                  </a:cubicBezTo>
                  <a:cubicBezTo>
                    <a:pt x="7531" y="1452"/>
                    <a:pt x="7321" y="1373"/>
                    <a:pt x="7111" y="1373"/>
                  </a:cubicBezTo>
                  <a:cubicBezTo>
                    <a:pt x="6902" y="1373"/>
                    <a:pt x="6692" y="1452"/>
                    <a:pt x="6533" y="1611"/>
                  </a:cubicBezTo>
                  <a:cubicBezTo>
                    <a:pt x="6329" y="1815"/>
                    <a:pt x="6062" y="1917"/>
                    <a:pt x="5795" y="1917"/>
                  </a:cubicBezTo>
                  <a:cubicBezTo>
                    <a:pt x="5528" y="1917"/>
                    <a:pt x="5261" y="1815"/>
                    <a:pt x="5057" y="1611"/>
                  </a:cubicBezTo>
                  <a:lnTo>
                    <a:pt x="4109" y="664"/>
                  </a:lnTo>
                  <a:cubicBezTo>
                    <a:pt x="3667" y="222"/>
                    <a:pt x="3090" y="1"/>
                    <a:pt x="251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8206124" y="2844576"/>
              <a:ext cx="92382" cy="89218"/>
            </a:xfrm>
            <a:custGeom>
              <a:avLst/>
              <a:gdLst/>
              <a:ahLst/>
              <a:cxnLst/>
              <a:rect l="l" t="t" r="r" b="b"/>
              <a:pathLst>
                <a:path w="2920" h="2820" extrusionOk="0">
                  <a:moveTo>
                    <a:pt x="1788" y="0"/>
                  </a:moveTo>
                  <a:cubicBezTo>
                    <a:pt x="1525" y="0"/>
                    <a:pt x="1263" y="100"/>
                    <a:pt x="1062" y="301"/>
                  </a:cubicBezTo>
                  <a:lnTo>
                    <a:pt x="0" y="1363"/>
                  </a:lnTo>
                  <a:lnTo>
                    <a:pt x="1457" y="2819"/>
                  </a:lnTo>
                  <a:lnTo>
                    <a:pt x="2519" y="1757"/>
                  </a:lnTo>
                  <a:cubicBezTo>
                    <a:pt x="2920" y="1356"/>
                    <a:pt x="2920" y="708"/>
                    <a:pt x="2519" y="301"/>
                  </a:cubicBezTo>
                  <a:cubicBezTo>
                    <a:pt x="2315" y="100"/>
                    <a:pt x="2051" y="0"/>
                    <a:pt x="178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8059053" y="2889023"/>
              <a:ext cx="203239" cy="199095"/>
            </a:xfrm>
            <a:custGeom>
              <a:avLst/>
              <a:gdLst/>
              <a:ahLst/>
              <a:cxnLst/>
              <a:rect l="l" t="t" r="r" b="b"/>
              <a:pathLst>
                <a:path w="6424" h="6293" extrusionOk="0">
                  <a:moveTo>
                    <a:pt x="1512" y="0"/>
                  </a:moveTo>
                  <a:cubicBezTo>
                    <a:pt x="1164" y="0"/>
                    <a:pt x="818" y="132"/>
                    <a:pt x="554" y="396"/>
                  </a:cubicBezTo>
                  <a:lnTo>
                    <a:pt x="0" y="943"/>
                  </a:lnTo>
                  <a:lnTo>
                    <a:pt x="1978" y="2921"/>
                  </a:lnTo>
                  <a:lnTo>
                    <a:pt x="2004" y="2947"/>
                  </a:lnTo>
                  <a:lnTo>
                    <a:pt x="2672" y="3621"/>
                  </a:lnTo>
                  <a:lnTo>
                    <a:pt x="3346" y="4289"/>
                  </a:lnTo>
                  <a:lnTo>
                    <a:pt x="3371" y="4314"/>
                  </a:lnTo>
                  <a:lnTo>
                    <a:pt x="5349" y="6292"/>
                  </a:lnTo>
                  <a:lnTo>
                    <a:pt x="5896" y="5739"/>
                  </a:lnTo>
                  <a:cubicBezTo>
                    <a:pt x="6424" y="5211"/>
                    <a:pt x="6424" y="4352"/>
                    <a:pt x="5896" y="3818"/>
                  </a:cubicBezTo>
                  <a:lnTo>
                    <a:pt x="5324" y="3246"/>
                  </a:lnTo>
                  <a:cubicBezTo>
                    <a:pt x="5082" y="3004"/>
                    <a:pt x="5082" y="2603"/>
                    <a:pt x="5324" y="2362"/>
                  </a:cubicBezTo>
                  <a:cubicBezTo>
                    <a:pt x="5515" y="2164"/>
                    <a:pt x="5515" y="1859"/>
                    <a:pt x="5324" y="1662"/>
                  </a:cubicBezTo>
                  <a:lnTo>
                    <a:pt x="4630" y="969"/>
                  </a:lnTo>
                  <a:cubicBezTo>
                    <a:pt x="4532" y="873"/>
                    <a:pt x="4406" y="826"/>
                    <a:pt x="4281" y="826"/>
                  </a:cubicBezTo>
                  <a:cubicBezTo>
                    <a:pt x="4155" y="826"/>
                    <a:pt x="4029" y="873"/>
                    <a:pt x="3931" y="969"/>
                  </a:cubicBezTo>
                  <a:cubicBezTo>
                    <a:pt x="3810" y="1090"/>
                    <a:pt x="3649" y="1150"/>
                    <a:pt x="3489" y="1150"/>
                  </a:cubicBezTo>
                  <a:cubicBezTo>
                    <a:pt x="3328" y="1150"/>
                    <a:pt x="3168" y="1090"/>
                    <a:pt x="3047" y="969"/>
                  </a:cubicBezTo>
                  <a:lnTo>
                    <a:pt x="2474" y="396"/>
                  </a:lnTo>
                  <a:cubicBezTo>
                    <a:pt x="2207" y="132"/>
                    <a:pt x="1859" y="0"/>
                    <a:pt x="1512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8" name="Google Shape;478;p17"/>
            <p:cNvSpPr/>
            <p:nvPr/>
          </p:nvSpPr>
          <p:spPr>
            <a:xfrm>
              <a:off x="8094075" y="2943058"/>
              <a:ext cx="111680" cy="108358"/>
            </a:xfrm>
            <a:custGeom>
              <a:avLst/>
              <a:gdLst/>
              <a:ahLst/>
              <a:cxnLst/>
              <a:rect l="l" t="t" r="r" b="b"/>
              <a:pathLst>
                <a:path w="3530" h="3425" extrusionOk="0">
                  <a:moveTo>
                    <a:pt x="2942" y="0"/>
                  </a:moveTo>
                  <a:cubicBezTo>
                    <a:pt x="2805" y="0"/>
                    <a:pt x="2668" y="53"/>
                    <a:pt x="2563" y="158"/>
                  </a:cubicBezTo>
                  <a:lnTo>
                    <a:pt x="210" y="2511"/>
                  </a:lnTo>
                  <a:cubicBezTo>
                    <a:pt x="0" y="2721"/>
                    <a:pt x="0" y="3058"/>
                    <a:pt x="210" y="3268"/>
                  </a:cubicBezTo>
                  <a:cubicBezTo>
                    <a:pt x="315" y="3372"/>
                    <a:pt x="452" y="3425"/>
                    <a:pt x="588" y="3425"/>
                  </a:cubicBezTo>
                  <a:cubicBezTo>
                    <a:pt x="725" y="3425"/>
                    <a:pt x="862" y="3372"/>
                    <a:pt x="967" y="3268"/>
                  </a:cubicBezTo>
                  <a:lnTo>
                    <a:pt x="3320" y="914"/>
                  </a:lnTo>
                  <a:cubicBezTo>
                    <a:pt x="3530" y="704"/>
                    <a:pt x="3530" y="367"/>
                    <a:pt x="3320" y="158"/>
                  </a:cubicBezTo>
                  <a:cubicBezTo>
                    <a:pt x="3215" y="53"/>
                    <a:pt x="3078" y="0"/>
                    <a:pt x="2942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9" name="Google Shape;479;p17"/>
            <p:cNvSpPr/>
            <p:nvPr/>
          </p:nvSpPr>
          <p:spPr>
            <a:xfrm>
              <a:off x="8093442" y="2758933"/>
              <a:ext cx="77101" cy="71754"/>
            </a:xfrm>
            <a:custGeom>
              <a:avLst/>
              <a:gdLst/>
              <a:ahLst/>
              <a:cxnLst/>
              <a:rect l="l" t="t" r="r" b="b"/>
              <a:pathLst>
                <a:path w="2437" h="2268" extrusionOk="0">
                  <a:moveTo>
                    <a:pt x="855" y="1"/>
                  </a:moveTo>
                  <a:cubicBezTo>
                    <a:pt x="696" y="1"/>
                    <a:pt x="548" y="128"/>
                    <a:pt x="548" y="311"/>
                  </a:cubicBezTo>
                  <a:lnTo>
                    <a:pt x="554" y="572"/>
                  </a:lnTo>
                  <a:cubicBezTo>
                    <a:pt x="554" y="673"/>
                    <a:pt x="503" y="769"/>
                    <a:pt x="421" y="826"/>
                  </a:cubicBezTo>
                  <a:lnTo>
                    <a:pt x="211" y="979"/>
                  </a:lnTo>
                  <a:cubicBezTo>
                    <a:pt x="1" y="1125"/>
                    <a:pt x="52" y="1449"/>
                    <a:pt x="293" y="1519"/>
                  </a:cubicBezTo>
                  <a:lnTo>
                    <a:pt x="548" y="1602"/>
                  </a:lnTo>
                  <a:cubicBezTo>
                    <a:pt x="643" y="1627"/>
                    <a:pt x="713" y="1704"/>
                    <a:pt x="745" y="1799"/>
                  </a:cubicBezTo>
                  <a:lnTo>
                    <a:pt x="821" y="2053"/>
                  </a:lnTo>
                  <a:cubicBezTo>
                    <a:pt x="865" y="2192"/>
                    <a:pt x="990" y="2268"/>
                    <a:pt x="1117" y="2268"/>
                  </a:cubicBezTo>
                  <a:cubicBezTo>
                    <a:pt x="1211" y="2268"/>
                    <a:pt x="1306" y="2226"/>
                    <a:pt x="1368" y="2136"/>
                  </a:cubicBezTo>
                  <a:lnTo>
                    <a:pt x="1521" y="1926"/>
                  </a:lnTo>
                  <a:cubicBezTo>
                    <a:pt x="1578" y="1844"/>
                    <a:pt x="1674" y="1793"/>
                    <a:pt x="1775" y="1793"/>
                  </a:cubicBezTo>
                  <a:lnTo>
                    <a:pt x="2036" y="1799"/>
                  </a:lnTo>
                  <a:cubicBezTo>
                    <a:pt x="2291" y="1799"/>
                    <a:pt x="2437" y="1513"/>
                    <a:pt x="2284" y="1309"/>
                  </a:cubicBezTo>
                  <a:lnTo>
                    <a:pt x="2132" y="1099"/>
                  </a:lnTo>
                  <a:cubicBezTo>
                    <a:pt x="2068" y="1017"/>
                    <a:pt x="2049" y="909"/>
                    <a:pt x="2087" y="813"/>
                  </a:cubicBezTo>
                  <a:lnTo>
                    <a:pt x="2170" y="572"/>
                  </a:lnTo>
                  <a:cubicBezTo>
                    <a:pt x="2236" y="362"/>
                    <a:pt x="2073" y="162"/>
                    <a:pt x="1871" y="162"/>
                  </a:cubicBezTo>
                  <a:cubicBezTo>
                    <a:pt x="1840" y="162"/>
                    <a:pt x="1808" y="167"/>
                    <a:pt x="1775" y="177"/>
                  </a:cubicBezTo>
                  <a:lnTo>
                    <a:pt x="1534" y="260"/>
                  </a:lnTo>
                  <a:cubicBezTo>
                    <a:pt x="1500" y="271"/>
                    <a:pt x="1466" y="277"/>
                    <a:pt x="1431" y="277"/>
                  </a:cubicBezTo>
                  <a:cubicBezTo>
                    <a:pt x="1366" y="277"/>
                    <a:pt x="1301" y="257"/>
                    <a:pt x="1247" y="215"/>
                  </a:cubicBezTo>
                  <a:lnTo>
                    <a:pt x="1038" y="63"/>
                  </a:lnTo>
                  <a:cubicBezTo>
                    <a:pt x="981" y="20"/>
                    <a:pt x="917" y="1"/>
                    <a:pt x="85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8313983" y="2979472"/>
              <a:ext cx="77101" cy="71754"/>
            </a:xfrm>
            <a:custGeom>
              <a:avLst/>
              <a:gdLst/>
              <a:ahLst/>
              <a:cxnLst/>
              <a:rect l="l" t="t" r="r" b="b"/>
              <a:pathLst>
                <a:path w="2437" h="2268" extrusionOk="0">
                  <a:moveTo>
                    <a:pt x="855" y="0"/>
                  </a:moveTo>
                  <a:cubicBezTo>
                    <a:pt x="696" y="0"/>
                    <a:pt x="547" y="127"/>
                    <a:pt x="547" y="310"/>
                  </a:cubicBezTo>
                  <a:lnTo>
                    <a:pt x="554" y="571"/>
                  </a:lnTo>
                  <a:cubicBezTo>
                    <a:pt x="554" y="673"/>
                    <a:pt x="503" y="768"/>
                    <a:pt x="420" y="825"/>
                  </a:cubicBezTo>
                  <a:lnTo>
                    <a:pt x="210" y="978"/>
                  </a:lnTo>
                  <a:cubicBezTo>
                    <a:pt x="1" y="1124"/>
                    <a:pt x="51" y="1449"/>
                    <a:pt x="293" y="1525"/>
                  </a:cubicBezTo>
                  <a:lnTo>
                    <a:pt x="541" y="1601"/>
                  </a:lnTo>
                  <a:cubicBezTo>
                    <a:pt x="643" y="1627"/>
                    <a:pt x="713" y="1703"/>
                    <a:pt x="745" y="1799"/>
                  </a:cubicBezTo>
                  <a:lnTo>
                    <a:pt x="821" y="2053"/>
                  </a:lnTo>
                  <a:cubicBezTo>
                    <a:pt x="865" y="2191"/>
                    <a:pt x="990" y="2267"/>
                    <a:pt x="1116" y="2267"/>
                  </a:cubicBezTo>
                  <a:cubicBezTo>
                    <a:pt x="1211" y="2267"/>
                    <a:pt x="1305" y="2225"/>
                    <a:pt x="1368" y="2136"/>
                  </a:cubicBezTo>
                  <a:lnTo>
                    <a:pt x="1521" y="1926"/>
                  </a:lnTo>
                  <a:cubicBezTo>
                    <a:pt x="1578" y="1843"/>
                    <a:pt x="1673" y="1792"/>
                    <a:pt x="1775" y="1792"/>
                  </a:cubicBezTo>
                  <a:lnTo>
                    <a:pt x="2036" y="1799"/>
                  </a:lnTo>
                  <a:cubicBezTo>
                    <a:pt x="2290" y="1799"/>
                    <a:pt x="2436" y="1512"/>
                    <a:pt x="2284" y="1309"/>
                  </a:cubicBezTo>
                  <a:lnTo>
                    <a:pt x="2125" y="1099"/>
                  </a:lnTo>
                  <a:cubicBezTo>
                    <a:pt x="2068" y="1016"/>
                    <a:pt x="2048" y="915"/>
                    <a:pt x="2087" y="819"/>
                  </a:cubicBezTo>
                  <a:lnTo>
                    <a:pt x="2169" y="571"/>
                  </a:lnTo>
                  <a:cubicBezTo>
                    <a:pt x="2241" y="362"/>
                    <a:pt x="2074" y="162"/>
                    <a:pt x="1871" y="162"/>
                  </a:cubicBezTo>
                  <a:cubicBezTo>
                    <a:pt x="1839" y="162"/>
                    <a:pt x="1807" y="167"/>
                    <a:pt x="1775" y="177"/>
                  </a:cubicBezTo>
                  <a:lnTo>
                    <a:pt x="1533" y="259"/>
                  </a:lnTo>
                  <a:cubicBezTo>
                    <a:pt x="1499" y="273"/>
                    <a:pt x="1464" y="279"/>
                    <a:pt x="1429" y="279"/>
                  </a:cubicBezTo>
                  <a:cubicBezTo>
                    <a:pt x="1364" y="279"/>
                    <a:pt x="1300" y="258"/>
                    <a:pt x="1247" y="221"/>
                  </a:cubicBezTo>
                  <a:lnTo>
                    <a:pt x="1037" y="62"/>
                  </a:lnTo>
                  <a:cubicBezTo>
                    <a:pt x="980" y="19"/>
                    <a:pt x="917" y="0"/>
                    <a:pt x="85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81" name="Google Shape;481;p17"/>
          <p:cNvSpPr/>
          <p:nvPr/>
        </p:nvSpPr>
        <p:spPr>
          <a:xfrm rot="4621946" flipH="1">
            <a:off x="1058680" y="6143744"/>
            <a:ext cx="780636" cy="545401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482" name="Google Shape;482;p17"/>
          <p:cNvGrpSpPr/>
          <p:nvPr/>
        </p:nvGrpSpPr>
        <p:grpSpPr>
          <a:xfrm>
            <a:off x="10722315" y="199319"/>
            <a:ext cx="595940" cy="595940"/>
            <a:chOff x="1264136" y="3850239"/>
            <a:chExt cx="446955" cy="446955"/>
          </a:xfrm>
        </p:grpSpPr>
        <p:sp>
          <p:nvSpPr>
            <p:cNvPr id="483" name="Google Shape;483;p17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4" name="Google Shape;484;p17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5" name="Google Shape;485;p17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6" name="Google Shape;486;p17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7" name="Google Shape;487;p17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8" name="Google Shape;488;p17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489" name="Google Shape;489;p17"/>
          <p:cNvSpPr txBox="1">
            <a:spLocks noGrp="1"/>
          </p:cNvSpPr>
          <p:nvPr>
            <p:ph type="title" idx="9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9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18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18"/>
          <p:cNvSpPr txBox="1">
            <a:spLocks noGrp="1"/>
          </p:cNvSpPr>
          <p:nvPr>
            <p:ph type="body" idx="1"/>
          </p:nvPr>
        </p:nvSpPr>
        <p:spPr>
          <a:xfrm>
            <a:off x="956633" y="1556333"/>
            <a:ext cx="6938800" cy="45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7274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493" name="Google Shape;493;p18"/>
          <p:cNvGrpSpPr/>
          <p:nvPr/>
        </p:nvGrpSpPr>
        <p:grpSpPr>
          <a:xfrm rot="2545116">
            <a:off x="11276860" y="3110155"/>
            <a:ext cx="509939" cy="849979"/>
            <a:chOff x="3834143" y="4115408"/>
            <a:chExt cx="382421" cy="637429"/>
          </a:xfrm>
        </p:grpSpPr>
        <p:sp>
          <p:nvSpPr>
            <p:cNvPr id="494" name="Google Shape;494;p18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5" name="Google Shape;495;p18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6" name="Google Shape;496;p18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7" name="Google Shape;497;p18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8" name="Google Shape;498;p18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9" name="Google Shape;499;p18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0" name="Google Shape;500;p18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1" name="Google Shape;501;p18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2" name="Google Shape;502;p18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3" name="Google Shape;503;p18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4" name="Google Shape;504;p18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5" name="Google Shape;505;p18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506" name="Google Shape;506;p18"/>
          <p:cNvSpPr/>
          <p:nvPr/>
        </p:nvSpPr>
        <p:spPr>
          <a:xfrm rot="-1585880">
            <a:off x="11131935" y="2441723"/>
            <a:ext cx="799792" cy="775000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507" name="Google Shape;507;p18"/>
          <p:cNvGrpSpPr/>
          <p:nvPr/>
        </p:nvGrpSpPr>
        <p:grpSpPr>
          <a:xfrm rot="-2155399">
            <a:off x="-258672" y="1409416"/>
            <a:ext cx="849903" cy="509813"/>
            <a:chOff x="4215542" y="4377214"/>
            <a:chExt cx="637429" cy="382361"/>
          </a:xfrm>
        </p:grpSpPr>
        <p:sp>
          <p:nvSpPr>
            <p:cNvPr id="508" name="Google Shape;508;p18"/>
            <p:cNvSpPr/>
            <p:nvPr/>
          </p:nvSpPr>
          <p:spPr>
            <a:xfrm>
              <a:off x="4215542" y="437721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9" name="Google Shape;509;p18"/>
            <p:cNvSpPr/>
            <p:nvPr/>
          </p:nvSpPr>
          <p:spPr>
            <a:xfrm>
              <a:off x="4528181" y="441571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0" name="Google Shape;510;p18"/>
            <p:cNvSpPr/>
            <p:nvPr/>
          </p:nvSpPr>
          <p:spPr>
            <a:xfrm>
              <a:off x="4737529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1" name="Google Shape;511;p18"/>
            <p:cNvSpPr/>
            <p:nvPr/>
          </p:nvSpPr>
          <p:spPr>
            <a:xfrm>
              <a:off x="4737529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2" name="Google Shape;512;p18"/>
            <p:cNvSpPr/>
            <p:nvPr/>
          </p:nvSpPr>
          <p:spPr>
            <a:xfrm>
              <a:off x="4600791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3" name="Google Shape;513;p18"/>
            <p:cNvSpPr/>
            <p:nvPr/>
          </p:nvSpPr>
          <p:spPr>
            <a:xfrm>
              <a:off x="4600791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4" name="Google Shape;514;p18"/>
            <p:cNvSpPr/>
            <p:nvPr/>
          </p:nvSpPr>
          <p:spPr>
            <a:xfrm>
              <a:off x="4347889" y="455143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5" name="Google Shape;515;p18"/>
            <p:cNvSpPr/>
            <p:nvPr/>
          </p:nvSpPr>
          <p:spPr>
            <a:xfrm>
              <a:off x="4276782" y="464876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6" name="Google Shape;516;p18"/>
            <p:cNvSpPr/>
            <p:nvPr/>
          </p:nvSpPr>
          <p:spPr>
            <a:xfrm>
              <a:off x="4276782" y="443941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7" name="Google Shape;517;p18"/>
            <p:cNvSpPr/>
            <p:nvPr/>
          </p:nvSpPr>
          <p:spPr>
            <a:xfrm>
              <a:off x="4413520" y="464876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8" name="Google Shape;518;p18"/>
            <p:cNvSpPr/>
            <p:nvPr/>
          </p:nvSpPr>
          <p:spPr>
            <a:xfrm>
              <a:off x="4413520" y="443941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19" name="Google Shape;519;p18"/>
          <p:cNvGrpSpPr/>
          <p:nvPr/>
        </p:nvGrpSpPr>
        <p:grpSpPr>
          <a:xfrm>
            <a:off x="11207788" y="265720"/>
            <a:ext cx="648104" cy="648104"/>
            <a:chOff x="7879273" y="4810679"/>
            <a:chExt cx="425228" cy="425228"/>
          </a:xfrm>
        </p:grpSpPr>
        <p:sp>
          <p:nvSpPr>
            <p:cNvPr id="520" name="Google Shape;520;p18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21" name="Google Shape;521;p18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22" name="Google Shape;522;p18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523" name="Google Shape;523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93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1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Google Shape;525;p19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19"/>
          <p:cNvSpPr txBox="1">
            <a:spLocks noGrp="1"/>
          </p:cNvSpPr>
          <p:nvPr>
            <p:ph type="body" idx="1"/>
          </p:nvPr>
        </p:nvSpPr>
        <p:spPr>
          <a:xfrm>
            <a:off x="5117067" y="2952884"/>
            <a:ext cx="6106400" cy="24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7274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27" name="Google Shape;527;p19"/>
          <p:cNvSpPr txBox="1">
            <a:spLocks noGrp="1"/>
          </p:cNvSpPr>
          <p:nvPr>
            <p:ph type="title"/>
          </p:nvPr>
        </p:nvSpPr>
        <p:spPr>
          <a:xfrm>
            <a:off x="5117079" y="1445117"/>
            <a:ext cx="6106400" cy="1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6_1_2"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20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20"/>
          <p:cNvSpPr txBox="1">
            <a:spLocks noGrp="1"/>
          </p:cNvSpPr>
          <p:nvPr>
            <p:ph type="body" idx="1"/>
          </p:nvPr>
        </p:nvSpPr>
        <p:spPr>
          <a:xfrm>
            <a:off x="954733" y="3588940"/>
            <a:ext cx="4600000" cy="11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7274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31" name="Google Shape;531;p20"/>
          <p:cNvSpPr txBox="1">
            <a:spLocks noGrp="1"/>
          </p:cNvSpPr>
          <p:nvPr>
            <p:ph type="title"/>
          </p:nvPr>
        </p:nvSpPr>
        <p:spPr>
          <a:xfrm>
            <a:off x="950967" y="2071460"/>
            <a:ext cx="4600000" cy="149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Heebo SemiBold"/>
              <a:buNone/>
              <a:defRPr sz="4000">
                <a:solidFill>
                  <a:schemeClr val="dk1"/>
                </a:solidFill>
                <a:latin typeface="Heebo SemiBold"/>
                <a:ea typeface="Heebo SemiBold"/>
                <a:cs typeface="Heebo SemiBold"/>
                <a:sym typeface="Heebo SemiBold"/>
              </a:defRPr>
            </a:lvl9pPr>
          </a:lstStyle>
          <a:p>
            <a:endParaRPr/>
          </a:p>
        </p:txBody>
      </p:sp>
      <p:grpSp>
        <p:nvGrpSpPr>
          <p:cNvPr id="532" name="Google Shape;532;p20"/>
          <p:cNvGrpSpPr/>
          <p:nvPr/>
        </p:nvGrpSpPr>
        <p:grpSpPr>
          <a:xfrm rot="-839590">
            <a:off x="10958103" y="5910367"/>
            <a:ext cx="817761" cy="817949"/>
            <a:chOff x="6566710" y="1071200"/>
            <a:chExt cx="613337" cy="613477"/>
          </a:xfrm>
        </p:grpSpPr>
        <p:sp>
          <p:nvSpPr>
            <p:cNvPr id="533" name="Google Shape;533;p20"/>
            <p:cNvSpPr/>
            <p:nvPr/>
          </p:nvSpPr>
          <p:spPr>
            <a:xfrm rot="-5400000">
              <a:off x="6566664" y="1377915"/>
              <a:ext cx="306809" cy="30671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34" name="Google Shape;534;p20"/>
            <p:cNvSpPr/>
            <p:nvPr/>
          </p:nvSpPr>
          <p:spPr>
            <a:xfrm rot="-5400000">
              <a:off x="6873309" y="1377939"/>
              <a:ext cx="306809" cy="30666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35" name="Google Shape;535;p20"/>
            <p:cNvSpPr/>
            <p:nvPr/>
          </p:nvSpPr>
          <p:spPr>
            <a:xfrm rot="-5400000">
              <a:off x="6873355" y="1071224"/>
              <a:ext cx="306715" cy="30666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36" name="Google Shape;536;p20"/>
            <p:cNvSpPr/>
            <p:nvPr/>
          </p:nvSpPr>
          <p:spPr>
            <a:xfrm rot="-5400000">
              <a:off x="6566710" y="1071200"/>
              <a:ext cx="306715" cy="30671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537" name="Google Shape;537;p20"/>
          <p:cNvSpPr/>
          <p:nvPr/>
        </p:nvSpPr>
        <p:spPr>
          <a:xfrm rot="848965">
            <a:off x="11140565" y="5145756"/>
            <a:ext cx="927985" cy="899220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538" name="Google Shape;538;p20"/>
          <p:cNvGrpSpPr/>
          <p:nvPr/>
        </p:nvGrpSpPr>
        <p:grpSpPr>
          <a:xfrm>
            <a:off x="101188" y="1399980"/>
            <a:ext cx="648084" cy="648084"/>
            <a:chOff x="1264136" y="3850239"/>
            <a:chExt cx="446955" cy="446955"/>
          </a:xfrm>
        </p:grpSpPr>
        <p:sp>
          <p:nvSpPr>
            <p:cNvPr id="539" name="Google Shape;539;p20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0" name="Google Shape;540;p20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1" name="Google Shape;541;p20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2" name="Google Shape;542;p20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3" name="Google Shape;543;p20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4" name="Google Shape;544;p20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CUSTOM_13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21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21"/>
          <p:cNvSpPr txBox="1">
            <a:spLocks noGrp="1"/>
          </p:cNvSpPr>
          <p:nvPr>
            <p:ph type="body" idx="1"/>
          </p:nvPr>
        </p:nvSpPr>
        <p:spPr>
          <a:xfrm>
            <a:off x="1602900" y="1720800"/>
            <a:ext cx="4291200" cy="42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48" name="Google Shape;548;p21"/>
          <p:cNvSpPr txBox="1">
            <a:spLocks noGrp="1"/>
          </p:cNvSpPr>
          <p:nvPr>
            <p:ph type="body" idx="2"/>
          </p:nvPr>
        </p:nvSpPr>
        <p:spPr>
          <a:xfrm>
            <a:off x="6297900" y="1720800"/>
            <a:ext cx="4291200" cy="42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72745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49" name="Google Shape;549;p21"/>
          <p:cNvGrpSpPr/>
          <p:nvPr/>
        </p:nvGrpSpPr>
        <p:grpSpPr>
          <a:xfrm>
            <a:off x="11543888" y="5244887"/>
            <a:ext cx="648104" cy="648104"/>
            <a:chOff x="7879273" y="4810679"/>
            <a:chExt cx="425228" cy="425228"/>
          </a:xfrm>
        </p:grpSpPr>
        <p:sp>
          <p:nvSpPr>
            <p:cNvPr id="550" name="Google Shape;550;p21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1" name="Google Shape;551;p21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2" name="Google Shape;552;p21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53" name="Google Shape;553;p21"/>
          <p:cNvGrpSpPr/>
          <p:nvPr/>
        </p:nvGrpSpPr>
        <p:grpSpPr>
          <a:xfrm>
            <a:off x="10989248" y="5782837"/>
            <a:ext cx="723769" cy="723879"/>
            <a:chOff x="7805386" y="650678"/>
            <a:chExt cx="542827" cy="542909"/>
          </a:xfrm>
        </p:grpSpPr>
        <p:sp>
          <p:nvSpPr>
            <p:cNvPr id="554" name="Google Shape;554;p21"/>
            <p:cNvSpPr/>
            <p:nvPr/>
          </p:nvSpPr>
          <p:spPr>
            <a:xfrm rot="-6089834">
              <a:off x="7871862" y="942739"/>
              <a:ext cx="230253" cy="230183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5" name="Google Shape;555;p21"/>
            <p:cNvSpPr/>
            <p:nvPr/>
          </p:nvSpPr>
          <p:spPr>
            <a:xfrm rot="-6089834">
              <a:off x="8097375" y="896887"/>
              <a:ext cx="230253" cy="23014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6" name="Google Shape;556;p21"/>
            <p:cNvSpPr/>
            <p:nvPr/>
          </p:nvSpPr>
          <p:spPr>
            <a:xfrm rot="-6089834">
              <a:off x="8051529" y="671323"/>
              <a:ext cx="230183" cy="23014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7" name="Google Shape;557;p21"/>
            <p:cNvSpPr/>
            <p:nvPr/>
          </p:nvSpPr>
          <p:spPr>
            <a:xfrm rot="-6089834">
              <a:off x="7826017" y="717175"/>
              <a:ext cx="230183" cy="230183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58" name="Google Shape;558;p21"/>
          <p:cNvGrpSpPr/>
          <p:nvPr/>
        </p:nvGrpSpPr>
        <p:grpSpPr>
          <a:xfrm rot="-685271">
            <a:off x="11080067" y="4527380"/>
            <a:ext cx="775020" cy="994788"/>
            <a:chOff x="7266264" y="3920062"/>
            <a:chExt cx="293628" cy="376890"/>
          </a:xfrm>
        </p:grpSpPr>
        <p:sp>
          <p:nvSpPr>
            <p:cNvPr id="559" name="Google Shape;559;p21"/>
            <p:cNvSpPr/>
            <p:nvPr/>
          </p:nvSpPr>
          <p:spPr>
            <a:xfrm>
              <a:off x="7330677" y="3920062"/>
              <a:ext cx="164610" cy="97823"/>
            </a:xfrm>
            <a:custGeom>
              <a:avLst/>
              <a:gdLst/>
              <a:ahLst/>
              <a:cxnLst/>
              <a:rect l="l" t="t" r="r" b="b"/>
              <a:pathLst>
                <a:path w="5203" h="3092" extrusionOk="0">
                  <a:moveTo>
                    <a:pt x="871" y="1"/>
                  </a:moveTo>
                  <a:cubicBezTo>
                    <a:pt x="630" y="1"/>
                    <a:pt x="413" y="96"/>
                    <a:pt x="254" y="255"/>
                  </a:cubicBezTo>
                  <a:cubicBezTo>
                    <a:pt x="102" y="408"/>
                    <a:pt x="0" y="624"/>
                    <a:pt x="0" y="866"/>
                  </a:cubicBezTo>
                  <a:lnTo>
                    <a:pt x="0" y="2532"/>
                  </a:lnTo>
                  <a:lnTo>
                    <a:pt x="1736" y="3092"/>
                  </a:lnTo>
                  <a:lnTo>
                    <a:pt x="3473" y="3092"/>
                  </a:lnTo>
                  <a:lnTo>
                    <a:pt x="5203" y="2532"/>
                  </a:lnTo>
                  <a:lnTo>
                    <a:pt x="5203" y="866"/>
                  </a:lnTo>
                  <a:cubicBezTo>
                    <a:pt x="5203" y="389"/>
                    <a:pt x="4815" y="1"/>
                    <a:pt x="4338" y="1"/>
                  </a:cubicBezTo>
                  <a:cubicBezTo>
                    <a:pt x="3861" y="1"/>
                    <a:pt x="3466" y="389"/>
                    <a:pt x="3466" y="866"/>
                  </a:cubicBezTo>
                  <a:cubicBezTo>
                    <a:pt x="3466" y="389"/>
                    <a:pt x="3078" y="1"/>
                    <a:pt x="2601" y="1"/>
                  </a:cubicBezTo>
                  <a:cubicBezTo>
                    <a:pt x="2366" y="1"/>
                    <a:pt x="2150" y="96"/>
                    <a:pt x="1991" y="255"/>
                  </a:cubicBezTo>
                  <a:cubicBezTo>
                    <a:pt x="1832" y="408"/>
                    <a:pt x="1736" y="624"/>
                    <a:pt x="1736" y="866"/>
                  </a:cubicBezTo>
                  <a:cubicBezTo>
                    <a:pt x="1736" y="389"/>
                    <a:pt x="1348" y="1"/>
                    <a:pt x="87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0" name="Google Shape;560;p21"/>
            <p:cNvSpPr/>
            <p:nvPr/>
          </p:nvSpPr>
          <p:spPr>
            <a:xfrm>
              <a:off x="7309322" y="4029335"/>
              <a:ext cx="207289" cy="231428"/>
            </a:xfrm>
            <a:custGeom>
              <a:avLst/>
              <a:gdLst/>
              <a:ahLst/>
              <a:cxnLst/>
              <a:rect l="l" t="t" r="r" b="b"/>
              <a:pathLst>
                <a:path w="6552" h="7315" extrusionOk="0">
                  <a:moveTo>
                    <a:pt x="3715" y="0"/>
                  </a:moveTo>
                  <a:lnTo>
                    <a:pt x="840" y="929"/>
                  </a:lnTo>
                  <a:lnTo>
                    <a:pt x="1012" y="1425"/>
                  </a:lnTo>
                  <a:lnTo>
                    <a:pt x="1101" y="1698"/>
                  </a:lnTo>
                  <a:cubicBezTo>
                    <a:pt x="1177" y="1921"/>
                    <a:pt x="1216" y="2144"/>
                    <a:pt x="1216" y="2366"/>
                  </a:cubicBezTo>
                  <a:cubicBezTo>
                    <a:pt x="1216" y="2907"/>
                    <a:pt x="1006" y="3435"/>
                    <a:pt x="611" y="3829"/>
                  </a:cubicBezTo>
                  <a:cubicBezTo>
                    <a:pt x="223" y="4217"/>
                    <a:pt x="1" y="4745"/>
                    <a:pt x="1" y="5292"/>
                  </a:cubicBezTo>
                  <a:lnTo>
                    <a:pt x="1" y="6169"/>
                  </a:lnTo>
                  <a:lnTo>
                    <a:pt x="3715" y="7314"/>
                  </a:lnTo>
                  <a:lnTo>
                    <a:pt x="6552" y="6169"/>
                  </a:lnTo>
                  <a:lnTo>
                    <a:pt x="6552" y="5292"/>
                  </a:lnTo>
                  <a:cubicBezTo>
                    <a:pt x="6552" y="5018"/>
                    <a:pt x="6494" y="4751"/>
                    <a:pt x="6393" y="4503"/>
                  </a:cubicBezTo>
                  <a:cubicBezTo>
                    <a:pt x="6291" y="4255"/>
                    <a:pt x="6138" y="4026"/>
                    <a:pt x="5947" y="3829"/>
                  </a:cubicBezTo>
                  <a:cubicBezTo>
                    <a:pt x="5388" y="3269"/>
                    <a:pt x="5197" y="2449"/>
                    <a:pt x="5451" y="1698"/>
                  </a:cubicBezTo>
                  <a:lnTo>
                    <a:pt x="5547" y="1425"/>
                  </a:lnTo>
                  <a:lnTo>
                    <a:pt x="5712" y="929"/>
                  </a:lnTo>
                  <a:lnTo>
                    <a:pt x="3715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1" name="Google Shape;561;p21"/>
            <p:cNvSpPr/>
            <p:nvPr/>
          </p:nvSpPr>
          <p:spPr>
            <a:xfrm>
              <a:off x="7335897" y="4029335"/>
              <a:ext cx="154170" cy="45083"/>
            </a:xfrm>
            <a:custGeom>
              <a:avLst/>
              <a:gdLst/>
              <a:ahLst/>
              <a:cxnLst/>
              <a:rect l="l" t="t" r="r" b="b"/>
              <a:pathLst>
                <a:path w="4873" h="1425" extrusionOk="0">
                  <a:moveTo>
                    <a:pt x="2869" y="0"/>
                  </a:moveTo>
                  <a:lnTo>
                    <a:pt x="0" y="929"/>
                  </a:lnTo>
                  <a:lnTo>
                    <a:pt x="166" y="1425"/>
                  </a:lnTo>
                  <a:lnTo>
                    <a:pt x="4707" y="1425"/>
                  </a:lnTo>
                  <a:lnTo>
                    <a:pt x="4872" y="929"/>
                  </a:lnTo>
                  <a:lnTo>
                    <a:pt x="2869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2" name="Google Shape;562;p21"/>
            <p:cNvSpPr/>
            <p:nvPr/>
          </p:nvSpPr>
          <p:spPr>
            <a:xfrm>
              <a:off x="7303311" y="4000134"/>
              <a:ext cx="219533" cy="58593"/>
            </a:xfrm>
            <a:custGeom>
              <a:avLst/>
              <a:gdLst/>
              <a:ahLst/>
              <a:cxnLst/>
              <a:rect l="l" t="t" r="r" b="b"/>
              <a:pathLst>
                <a:path w="6939" h="1852" extrusionOk="0">
                  <a:moveTo>
                    <a:pt x="922" y="1"/>
                  </a:moveTo>
                  <a:cubicBezTo>
                    <a:pt x="413" y="1"/>
                    <a:pt x="0" y="414"/>
                    <a:pt x="0" y="923"/>
                  </a:cubicBezTo>
                  <a:cubicBezTo>
                    <a:pt x="0" y="1438"/>
                    <a:pt x="413" y="1852"/>
                    <a:pt x="922" y="1852"/>
                  </a:cubicBezTo>
                  <a:lnTo>
                    <a:pt x="6010" y="1852"/>
                  </a:lnTo>
                  <a:cubicBezTo>
                    <a:pt x="6525" y="1852"/>
                    <a:pt x="6939" y="1438"/>
                    <a:pt x="6939" y="923"/>
                  </a:cubicBezTo>
                  <a:cubicBezTo>
                    <a:pt x="6939" y="414"/>
                    <a:pt x="6525" y="1"/>
                    <a:pt x="601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3" name="Google Shape;563;p21"/>
            <p:cNvSpPr/>
            <p:nvPr/>
          </p:nvSpPr>
          <p:spPr>
            <a:xfrm>
              <a:off x="7266264" y="4224501"/>
              <a:ext cx="293628" cy="72450"/>
            </a:xfrm>
            <a:custGeom>
              <a:avLst/>
              <a:gdLst/>
              <a:ahLst/>
              <a:cxnLst/>
              <a:rect l="l" t="t" r="r" b="b"/>
              <a:pathLst>
                <a:path w="9281" h="2290" extrusionOk="0">
                  <a:moveTo>
                    <a:pt x="1705" y="0"/>
                  </a:moveTo>
                  <a:cubicBezTo>
                    <a:pt x="764" y="0"/>
                    <a:pt x="1" y="764"/>
                    <a:pt x="1" y="1705"/>
                  </a:cubicBezTo>
                  <a:lnTo>
                    <a:pt x="1" y="2290"/>
                  </a:lnTo>
                  <a:lnTo>
                    <a:pt x="9280" y="2290"/>
                  </a:lnTo>
                  <a:lnTo>
                    <a:pt x="9280" y="1705"/>
                  </a:lnTo>
                  <a:cubicBezTo>
                    <a:pt x="9280" y="764"/>
                    <a:pt x="8517" y="0"/>
                    <a:pt x="756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64" name="Google Shape;564;p21"/>
          <p:cNvGrpSpPr/>
          <p:nvPr/>
        </p:nvGrpSpPr>
        <p:grpSpPr>
          <a:xfrm>
            <a:off x="-863349" y="-7"/>
            <a:ext cx="1623525" cy="1743612"/>
            <a:chOff x="5611719" y="3310392"/>
            <a:chExt cx="351139" cy="377111"/>
          </a:xfrm>
        </p:grpSpPr>
        <p:sp>
          <p:nvSpPr>
            <p:cNvPr id="565" name="Google Shape;565;p21"/>
            <p:cNvSpPr/>
            <p:nvPr/>
          </p:nvSpPr>
          <p:spPr>
            <a:xfrm>
              <a:off x="5611719" y="3310392"/>
              <a:ext cx="347728" cy="347538"/>
            </a:xfrm>
            <a:custGeom>
              <a:avLst/>
              <a:gdLst/>
              <a:ahLst/>
              <a:cxnLst/>
              <a:rect l="l" t="t" r="r" b="b"/>
              <a:pathLst>
                <a:path w="10991" h="10985" extrusionOk="0">
                  <a:moveTo>
                    <a:pt x="5495" y="1"/>
                  </a:moveTo>
                  <a:cubicBezTo>
                    <a:pt x="4497" y="1"/>
                    <a:pt x="3556" y="274"/>
                    <a:pt x="2748" y="739"/>
                  </a:cubicBezTo>
                  <a:cubicBezTo>
                    <a:pt x="2442" y="917"/>
                    <a:pt x="2283" y="1502"/>
                    <a:pt x="2023" y="1737"/>
                  </a:cubicBezTo>
                  <a:cubicBezTo>
                    <a:pt x="1571" y="2125"/>
                    <a:pt x="1062" y="2201"/>
                    <a:pt x="763" y="2710"/>
                  </a:cubicBezTo>
                  <a:cubicBezTo>
                    <a:pt x="280" y="3524"/>
                    <a:pt x="0" y="4478"/>
                    <a:pt x="0" y="5496"/>
                  </a:cubicBezTo>
                  <a:cubicBezTo>
                    <a:pt x="0" y="5960"/>
                    <a:pt x="496" y="6202"/>
                    <a:pt x="604" y="6634"/>
                  </a:cubicBezTo>
                  <a:cubicBezTo>
                    <a:pt x="732" y="7130"/>
                    <a:pt x="490" y="7811"/>
                    <a:pt x="738" y="8243"/>
                  </a:cubicBezTo>
                  <a:cubicBezTo>
                    <a:pt x="1209" y="9064"/>
                    <a:pt x="1896" y="9751"/>
                    <a:pt x="2710" y="10234"/>
                  </a:cubicBezTo>
                  <a:cubicBezTo>
                    <a:pt x="2826" y="10302"/>
                    <a:pt x="2964" y="10324"/>
                    <a:pt x="3112" y="10324"/>
                  </a:cubicBezTo>
                  <a:cubicBezTo>
                    <a:pt x="3388" y="10324"/>
                    <a:pt x="3700" y="10247"/>
                    <a:pt x="3981" y="10247"/>
                  </a:cubicBezTo>
                  <a:cubicBezTo>
                    <a:pt x="4075" y="10247"/>
                    <a:pt x="4165" y="10256"/>
                    <a:pt x="4249" y="10279"/>
                  </a:cubicBezTo>
                  <a:cubicBezTo>
                    <a:pt x="4719" y="10406"/>
                    <a:pt x="4987" y="10985"/>
                    <a:pt x="5495" y="10985"/>
                  </a:cubicBezTo>
                  <a:cubicBezTo>
                    <a:pt x="6494" y="10985"/>
                    <a:pt x="7435" y="10717"/>
                    <a:pt x="8243" y="10253"/>
                  </a:cubicBezTo>
                  <a:cubicBezTo>
                    <a:pt x="8650" y="10012"/>
                    <a:pt x="8554" y="9445"/>
                    <a:pt x="8892" y="9115"/>
                  </a:cubicBezTo>
                  <a:cubicBezTo>
                    <a:pt x="9229" y="8784"/>
                    <a:pt x="9992" y="8689"/>
                    <a:pt x="10227" y="8282"/>
                  </a:cubicBezTo>
                  <a:cubicBezTo>
                    <a:pt x="10711" y="7461"/>
                    <a:pt x="10990" y="6514"/>
                    <a:pt x="10990" y="5496"/>
                  </a:cubicBezTo>
                  <a:cubicBezTo>
                    <a:pt x="10990" y="4949"/>
                    <a:pt x="10386" y="4669"/>
                    <a:pt x="10240" y="4173"/>
                  </a:cubicBezTo>
                  <a:cubicBezTo>
                    <a:pt x="10119" y="3760"/>
                    <a:pt x="10463" y="3117"/>
                    <a:pt x="10253" y="2748"/>
                  </a:cubicBezTo>
                  <a:cubicBezTo>
                    <a:pt x="9776" y="1928"/>
                    <a:pt x="9095" y="1241"/>
                    <a:pt x="8281" y="758"/>
                  </a:cubicBezTo>
                  <a:cubicBezTo>
                    <a:pt x="8148" y="681"/>
                    <a:pt x="7992" y="658"/>
                    <a:pt x="7826" y="658"/>
                  </a:cubicBezTo>
                  <a:cubicBezTo>
                    <a:pt x="7589" y="658"/>
                    <a:pt x="7331" y="704"/>
                    <a:pt x="7090" y="704"/>
                  </a:cubicBezTo>
                  <a:cubicBezTo>
                    <a:pt x="6982" y="704"/>
                    <a:pt x="6878" y="695"/>
                    <a:pt x="6780" y="669"/>
                  </a:cubicBezTo>
                  <a:cubicBezTo>
                    <a:pt x="6316" y="535"/>
                    <a:pt x="6004" y="1"/>
                    <a:pt x="549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6" name="Google Shape;566;p21"/>
            <p:cNvSpPr/>
            <p:nvPr/>
          </p:nvSpPr>
          <p:spPr>
            <a:xfrm>
              <a:off x="5656169" y="3354873"/>
              <a:ext cx="258795" cy="258605"/>
            </a:xfrm>
            <a:custGeom>
              <a:avLst/>
              <a:gdLst/>
              <a:ahLst/>
              <a:cxnLst/>
              <a:rect l="l" t="t" r="r" b="b"/>
              <a:pathLst>
                <a:path w="8180" h="8174" extrusionOk="0">
                  <a:moveTo>
                    <a:pt x="4090" y="0"/>
                  </a:moveTo>
                  <a:cubicBezTo>
                    <a:pt x="1833" y="0"/>
                    <a:pt x="1" y="1832"/>
                    <a:pt x="1" y="4090"/>
                  </a:cubicBezTo>
                  <a:cubicBezTo>
                    <a:pt x="1" y="6348"/>
                    <a:pt x="1833" y="8173"/>
                    <a:pt x="4090" y="8173"/>
                  </a:cubicBezTo>
                  <a:cubicBezTo>
                    <a:pt x="6348" y="8173"/>
                    <a:pt x="8180" y="6348"/>
                    <a:pt x="8180" y="4090"/>
                  </a:cubicBezTo>
                  <a:cubicBezTo>
                    <a:pt x="8180" y="1832"/>
                    <a:pt x="6348" y="0"/>
                    <a:pt x="409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7" name="Google Shape;567;p21"/>
            <p:cNvSpPr/>
            <p:nvPr/>
          </p:nvSpPr>
          <p:spPr>
            <a:xfrm>
              <a:off x="5785564" y="3349431"/>
              <a:ext cx="64825" cy="113579"/>
            </a:xfrm>
            <a:custGeom>
              <a:avLst/>
              <a:gdLst/>
              <a:ahLst/>
              <a:cxnLst/>
              <a:rect l="l" t="t" r="r" b="b"/>
              <a:pathLst>
                <a:path w="2049" h="3590" extrusionOk="0">
                  <a:moveTo>
                    <a:pt x="1103" y="1"/>
                  </a:moveTo>
                  <a:cubicBezTo>
                    <a:pt x="753" y="1"/>
                    <a:pt x="351" y="172"/>
                    <a:pt x="0" y="172"/>
                  </a:cubicBezTo>
                  <a:lnTo>
                    <a:pt x="0" y="3162"/>
                  </a:lnTo>
                  <a:cubicBezTo>
                    <a:pt x="102" y="3162"/>
                    <a:pt x="64" y="3562"/>
                    <a:pt x="159" y="3588"/>
                  </a:cubicBezTo>
                  <a:cubicBezTo>
                    <a:pt x="162" y="3589"/>
                    <a:pt x="166" y="3589"/>
                    <a:pt x="169" y="3589"/>
                  </a:cubicBezTo>
                  <a:cubicBezTo>
                    <a:pt x="258" y="3589"/>
                    <a:pt x="448" y="3304"/>
                    <a:pt x="532" y="3304"/>
                  </a:cubicBezTo>
                  <a:cubicBezTo>
                    <a:pt x="538" y="3304"/>
                    <a:pt x="543" y="3305"/>
                    <a:pt x="547" y="3308"/>
                  </a:cubicBezTo>
                  <a:lnTo>
                    <a:pt x="2048" y="719"/>
                  </a:lnTo>
                  <a:cubicBezTo>
                    <a:pt x="1794" y="573"/>
                    <a:pt x="1616" y="122"/>
                    <a:pt x="1336" y="33"/>
                  </a:cubicBezTo>
                  <a:cubicBezTo>
                    <a:pt x="1262" y="10"/>
                    <a:pt x="1184" y="1"/>
                    <a:pt x="110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8" name="Google Shape;568;p21"/>
            <p:cNvSpPr/>
            <p:nvPr/>
          </p:nvSpPr>
          <p:spPr>
            <a:xfrm>
              <a:off x="5720962" y="3501920"/>
              <a:ext cx="64635" cy="121013"/>
            </a:xfrm>
            <a:custGeom>
              <a:avLst/>
              <a:gdLst/>
              <a:ahLst/>
              <a:cxnLst/>
              <a:rect l="l" t="t" r="r" b="b"/>
              <a:pathLst>
                <a:path w="2043" h="3825" extrusionOk="0">
                  <a:moveTo>
                    <a:pt x="1794" y="1"/>
                  </a:moveTo>
                  <a:cubicBezTo>
                    <a:pt x="1714" y="1"/>
                    <a:pt x="1583" y="393"/>
                    <a:pt x="1506" y="393"/>
                  </a:cubicBezTo>
                  <a:cubicBezTo>
                    <a:pt x="1503" y="393"/>
                    <a:pt x="1499" y="392"/>
                    <a:pt x="1495" y="390"/>
                  </a:cubicBezTo>
                  <a:lnTo>
                    <a:pt x="1" y="2978"/>
                  </a:lnTo>
                  <a:cubicBezTo>
                    <a:pt x="306" y="3163"/>
                    <a:pt x="421" y="3716"/>
                    <a:pt x="770" y="3811"/>
                  </a:cubicBezTo>
                  <a:cubicBezTo>
                    <a:pt x="806" y="3821"/>
                    <a:pt x="844" y="3825"/>
                    <a:pt x="885" y="3825"/>
                  </a:cubicBezTo>
                  <a:cubicBezTo>
                    <a:pt x="1226" y="3825"/>
                    <a:pt x="1718" y="3525"/>
                    <a:pt x="2042" y="3525"/>
                  </a:cubicBezTo>
                  <a:lnTo>
                    <a:pt x="2042" y="536"/>
                  </a:lnTo>
                  <a:cubicBezTo>
                    <a:pt x="1934" y="536"/>
                    <a:pt x="1902" y="33"/>
                    <a:pt x="1801" y="2"/>
                  </a:cubicBezTo>
                  <a:cubicBezTo>
                    <a:pt x="1798" y="1"/>
                    <a:pt x="1796" y="1"/>
                    <a:pt x="179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9" name="Google Shape;569;p21"/>
            <p:cNvSpPr/>
            <p:nvPr/>
          </p:nvSpPr>
          <p:spPr>
            <a:xfrm>
              <a:off x="5698626" y="3596324"/>
              <a:ext cx="86971" cy="61598"/>
            </a:xfrm>
            <a:custGeom>
              <a:avLst/>
              <a:gdLst/>
              <a:ahLst/>
              <a:cxnLst/>
              <a:rect l="l" t="t" r="r" b="b"/>
              <a:pathLst>
                <a:path w="2749" h="1947" extrusionOk="0">
                  <a:moveTo>
                    <a:pt x="707" y="0"/>
                  </a:moveTo>
                  <a:lnTo>
                    <a:pt x="1" y="1215"/>
                  </a:lnTo>
                  <a:cubicBezTo>
                    <a:pt x="809" y="1679"/>
                    <a:pt x="1750" y="1947"/>
                    <a:pt x="2748" y="1947"/>
                  </a:cubicBezTo>
                  <a:lnTo>
                    <a:pt x="2748" y="547"/>
                  </a:lnTo>
                  <a:cubicBezTo>
                    <a:pt x="2004" y="547"/>
                    <a:pt x="1305" y="344"/>
                    <a:pt x="70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0" name="Google Shape;570;p21"/>
            <p:cNvSpPr/>
            <p:nvPr/>
          </p:nvSpPr>
          <p:spPr>
            <a:xfrm>
              <a:off x="5785564" y="3310392"/>
              <a:ext cx="86940" cy="61820"/>
            </a:xfrm>
            <a:custGeom>
              <a:avLst/>
              <a:gdLst/>
              <a:ahLst/>
              <a:cxnLst/>
              <a:rect l="l" t="t" r="r" b="b"/>
              <a:pathLst>
                <a:path w="2748" h="1954" extrusionOk="0">
                  <a:moveTo>
                    <a:pt x="0" y="1"/>
                  </a:moveTo>
                  <a:lnTo>
                    <a:pt x="0" y="1406"/>
                  </a:lnTo>
                  <a:cubicBezTo>
                    <a:pt x="744" y="1406"/>
                    <a:pt x="1444" y="1604"/>
                    <a:pt x="2048" y="1953"/>
                  </a:cubicBezTo>
                  <a:lnTo>
                    <a:pt x="2748" y="739"/>
                  </a:lnTo>
                  <a:cubicBezTo>
                    <a:pt x="1940" y="268"/>
                    <a:pt x="999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1" name="Google Shape;571;p21"/>
            <p:cNvSpPr/>
            <p:nvPr/>
          </p:nvSpPr>
          <p:spPr>
            <a:xfrm>
              <a:off x="5673475" y="3372178"/>
              <a:ext cx="98234" cy="97633"/>
            </a:xfrm>
            <a:custGeom>
              <a:avLst/>
              <a:gdLst/>
              <a:ahLst/>
              <a:cxnLst/>
              <a:rect l="l" t="t" r="r" b="b"/>
              <a:pathLst>
                <a:path w="3105" h="3086" extrusionOk="0">
                  <a:moveTo>
                    <a:pt x="1502" y="0"/>
                  </a:moveTo>
                  <a:cubicBezTo>
                    <a:pt x="1247" y="147"/>
                    <a:pt x="770" y="70"/>
                    <a:pt x="548" y="274"/>
                  </a:cubicBezTo>
                  <a:cubicBezTo>
                    <a:pt x="249" y="547"/>
                    <a:pt x="217" y="1126"/>
                    <a:pt x="1" y="1501"/>
                  </a:cubicBezTo>
                  <a:lnTo>
                    <a:pt x="2596" y="2996"/>
                  </a:lnTo>
                  <a:cubicBezTo>
                    <a:pt x="2604" y="2981"/>
                    <a:pt x="2620" y="2976"/>
                    <a:pt x="2640" y="2976"/>
                  </a:cubicBezTo>
                  <a:cubicBezTo>
                    <a:pt x="2729" y="2976"/>
                    <a:pt x="2911" y="3085"/>
                    <a:pt x="3001" y="3085"/>
                  </a:cubicBezTo>
                  <a:cubicBezTo>
                    <a:pt x="3018" y="3085"/>
                    <a:pt x="3032" y="3082"/>
                    <a:pt x="3041" y="3072"/>
                  </a:cubicBezTo>
                  <a:cubicBezTo>
                    <a:pt x="3104" y="3002"/>
                    <a:pt x="2914" y="2640"/>
                    <a:pt x="2996" y="2589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2" name="Google Shape;572;p21"/>
            <p:cNvSpPr/>
            <p:nvPr/>
          </p:nvSpPr>
          <p:spPr>
            <a:xfrm>
              <a:off x="5795213" y="3499294"/>
              <a:ext cx="102442" cy="97064"/>
            </a:xfrm>
            <a:custGeom>
              <a:avLst/>
              <a:gdLst/>
              <a:ahLst/>
              <a:cxnLst/>
              <a:rect l="l" t="t" r="r" b="b"/>
              <a:pathLst>
                <a:path w="3238" h="3068" extrusionOk="0">
                  <a:moveTo>
                    <a:pt x="116" y="0"/>
                  </a:moveTo>
                  <a:cubicBezTo>
                    <a:pt x="92" y="0"/>
                    <a:pt x="74" y="5"/>
                    <a:pt x="64" y="15"/>
                  </a:cubicBezTo>
                  <a:cubicBezTo>
                    <a:pt x="1" y="72"/>
                    <a:pt x="319" y="428"/>
                    <a:pt x="242" y="473"/>
                  </a:cubicBezTo>
                  <a:lnTo>
                    <a:pt x="1737" y="3061"/>
                  </a:lnTo>
                  <a:cubicBezTo>
                    <a:pt x="2049" y="2883"/>
                    <a:pt x="2589" y="3067"/>
                    <a:pt x="2844" y="2807"/>
                  </a:cubicBezTo>
                  <a:cubicBezTo>
                    <a:pt x="3085" y="2565"/>
                    <a:pt x="3053" y="1878"/>
                    <a:pt x="3238" y="1566"/>
                  </a:cubicBezTo>
                  <a:lnTo>
                    <a:pt x="643" y="72"/>
                  </a:lnTo>
                  <a:cubicBezTo>
                    <a:pt x="634" y="88"/>
                    <a:pt x="613" y="94"/>
                    <a:pt x="583" y="94"/>
                  </a:cubicBezTo>
                  <a:cubicBezTo>
                    <a:pt x="467" y="94"/>
                    <a:pt x="228" y="0"/>
                    <a:pt x="11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3" name="Google Shape;573;p21"/>
            <p:cNvSpPr/>
            <p:nvPr/>
          </p:nvSpPr>
          <p:spPr>
            <a:xfrm>
              <a:off x="5850356" y="3548837"/>
              <a:ext cx="85738" cy="85959"/>
            </a:xfrm>
            <a:custGeom>
              <a:avLst/>
              <a:gdLst/>
              <a:ahLst/>
              <a:cxnLst/>
              <a:rect l="l" t="t" r="r" b="b"/>
              <a:pathLst>
                <a:path w="2710" h="2717" extrusionOk="0">
                  <a:moveTo>
                    <a:pt x="1495" y="0"/>
                  </a:moveTo>
                  <a:cubicBezTo>
                    <a:pt x="1120" y="649"/>
                    <a:pt x="598" y="1152"/>
                    <a:pt x="0" y="1501"/>
                  </a:cubicBezTo>
                  <a:lnTo>
                    <a:pt x="700" y="2716"/>
                  </a:lnTo>
                  <a:cubicBezTo>
                    <a:pt x="1508" y="2252"/>
                    <a:pt x="2207" y="1571"/>
                    <a:pt x="2710" y="706"/>
                  </a:cubicBezTo>
                  <a:lnTo>
                    <a:pt x="1495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4" name="Google Shape;574;p21"/>
            <p:cNvSpPr/>
            <p:nvPr/>
          </p:nvSpPr>
          <p:spPr>
            <a:xfrm>
              <a:off x="5635067" y="3333739"/>
              <a:ext cx="85927" cy="85738"/>
            </a:xfrm>
            <a:custGeom>
              <a:avLst/>
              <a:gdLst/>
              <a:ahLst/>
              <a:cxnLst/>
              <a:rect l="l" t="t" r="r" b="b"/>
              <a:pathLst>
                <a:path w="2716" h="2710" extrusionOk="0">
                  <a:moveTo>
                    <a:pt x="2010" y="1"/>
                  </a:moveTo>
                  <a:cubicBezTo>
                    <a:pt x="1202" y="465"/>
                    <a:pt x="502" y="1145"/>
                    <a:pt x="0" y="2010"/>
                  </a:cubicBezTo>
                  <a:lnTo>
                    <a:pt x="1215" y="2710"/>
                  </a:lnTo>
                  <a:cubicBezTo>
                    <a:pt x="1590" y="2068"/>
                    <a:pt x="2112" y="1565"/>
                    <a:pt x="2716" y="1215"/>
                  </a:cubicBezTo>
                  <a:lnTo>
                    <a:pt x="2010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5" name="Google Shape;575;p21"/>
            <p:cNvSpPr/>
            <p:nvPr/>
          </p:nvSpPr>
          <p:spPr>
            <a:xfrm>
              <a:off x="5646520" y="3484235"/>
              <a:ext cx="118957" cy="64635"/>
            </a:xfrm>
            <a:custGeom>
              <a:avLst/>
              <a:gdLst/>
              <a:ahLst/>
              <a:cxnLst/>
              <a:rect l="l" t="t" r="r" b="b"/>
              <a:pathLst>
                <a:path w="3760" h="2043" extrusionOk="0">
                  <a:moveTo>
                    <a:pt x="306" y="1"/>
                  </a:moveTo>
                  <a:cubicBezTo>
                    <a:pt x="306" y="293"/>
                    <a:pt x="1" y="669"/>
                    <a:pt x="70" y="961"/>
                  </a:cubicBezTo>
                  <a:cubicBezTo>
                    <a:pt x="153" y="1356"/>
                    <a:pt x="643" y="1667"/>
                    <a:pt x="853" y="2042"/>
                  </a:cubicBezTo>
                  <a:lnTo>
                    <a:pt x="3448" y="548"/>
                  </a:lnTo>
                  <a:cubicBezTo>
                    <a:pt x="3397" y="459"/>
                    <a:pt x="3759" y="293"/>
                    <a:pt x="3734" y="198"/>
                  </a:cubicBezTo>
                  <a:cubicBezTo>
                    <a:pt x="3715" y="109"/>
                    <a:pt x="3301" y="90"/>
                    <a:pt x="330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6" name="Google Shape;576;p21"/>
            <p:cNvSpPr/>
            <p:nvPr/>
          </p:nvSpPr>
          <p:spPr>
            <a:xfrm>
              <a:off x="5804072" y="3419475"/>
              <a:ext cx="124367" cy="64794"/>
            </a:xfrm>
            <a:custGeom>
              <a:avLst/>
              <a:gdLst/>
              <a:ahLst/>
              <a:cxnLst/>
              <a:rect l="l" t="t" r="r" b="b"/>
              <a:pathLst>
                <a:path w="3931" h="2048" extrusionOk="0">
                  <a:moveTo>
                    <a:pt x="2958" y="0"/>
                  </a:moveTo>
                  <a:lnTo>
                    <a:pt x="363" y="1501"/>
                  </a:lnTo>
                  <a:cubicBezTo>
                    <a:pt x="420" y="1590"/>
                    <a:pt x="0" y="1876"/>
                    <a:pt x="26" y="1972"/>
                  </a:cubicBezTo>
                  <a:cubicBezTo>
                    <a:pt x="33" y="2005"/>
                    <a:pt x="102" y="2011"/>
                    <a:pt x="186" y="2011"/>
                  </a:cubicBezTo>
                  <a:cubicBezTo>
                    <a:pt x="245" y="2011"/>
                    <a:pt x="311" y="2008"/>
                    <a:pt x="368" y="2008"/>
                  </a:cubicBezTo>
                  <a:cubicBezTo>
                    <a:pt x="451" y="2008"/>
                    <a:pt x="516" y="2015"/>
                    <a:pt x="516" y="2048"/>
                  </a:cubicBezTo>
                  <a:lnTo>
                    <a:pt x="3505" y="2048"/>
                  </a:lnTo>
                  <a:cubicBezTo>
                    <a:pt x="3505" y="1685"/>
                    <a:pt x="3931" y="1317"/>
                    <a:pt x="3836" y="960"/>
                  </a:cubicBezTo>
                  <a:cubicBezTo>
                    <a:pt x="3746" y="630"/>
                    <a:pt x="3136" y="318"/>
                    <a:pt x="2958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7" name="Google Shape;577;p21"/>
            <p:cNvSpPr/>
            <p:nvPr/>
          </p:nvSpPr>
          <p:spPr>
            <a:xfrm>
              <a:off x="5897622" y="3397329"/>
              <a:ext cx="61820" cy="86940"/>
            </a:xfrm>
            <a:custGeom>
              <a:avLst/>
              <a:gdLst/>
              <a:ahLst/>
              <a:cxnLst/>
              <a:rect l="l" t="t" r="r" b="b"/>
              <a:pathLst>
                <a:path w="1954" h="2748" extrusionOk="0">
                  <a:moveTo>
                    <a:pt x="1216" y="0"/>
                  </a:moveTo>
                  <a:lnTo>
                    <a:pt x="1" y="700"/>
                  </a:lnTo>
                  <a:cubicBezTo>
                    <a:pt x="370" y="1349"/>
                    <a:pt x="548" y="2055"/>
                    <a:pt x="548" y="2748"/>
                  </a:cubicBezTo>
                  <a:lnTo>
                    <a:pt x="1953" y="2748"/>
                  </a:lnTo>
                  <a:cubicBezTo>
                    <a:pt x="1953" y="1813"/>
                    <a:pt x="1718" y="865"/>
                    <a:pt x="121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8" name="Google Shape;578;p21"/>
            <p:cNvSpPr/>
            <p:nvPr/>
          </p:nvSpPr>
          <p:spPr>
            <a:xfrm>
              <a:off x="5611719" y="3484235"/>
              <a:ext cx="62010" cy="86971"/>
            </a:xfrm>
            <a:custGeom>
              <a:avLst/>
              <a:gdLst/>
              <a:ahLst/>
              <a:cxnLst/>
              <a:rect l="l" t="t" r="r" b="b"/>
              <a:pathLst>
                <a:path w="1960" h="2749" extrusionOk="0">
                  <a:moveTo>
                    <a:pt x="0" y="1"/>
                  </a:moveTo>
                  <a:cubicBezTo>
                    <a:pt x="0" y="936"/>
                    <a:pt x="236" y="1877"/>
                    <a:pt x="738" y="2748"/>
                  </a:cubicBezTo>
                  <a:lnTo>
                    <a:pt x="1959" y="2042"/>
                  </a:lnTo>
                  <a:cubicBezTo>
                    <a:pt x="1584" y="1400"/>
                    <a:pt x="1406" y="694"/>
                    <a:pt x="1406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79" name="Google Shape;579;p21"/>
            <p:cNvSpPr/>
            <p:nvPr/>
          </p:nvSpPr>
          <p:spPr>
            <a:xfrm>
              <a:off x="5750953" y="3449435"/>
              <a:ext cx="69444" cy="69444"/>
            </a:xfrm>
            <a:custGeom>
              <a:avLst/>
              <a:gdLst/>
              <a:ahLst/>
              <a:cxnLst/>
              <a:rect l="l" t="t" r="r" b="b"/>
              <a:pathLst>
                <a:path w="2195" h="2195" extrusionOk="0">
                  <a:moveTo>
                    <a:pt x="1094" y="1"/>
                  </a:moveTo>
                  <a:cubicBezTo>
                    <a:pt x="490" y="1"/>
                    <a:pt x="0" y="490"/>
                    <a:pt x="0" y="1101"/>
                  </a:cubicBezTo>
                  <a:cubicBezTo>
                    <a:pt x="0" y="1705"/>
                    <a:pt x="490" y="2195"/>
                    <a:pt x="1094" y="2195"/>
                  </a:cubicBezTo>
                  <a:cubicBezTo>
                    <a:pt x="1699" y="2195"/>
                    <a:pt x="2195" y="1705"/>
                    <a:pt x="2195" y="1101"/>
                  </a:cubicBezTo>
                  <a:cubicBezTo>
                    <a:pt x="2195" y="490"/>
                    <a:pt x="1699" y="1"/>
                    <a:pt x="109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0" name="Google Shape;580;p21"/>
            <p:cNvSpPr/>
            <p:nvPr/>
          </p:nvSpPr>
          <p:spPr>
            <a:xfrm>
              <a:off x="5770252" y="3468954"/>
              <a:ext cx="30625" cy="30625"/>
            </a:xfrm>
            <a:custGeom>
              <a:avLst/>
              <a:gdLst/>
              <a:ahLst/>
              <a:cxnLst/>
              <a:rect l="l" t="t" r="r" b="b"/>
              <a:pathLst>
                <a:path w="968" h="968" extrusionOk="0">
                  <a:moveTo>
                    <a:pt x="484" y="1"/>
                  </a:moveTo>
                  <a:cubicBezTo>
                    <a:pt x="217" y="1"/>
                    <a:pt x="1" y="217"/>
                    <a:pt x="1" y="484"/>
                  </a:cubicBezTo>
                  <a:cubicBezTo>
                    <a:pt x="1" y="751"/>
                    <a:pt x="217" y="967"/>
                    <a:pt x="484" y="967"/>
                  </a:cubicBezTo>
                  <a:cubicBezTo>
                    <a:pt x="751" y="967"/>
                    <a:pt x="968" y="751"/>
                    <a:pt x="968" y="484"/>
                  </a:cubicBezTo>
                  <a:cubicBezTo>
                    <a:pt x="968" y="217"/>
                    <a:pt x="751" y="1"/>
                    <a:pt x="48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1" name="Google Shape;581;p21"/>
            <p:cNvSpPr/>
            <p:nvPr/>
          </p:nvSpPr>
          <p:spPr>
            <a:xfrm>
              <a:off x="5847541" y="3598728"/>
              <a:ext cx="72450" cy="88775"/>
            </a:xfrm>
            <a:custGeom>
              <a:avLst/>
              <a:gdLst/>
              <a:ahLst/>
              <a:cxnLst/>
              <a:rect l="l" t="t" r="r" b="b"/>
              <a:pathLst>
                <a:path w="2290" h="2806" extrusionOk="0">
                  <a:moveTo>
                    <a:pt x="1438" y="1"/>
                  </a:moveTo>
                  <a:cubicBezTo>
                    <a:pt x="643" y="1"/>
                    <a:pt x="0" y="643"/>
                    <a:pt x="0" y="1438"/>
                  </a:cubicBezTo>
                  <a:lnTo>
                    <a:pt x="0" y="1890"/>
                  </a:lnTo>
                  <a:cubicBezTo>
                    <a:pt x="0" y="2144"/>
                    <a:pt x="102" y="2373"/>
                    <a:pt x="267" y="2538"/>
                  </a:cubicBezTo>
                  <a:cubicBezTo>
                    <a:pt x="426" y="2704"/>
                    <a:pt x="655" y="2806"/>
                    <a:pt x="910" y="2806"/>
                  </a:cubicBezTo>
                  <a:cubicBezTo>
                    <a:pt x="1412" y="2806"/>
                    <a:pt x="1819" y="2392"/>
                    <a:pt x="1819" y="1890"/>
                  </a:cubicBezTo>
                  <a:lnTo>
                    <a:pt x="2290" y="961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2" name="Google Shape;582;p21"/>
            <p:cNvSpPr/>
            <p:nvPr/>
          </p:nvSpPr>
          <p:spPr>
            <a:xfrm>
              <a:off x="5905088" y="3598728"/>
              <a:ext cx="57770" cy="88775"/>
            </a:xfrm>
            <a:custGeom>
              <a:avLst/>
              <a:gdLst/>
              <a:ahLst/>
              <a:cxnLst/>
              <a:rect l="l" t="t" r="r" b="b"/>
              <a:pathLst>
                <a:path w="1826" h="2806" extrusionOk="0">
                  <a:moveTo>
                    <a:pt x="0" y="1"/>
                  </a:moveTo>
                  <a:lnTo>
                    <a:pt x="0" y="1890"/>
                  </a:lnTo>
                  <a:cubicBezTo>
                    <a:pt x="0" y="2144"/>
                    <a:pt x="102" y="2373"/>
                    <a:pt x="267" y="2538"/>
                  </a:cubicBezTo>
                  <a:cubicBezTo>
                    <a:pt x="433" y="2704"/>
                    <a:pt x="662" y="2806"/>
                    <a:pt x="910" y="2806"/>
                  </a:cubicBezTo>
                  <a:cubicBezTo>
                    <a:pt x="1418" y="2806"/>
                    <a:pt x="1826" y="2398"/>
                    <a:pt x="1826" y="1890"/>
                  </a:cubicBezTo>
                  <a:lnTo>
                    <a:pt x="1826" y="1444"/>
                  </a:lnTo>
                  <a:cubicBezTo>
                    <a:pt x="1826" y="643"/>
                    <a:pt x="1177" y="1"/>
                    <a:pt x="38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3" name="Google Shape;583;p21"/>
            <p:cNvSpPr/>
            <p:nvPr/>
          </p:nvSpPr>
          <p:spPr>
            <a:xfrm>
              <a:off x="5895819" y="3440387"/>
              <a:ext cx="18540" cy="52961"/>
            </a:xfrm>
            <a:custGeom>
              <a:avLst/>
              <a:gdLst/>
              <a:ahLst/>
              <a:cxnLst/>
              <a:rect l="l" t="t" r="r" b="b"/>
              <a:pathLst>
                <a:path w="586" h="1674" extrusionOk="0">
                  <a:moveTo>
                    <a:pt x="293" y="0"/>
                  </a:moveTo>
                  <a:cubicBezTo>
                    <a:pt x="134" y="0"/>
                    <a:pt x="1" y="128"/>
                    <a:pt x="1" y="293"/>
                  </a:cubicBezTo>
                  <a:lnTo>
                    <a:pt x="1" y="1673"/>
                  </a:lnTo>
                  <a:lnTo>
                    <a:pt x="586" y="1673"/>
                  </a:lnTo>
                  <a:lnTo>
                    <a:pt x="586" y="293"/>
                  </a:lnTo>
                  <a:cubicBezTo>
                    <a:pt x="586" y="128"/>
                    <a:pt x="459" y="0"/>
                    <a:pt x="29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4" name="Google Shape;584;p21"/>
            <p:cNvSpPr/>
            <p:nvPr/>
          </p:nvSpPr>
          <p:spPr>
            <a:xfrm>
              <a:off x="5893003" y="3547224"/>
              <a:ext cx="24171" cy="94406"/>
            </a:xfrm>
            <a:custGeom>
              <a:avLst/>
              <a:gdLst/>
              <a:ahLst/>
              <a:cxnLst/>
              <a:rect l="l" t="t" r="r" b="b"/>
              <a:pathLst>
                <a:path w="764" h="2984" extrusionOk="0">
                  <a:moveTo>
                    <a:pt x="1" y="1"/>
                  </a:moveTo>
                  <a:lnTo>
                    <a:pt x="1" y="1629"/>
                  </a:lnTo>
                  <a:lnTo>
                    <a:pt x="382" y="2983"/>
                  </a:lnTo>
                  <a:lnTo>
                    <a:pt x="764" y="1629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5" name="Google Shape;585;p21"/>
            <p:cNvSpPr/>
            <p:nvPr/>
          </p:nvSpPr>
          <p:spPr>
            <a:xfrm>
              <a:off x="5879937" y="3473795"/>
              <a:ext cx="50335" cy="96811"/>
            </a:xfrm>
            <a:custGeom>
              <a:avLst/>
              <a:gdLst/>
              <a:ahLst/>
              <a:cxnLst/>
              <a:rect l="l" t="t" r="r" b="b"/>
              <a:pathLst>
                <a:path w="1591" h="3060" extrusionOk="0">
                  <a:moveTo>
                    <a:pt x="795" y="0"/>
                  </a:moveTo>
                  <a:cubicBezTo>
                    <a:pt x="356" y="0"/>
                    <a:pt x="0" y="356"/>
                    <a:pt x="0" y="795"/>
                  </a:cubicBezTo>
                  <a:lnTo>
                    <a:pt x="0" y="2264"/>
                  </a:lnTo>
                  <a:cubicBezTo>
                    <a:pt x="0" y="2703"/>
                    <a:pt x="356" y="3059"/>
                    <a:pt x="795" y="3059"/>
                  </a:cubicBezTo>
                  <a:cubicBezTo>
                    <a:pt x="1234" y="3059"/>
                    <a:pt x="1590" y="2703"/>
                    <a:pt x="1590" y="2264"/>
                  </a:cubicBezTo>
                  <a:lnTo>
                    <a:pt x="1590" y="795"/>
                  </a:lnTo>
                  <a:cubicBezTo>
                    <a:pt x="1590" y="356"/>
                    <a:pt x="1234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86" name="Google Shape;586;p21"/>
          <p:cNvGrpSpPr/>
          <p:nvPr/>
        </p:nvGrpSpPr>
        <p:grpSpPr>
          <a:xfrm>
            <a:off x="112088" y="1564447"/>
            <a:ext cx="648084" cy="648084"/>
            <a:chOff x="1264136" y="3850239"/>
            <a:chExt cx="446955" cy="446955"/>
          </a:xfrm>
        </p:grpSpPr>
        <p:sp>
          <p:nvSpPr>
            <p:cNvPr id="587" name="Google Shape;587;p21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8" name="Google Shape;588;p21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89" name="Google Shape;589;p21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90" name="Google Shape;590;p21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91" name="Google Shape;591;p21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92" name="Google Shape;592;p21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593" name="Google Shape;593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_1_1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Google Shape;595;p22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22"/>
          <p:cNvSpPr txBox="1">
            <a:spLocks noGrp="1"/>
          </p:cNvSpPr>
          <p:nvPr>
            <p:ph type="subTitle" idx="1"/>
          </p:nvPr>
        </p:nvSpPr>
        <p:spPr>
          <a:xfrm>
            <a:off x="6796932" y="2251967"/>
            <a:ext cx="444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7" name="Google Shape;597;p22"/>
          <p:cNvSpPr txBox="1">
            <a:spLocks noGrp="1"/>
          </p:cNvSpPr>
          <p:nvPr>
            <p:ph type="subTitle" idx="2"/>
          </p:nvPr>
        </p:nvSpPr>
        <p:spPr>
          <a:xfrm>
            <a:off x="6796932" y="3730048"/>
            <a:ext cx="444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ubTitle" idx="3"/>
          </p:nvPr>
        </p:nvSpPr>
        <p:spPr>
          <a:xfrm>
            <a:off x="6796932" y="5148129"/>
            <a:ext cx="444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9" name="Google Shape;599;p22"/>
          <p:cNvSpPr txBox="1">
            <a:spLocks noGrp="1"/>
          </p:cNvSpPr>
          <p:nvPr>
            <p:ph type="subTitle" idx="4"/>
          </p:nvPr>
        </p:nvSpPr>
        <p:spPr>
          <a:xfrm>
            <a:off x="6796927" y="1937567"/>
            <a:ext cx="4444000" cy="5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00" name="Google Shape;600;p22"/>
          <p:cNvSpPr txBox="1">
            <a:spLocks noGrp="1"/>
          </p:cNvSpPr>
          <p:nvPr>
            <p:ph type="subTitle" idx="5"/>
          </p:nvPr>
        </p:nvSpPr>
        <p:spPr>
          <a:xfrm>
            <a:off x="6796927" y="3355648"/>
            <a:ext cx="4444000" cy="5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01" name="Google Shape;601;p22"/>
          <p:cNvSpPr txBox="1">
            <a:spLocks noGrp="1"/>
          </p:cNvSpPr>
          <p:nvPr>
            <p:ph type="subTitle" idx="6"/>
          </p:nvPr>
        </p:nvSpPr>
        <p:spPr>
          <a:xfrm>
            <a:off x="6796927" y="4773863"/>
            <a:ext cx="4444000" cy="5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02" name="Google Shape;602;p22"/>
          <p:cNvSpPr/>
          <p:nvPr/>
        </p:nvSpPr>
        <p:spPr>
          <a:xfrm rot="8100000" flipH="1">
            <a:off x="3939092" y="5925732"/>
            <a:ext cx="780625" cy="545395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603" name="Google Shape;603;p22"/>
          <p:cNvSpPr/>
          <p:nvPr/>
        </p:nvSpPr>
        <p:spPr>
          <a:xfrm rot="2205800">
            <a:off x="378945" y="328039"/>
            <a:ext cx="780619" cy="545391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604" name="Google Shape;604;p22"/>
          <p:cNvGrpSpPr/>
          <p:nvPr/>
        </p:nvGrpSpPr>
        <p:grpSpPr>
          <a:xfrm rot="2545116">
            <a:off x="515377" y="1113555"/>
            <a:ext cx="509939" cy="849979"/>
            <a:chOff x="3834143" y="4115408"/>
            <a:chExt cx="382421" cy="637429"/>
          </a:xfrm>
        </p:grpSpPr>
        <p:sp>
          <p:nvSpPr>
            <p:cNvPr id="605" name="Google Shape;605;p22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6" name="Google Shape;606;p22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7" name="Google Shape;607;p22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8" name="Google Shape;608;p22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9" name="Google Shape;609;p22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0" name="Google Shape;610;p22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1" name="Google Shape;611;p22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2" name="Google Shape;612;p22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3" name="Google Shape;613;p22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4" name="Google Shape;614;p22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5" name="Google Shape;615;p22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6" name="Google Shape;616;p22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617" name="Google Shape;617;p22"/>
          <p:cNvSpPr txBox="1">
            <a:spLocks noGrp="1"/>
          </p:cNvSpPr>
          <p:nvPr>
            <p:ph type="title"/>
          </p:nvPr>
        </p:nvSpPr>
        <p:spPr>
          <a:xfrm>
            <a:off x="5404333" y="719333"/>
            <a:ext cx="583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0"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Google Shape;619;p23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23"/>
          <p:cNvSpPr txBox="1">
            <a:spLocks noGrp="1"/>
          </p:cNvSpPr>
          <p:nvPr>
            <p:ph type="subTitle" idx="1"/>
          </p:nvPr>
        </p:nvSpPr>
        <p:spPr>
          <a:xfrm>
            <a:off x="1353633" y="3512413"/>
            <a:ext cx="2692800" cy="15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1" name="Google Shape;621;p23"/>
          <p:cNvSpPr txBox="1">
            <a:spLocks noGrp="1"/>
          </p:cNvSpPr>
          <p:nvPr>
            <p:ph type="subTitle" idx="2"/>
          </p:nvPr>
        </p:nvSpPr>
        <p:spPr>
          <a:xfrm>
            <a:off x="4749600" y="3512413"/>
            <a:ext cx="2692800" cy="15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2" name="Google Shape;622;p23"/>
          <p:cNvSpPr txBox="1">
            <a:spLocks noGrp="1"/>
          </p:cNvSpPr>
          <p:nvPr>
            <p:ph type="subTitle" idx="3"/>
          </p:nvPr>
        </p:nvSpPr>
        <p:spPr>
          <a:xfrm>
            <a:off x="8145567" y="3512413"/>
            <a:ext cx="2692800" cy="15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3" name="Google Shape;623;p23"/>
          <p:cNvSpPr txBox="1">
            <a:spLocks noGrp="1"/>
          </p:cNvSpPr>
          <p:nvPr>
            <p:ph type="subTitle" idx="4"/>
          </p:nvPr>
        </p:nvSpPr>
        <p:spPr>
          <a:xfrm>
            <a:off x="1353633" y="3087400"/>
            <a:ext cx="26928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24" name="Google Shape;624;p23"/>
          <p:cNvSpPr txBox="1">
            <a:spLocks noGrp="1"/>
          </p:cNvSpPr>
          <p:nvPr>
            <p:ph type="subTitle" idx="5"/>
          </p:nvPr>
        </p:nvSpPr>
        <p:spPr>
          <a:xfrm>
            <a:off x="4749600" y="3087400"/>
            <a:ext cx="26928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25" name="Google Shape;625;p23"/>
          <p:cNvSpPr txBox="1">
            <a:spLocks noGrp="1"/>
          </p:cNvSpPr>
          <p:nvPr>
            <p:ph type="subTitle" idx="6"/>
          </p:nvPr>
        </p:nvSpPr>
        <p:spPr>
          <a:xfrm>
            <a:off x="8145567" y="3087400"/>
            <a:ext cx="26928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626" name="Google Shape;626;p23"/>
          <p:cNvGrpSpPr/>
          <p:nvPr/>
        </p:nvGrpSpPr>
        <p:grpSpPr>
          <a:xfrm>
            <a:off x="131469" y="5502324"/>
            <a:ext cx="1284711" cy="1284868"/>
            <a:chOff x="3988826" y="1587388"/>
            <a:chExt cx="366181" cy="366212"/>
          </a:xfrm>
        </p:grpSpPr>
        <p:sp>
          <p:nvSpPr>
            <p:cNvPr id="627" name="Google Shape;627;p23"/>
            <p:cNvSpPr/>
            <p:nvPr/>
          </p:nvSpPr>
          <p:spPr>
            <a:xfrm>
              <a:off x="4032390" y="1709325"/>
              <a:ext cx="272017" cy="191708"/>
            </a:xfrm>
            <a:custGeom>
              <a:avLst/>
              <a:gdLst/>
              <a:ahLst/>
              <a:cxnLst/>
              <a:rect l="l" t="t" r="r" b="b"/>
              <a:pathLst>
                <a:path w="8854" h="6240" extrusionOk="0">
                  <a:moveTo>
                    <a:pt x="4542" y="0"/>
                  </a:moveTo>
                  <a:cubicBezTo>
                    <a:pt x="3823" y="0"/>
                    <a:pt x="3200" y="382"/>
                    <a:pt x="2850" y="948"/>
                  </a:cubicBezTo>
                  <a:lnTo>
                    <a:pt x="1253" y="948"/>
                  </a:lnTo>
                  <a:lnTo>
                    <a:pt x="1" y="1838"/>
                  </a:lnTo>
                  <a:lnTo>
                    <a:pt x="1253" y="2621"/>
                  </a:lnTo>
                  <a:lnTo>
                    <a:pt x="1775" y="2621"/>
                  </a:lnTo>
                  <a:cubicBezTo>
                    <a:pt x="2843" y="2621"/>
                    <a:pt x="3702" y="3486"/>
                    <a:pt x="3702" y="4548"/>
                  </a:cubicBezTo>
                  <a:lnTo>
                    <a:pt x="3702" y="5197"/>
                  </a:lnTo>
                  <a:lnTo>
                    <a:pt x="4643" y="6240"/>
                  </a:lnTo>
                  <a:lnTo>
                    <a:pt x="5375" y="5197"/>
                  </a:lnTo>
                  <a:lnTo>
                    <a:pt x="5375" y="4548"/>
                  </a:lnTo>
                  <a:cubicBezTo>
                    <a:pt x="5375" y="3486"/>
                    <a:pt x="6240" y="2621"/>
                    <a:pt x="7302" y="2621"/>
                  </a:cubicBezTo>
                  <a:lnTo>
                    <a:pt x="7823" y="2621"/>
                  </a:lnTo>
                  <a:lnTo>
                    <a:pt x="8854" y="1934"/>
                  </a:lnTo>
                  <a:lnTo>
                    <a:pt x="7823" y="948"/>
                  </a:lnTo>
                  <a:lnTo>
                    <a:pt x="6233" y="948"/>
                  </a:lnTo>
                  <a:cubicBezTo>
                    <a:pt x="5884" y="382"/>
                    <a:pt x="5254" y="0"/>
                    <a:pt x="454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28" name="Google Shape;628;p23"/>
            <p:cNvSpPr/>
            <p:nvPr/>
          </p:nvSpPr>
          <p:spPr>
            <a:xfrm>
              <a:off x="4039026" y="1867792"/>
              <a:ext cx="262247" cy="85808"/>
            </a:xfrm>
            <a:custGeom>
              <a:avLst/>
              <a:gdLst/>
              <a:ahLst/>
              <a:cxnLst/>
              <a:rect l="l" t="t" r="r" b="b"/>
              <a:pathLst>
                <a:path w="8536" h="2793" extrusionOk="0">
                  <a:moveTo>
                    <a:pt x="1" y="0"/>
                  </a:moveTo>
                  <a:lnTo>
                    <a:pt x="109" y="1043"/>
                  </a:lnTo>
                  <a:cubicBezTo>
                    <a:pt x="1190" y="2125"/>
                    <a:pt x="2678" y="2792"/>
                    <a:pt x="4326" y="2792"/>
                  </a:cubicBezTo>
                  <a:cubicBezTo>
                    <a:pt x="5966" y="2792"/>
                    <a:pt x="7461" y="2125"/>
                    <a:pt x="8536" y="1043"/>
                  </a:cubicBezTo>
                  <a:lnTo>
                    <a:pt x="8097" y="121"/>
                  </a:lnTo>
                  <a:lnTo>
                    <a:pt x="7537" y="51"/>
                  </a:lnTo>
                  <a:cubicBezTo>
                    <a:pt x="7156" y="427"/>
                    <a:pt x="6711" y="745"/>
                    <a:pt x="6215" y="967"/>
                  </a:cubicBezTo>
                  <a:lnTo>
                    <a:pt x="6215" y="795"/>
                  </a:lnTo>
                  <a:cubicBezTo>
                    <a:pt x="6215" y="382"/>
                    <a:pt x="5877" y="39"/>
                    <a:pt x="5458" y="39"/>
                  </a:cubicBezTo>
                  <a:lnTo>
                    <a:pt x="3187" y="39"/>
                  </a:lnTo>
                  <a:cubicBezTo>
                    <a:pt x="2774" y="39"/>
                    <a:pt x="2437" y="382"/>
                    <a:pt x="2437" y="795"/>
                  </a:cubicBezTo>
                  <a:lnTo>
                    <a:pt x="2437" y="967"/>
                  </a:lnTo>
                  <a:cubicBezTo>
                    <a:pt x="2367" y="935"/>
                    <a:pt x="2297" y="904"/>
                    <a:pt x="2227" y="872"/>
                  </a:cubicBezTo>
                  <a:cubicBezTo>
                    <a:pt x="1813" y="655"/>
                    <a:pt x="1438" y="376"/>
                    <a:pt x="1107" y="5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29" name="Google Shape;629;p23"/>
            <p:cNvSpPr/>
            <p:nvPr/>
          </p:nvSpPr>
          <p:spPr>
            <a:xfrm>
              <a:off x="4042344" y="1587388"/>
              <a:ext cx="258929" cy="87190"/>
            </a:xfrm>
            <a:custGeom>
              <a:avLst/>
              <a:gdLst/>
              <a:ahLst/>
              <a:cxnLst/>
              <a:rect l="l" t="t" r="r" b="b"/>
              <a:pathLst>
                <a:path w="8428" h="2838" extrusionOk="0">
                  <a:moveTo>
                    <a:pt x="4218" y="1"/>
                  </a:moveTo>
                  <a:cubicBezTo>
                    <a:pt x="2570" y="1"/>
                    <a:pt x="1082" y="669"/>
                    <a:pt x="1" y="1750"/>
                  </a:cubicBezTo>
                  <a:lnTo>
                    <a:pt x="84" y="2818"/>
                  </a:lnTo>
                  <a:lnTo>
                    <a:pt x="999" y="2748"/>
                  </a:lnTo>
                  <a:cubicBezTo>
                    <a:pt x="1826" y="1922"/>
                    <a:pt x="2958" y="1413"/>
                    <a:pt x="4218" y="1413"/>
                  </a:cubicBezTo>
                  <a:cubicBezTo>
                    <a:pt x="5471" y="1413"/>
                    <a:pt x="6609" y="1922"/>
                    <a:pt x="7429" y="2748"/>
                  </a:cubicBezTo>
                  <a:lnTo>
                    <a:pt x="8383" y="2837"/>
                  </a:lnTo>
                  <a:lnTo>
                    <a:pt x="8428" y="1750"/>
                  </a:lnTo>
                  <a:cubicBezTo>
                    <a:pt x="7353" y="669"/>
                    <a:pt x="5858" y="1"/>
                    <a:pt x="421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0" name="Google Shape;630;p23"/>
            <p:cNvSpPr/>
            <p:nvPr/>
          </p:nvSpPr>
          <p:spPr>
            <a:xfrm>
              <a:off x="4270582" y="1641121"/>
              <a:ext cx="84425" cy="258745"/>
            </a:xfrm>
            <a:custGeom>
              <a:avLst/>
              <a:gdLst/>
              <a:ahLst/>
              <a:cxnLst/>
              <a:rect l="l" t="t" r="r" b="b"/>
              <a:pathLst>
                <a:path w="2748" h="8422" extrusionOk="0">
                  <a:moveTo>
                    <a:pt x="999" y="1"/>
                  </a:moveTo>
                  <a:lnTo>
                    <a:pt x="318" y="681"/>
                  </a:lnTo>
                  <a:lnTo>
                    <a:pt x="0" y="993"/>
                  </a:lnTo>
                  <a:cubicBezTo>
                    <a:pt x="7" y="999"/>
                    <a:pt x="13" y="1006"/>
                    <a:pt x="13" y="1006"/>
                  </a:cubicBezTo>
                  <a:cubicBezTo>
                    <a:pt x="388" y="1387"/>
                    <a:pt x="700" y="1832"/>
                    <a:pt x="923" y="2322"/>
                  </a:cubicBezTo>
                  <a:lnTo>
                    <a:pt x="827" y="2322"/>
                  </a:lnTo>
                  <a:cubicBezTo>
                    <a:pt x="407" y="2322"/>
                    <a:pt x="70" y="2659"/>
                    <a:pt x="70" y="3079"/>
                  </a:cubicBezTo>
                  <a:lnTo>
                    <a:pt x="70" y="5343"/>
                  </a:lnTo>
                  <a:cubicBezTo>
                    <a:pt x="70" y="5763"/>
                    <a:pt x="407" y="6100"/>
                    <a:pt x="827" y="6100"/>
                  </a:cubicBezTo>
                  <a:lnTo>
                    <a:pt x="923" y="6100"/>
                  </a:lnTo>
                  <a:cubicBezTo>
                    <a:pt x="700" y="6590"/>
                    <a:pt x="388" y="7035"/>
                    <a:pt x="13" y="7410"/>
                  </a:cubicBezTo>
                  <a:cubicBezTo>
                    <a:pt x="13" y="7417"/>
                    <a:pt x="7" y="7423"/>
                    <a:pt x="0" y="7429"/>
                  </a:cubicBezTo>
                  <a:lnTo>
                    <a:pt x="999" y="8421"/>
                  </a:lnTo>
                  <a:cubicBezTo>
                    <a:pt x="2080" y="7347"/>
                    <a:pt x="2748" y="5858"/>
                    <a:pt x="2748" y="4211"/>
                  </a:cubicBezTo>
                  <a:cubicBezTo>
                    <a:pt x="2748" y="2564"/>
                    <a:pt x="2080" y="1076"/>
                    <a:pt x="999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1" name="Google Shape;631;p23"/>
            <p:cNvSpPr/>
            <p:nvPr/>
          </p:nvSpPr>
          <p:spPr>
            <a:xfrm>
              <a:off x="3988826" y="1641121"/>
              <a:ext cx="84241" cy="258929"/>
            </a:xfrm>
            <a:custGeom>
              <a:avLst/>
              <a:gdLst/>
              <a:ahLst/>
              <a:cxnLst/>
              <a:rect l="l" t="t" r="r" b="b"/>
              <a:pathLst>
                <a:path w="2742" h="8428" extrusionOk="0">
                  <a:moveTo>
                    <a:pt x="1743" y="1"/>
                  </a:moveTo>
                  <a:cubicBezTo>
                    <a:pt x="668" y="1076"/>
                    <a:pt x="0" y="2570"/>
                    <a:pt x="0" y="4211"/>
                  </a:cubicBezTo>
                  <a:cubicBezTo>
                    <a:pt x="0" y="5858"/>
                    <a:pt x="668" y="7347"/>
                    <a:pt x="1743" y="8428"/>
                  </a:cubicBezTo>
                  <a:lnTo>
                    <a:pt x="2137" y="8033"/>
                  </a:lnTo>
                  <a:lnTo>
                    <a:pt x="2741" y="7429"/>
                  </a:lnTo>
                  <a:cubicBezTo>
                    <a:pt x="2360" y="7048"/>
                    <a:pt x="2048" y="6596"/>
                    <a:pt x="1819" y="6100"/>
                  </a:cubicBezTo>
                  <a:lnTo>
                    <a:pt x="1915" y="6100"/>
                  </a:lnTo>
                  <a:cubicBezTo>
                    <a:pt x="2334" y="6100"/>
                    <a:pt x="2671" y="5763"/>
                    <a:pt x="2671" y="5343"/>
                  </a:cubicBezTo>
                  <a:lnTo>
                    <a:pt x="2671" y="3079"/>
                  </a:lnTo>
                  <a:cubicBezTo>
                    <a:pt x="2671" y="2659"/>
                    <a:pt x="2334" y="2322"/>
                    <a:pt x="1915" y="2322"/>
                  </a:cubicBezTo>
                  <a:lnTo>
                    <a:pt x="1819" y="2322"/>
                  </a:lnTo>
                  <a:cubicBezTo>
                    <a:pt x="2048" y="1826"/>
                    <a:pt x="2360" y="1381"/>
                    <a:pt x="2741" y="999"/>
                  </a:cubicBezTo>
                  <a:lnTo>
                    <a:pt x="1743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2" name="Google Shape;632;p23"/>
            <p:cNvSpPr/>
            <p:nvPr/>
          </p:nvSpPr>
          <p:spPr>
            <a:xfrm>
              <a:off x="4135157" y="1733750"/>
              <a:ext cx="73519" cy="73488"/>
            </a:xfrm>
            <a:custGeom>
              <a:avLst/>
              <a:gdLst/>
              <a:ahLst/>
              <a:cxnLst/>
              <a:rect l="l" t="t" r="r" b="b"/>
              <a:pathLst>
                <a:path w="2393" h="2392" extrusionOk="0">
                  <a:moveTo>
                    <a:pt x="1197" y="0"/>
                  </a:moveTo>
                  <a:cubicBezTo>
                    <a:pt x="535" y="0"/>
                    <a:pt x="1" y="535"/>
                    <a:pt x="1" y="1196"/>
                  </a:cubicBezTo>
                  <a:cubicBezTo>
                    <a:pt x="1" y="1858"/>
                    <a:pt x="535" y="2392"/>
                    <a:pt x="1197" y="2392"/>
                  </a:cubicBezTo>
                  <a:cubicBezTo>
                    <a:pt x="1858" y="2392"/>
                    <a:pt x="2392" y="1858"/>
                    <a:pt x="2392" y="1196"/>
                  </a:cubicBezTo>
                  <a:cubicBezTo>
                    <a:pt x="2392" y="535"/>
                    <a:pt x="1858" y="0"/>
                    <a:pt x="119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3" name="Google Shape;633;p23"/>
            <p:cNvSpPr/>
            <p:nvPr/>
          </p:nvSpPr>
          <p:spPr>
            <a:xfrm>
              <a:off x="4086892" y="1752890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57" y="1"/>
                  </a:moveTo>
                  <a:cubicBezTo>
                    <a:pt x="160" y="1"/>
                    <a:pt x="1" y="160"/>
                    <a:pt x="1" y="357"/>
                  </a:cubicBezTo>
                  <a:cubicBezTo>
                    <a:pt x="1" y="554"/>
                    <a:pt x="160" y="719"/>
                    <a:pt x="357" y="719"/>
                  </a:cubicBezTo>
                  <a:cubicBezTo>
                    <a:pt x="561" y="719"/>
                    <a:pt x="720" y="554"/>
                    <a:pt x="720" y="357"/>
                  </a:cubicBezTo>
                  <a:cubicBezTo>
                    <a:pt x="720" y="160"/>
                    <a:pt x="561" y="1"/>
                    <a:pt x="357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4" name="Google Shape;634;p23"/>
            <p:cNvSpPr/>
            <p:nvPr/>
          </p:nvSpPr>
          <p:spPr>
            <a:xfrm>
              <a:off x="4031991" y="1738819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63" y="1"/>
                  </a:moveTo>
                  <a:cubicBezTo>
                    <a:pt x="166" y="1"/>
                    <a:pt x="1" y="166"/>
                    <a:pt x="1" y="363"/>
                  </a:cubicBezTo>
                  <a:cubicBezTo>
                    <a:pt x="1" y="560"/>
                    <a:pt x="166" y="719"/>
                    <a:pt x="363" y="719"/>
                  </a:cubicBezTo>
                  <a:cubicBezTo>
                    <a:pt x="560" y="719"/>
                    <a:pt x="719" y="560"/>
                    <a:pt x="719" y="363"/>
                  </a:cubicBezTo>
                  <a:cubicBezTo>
                    <a:pt x="719" y="166"/>
                    <a:pt x="560" y="1"/>
                    <a:pt x="363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5" name="Google Shape;635;p23"/>
            <p:cNvSpPr/>
            <p:nvPr/>
          </p:nvSpPr>
          <p:spPr>
            <a:xfrm>
              <a:off x="4031991" y="1778697"/>
              <a:ext cx="22120" cy="21905"/>
            </a:xfrm>
            <a:custGeom>
              <a:avLst/>
              <a:gdLst/>
              <a:ahLst/>
              <a:cxnLst/>
              <a:rect l="l" t="t" r="r" b="b"/>
              <a:pathLst>
                <a:path w="720" h="713" extrusionOk="0">
                  <a:moveTo>
                    <a:pt x="363" y="0"/>
                  </a:moveTo>
                  <a:cubicBezTo>
                    <a:pt x="166" y="0"/>
                    <a:pt x="1" y="159"/>
                    <a:pt x="1" y="356"/>
                  </a:cubicBezTo>
                  <a:cubicBezTo>
                    <a:pt x="1" y="554"/>
                    <a:pt x="166" y="713"/>
                    <a:pt x="363" y="713"/>
                  </a:cubicBezTo>
                  <a:cubicBezTo>
                    <a:pt x="560" y="713"/>
                    <a:pt x="719" y="554"/>
                    <a:pt x="719" y="356"/>
                  </a:cubicBezTo>
                  <a:cubicBezTo>
                    <a:pt x="719" y="159"/>
                    <a:pt x="560" y="0"/>
                    <a:pt x="363" y="0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6" name="Google Shape;636;p23"/>
            <p:cNvSpPr/>
            <p:nvPr/>
          </p:nvSpPr>
          <p:spPr>
            <a:xfrm>
              <a:off x="4289537" y="1738819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63" y="1"/>
                  </a:moveTo>
                  <a:cubicBezTo>
                    <a:pt x="159" y="1"/>
                    <a:pt x="0" y="166"/>
                    <a:pt x="0" y="363"/>
                  </a:cubicBezTo>
                  <a:cubicBezTo>
                    <a:pt x="0" y="560"/>
                    <a:pt x="159" y="719"/>
                    <a:pt x="363" y="719"/>
                  </a:cubicBezTo>
                  <a:cubicBezTo>
                    <a:pt x="560" y="719"/>
                    <a:pt x="719" y="560"/>
                    <a:pt x="719" y="363"/>
                  </a:cubicBezTo>
                  <a:cubicBezTo>
                    <a:pt x="719" y="166"/>
                    <a:pt x="560" y="1"/>
                    <a:pt x="363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7" name="Google Shape;637;p23"/>
            <p:cNvSpPr/>
            <p:nvPr/>
          </p:nvSpPr>
          <p:spPr>
            <a:xfrm>
              <a:off x="4289537" y="1778697"/>
              <a:ext cx="22120" cy="21905"/>
            </a:xfrm>
            <a:custGeom>
              <a:avLst/>
              <a:gdLst/>
              <a:ahLst/>
              <a:cxnLst/>
              <a:rect l="l" t="t" r="r" b="b"/>
              <a:pathLst>
                <a:path w="720" h="713" extrusionOk="0">
                  <a:moveTo>
                    <a:pt x="363" y="0"/>
                  </a:moveTo>
                  <a:cubicBezTo>
                    <a:pt x="159" y="0"/>
                    <a:pt x="0" y="159"/>
                    <a:pt x="0" y="356"/>
                  </a:cubicBezTo>
                  <a:cubicBezTo>
                    <a:pt x="0" y="554"/>
                    <a:pt x="159" y="713"/>
                    <a:pt x="363" y="713"/>
                  </a:cubicBezTo>
                  <a:cubicBezTo>
                    <a:pt x="560" y="713"/>
                    <a:pt x="719" y="554"/>
                    <a:pt x="719" y="356"/>
                  </a:cubicBezTo>
                  <a:cubicBezTo>
                    <a:pt x="719" y="159"/>
                    <a:pt x="560" y="0"/>
                    <a:pt x="363" y="0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8" name="Google Shape;638;p23"/>
            <p:cNvSpPr/>
            <p:nvPr/>
          </p:nvSpPr>
          <p:spPr>
            <a:xfrm>
              <a:off x="4234821" y="1752890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57" y="1"/>
                  </a:moveTo>
                  <a:cubicBezTo>
                    <a:pt x="160" y="1"/>
                    <a:pt x="1" y="160"/>
                    <a:pt x="1" y="357"/>
                  </a:cubicBezTo>
                  <a:cubicBezTo>
                    <a:pt x="1" y="554"/>
                    <a:pt x="160" y="719"/>
                    <a:pt x="357" y="719"/>
                  </a:cubicBezTo>
                  <a:cubicBezTo>
                    <a:pt x="554" y="719"/>
                    <a:pt x="719" y="554"/>
                    <a:pt x="719" y="357"/>
                  </a:cubicBezTo>
                  <a:cubicBezTo>
                    <a:pt x="719" y="160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639" name="Google Shape;639;p23"/>
          <p:cNvGrpSpPr/>
          <p:nvPr/>
        </p:nvGrpSpPr>
        <p:grpSpPr>
          <a:xfrm rot="-3713294">
            <a:off x="1259981" y="5977944"/>
            <a:ext cx="1028017" cy="1009297"/>
            <a:chOff x="8043139" y="2727043"/>
            <a:chExt cx="383953" cy="376961"/>
          </a:xfrm>
        </p:grpSpPr>
        <p:sp>
          <p:nvSpPr>
            <p:cNvPr id="640" name="Google Shape;640;p23"/>
            <p:cNvSpPr/>
            <p:nvPr/>
          </p:nvSpPr>
          <p:spPr>
            <a:xfrm>
              <a:off x="8154027" y="2740014"/>
              <a:ext cx="70457" cy="69223"/>
            </a:xfrm>
            <a:custGeom>
              <a:avLst/>
              <a:gdLst/>
              <a:ahLst/>
              <a:cxnLst/>
              <a:rect l="l" t="t" r="r" b="b"/>
              <a:pathLst>
                <a:path w="2227" h="2188" extrusionOk="0">
                  <a:moveTo>
                    <a:pt x="1781" y="1"/>
                  </a:moveTo>
                  <a:cubicBezTo>
                    <a:pt x="1678" y="1"/>
                    <a:pt x="1574" y="41"/>
                    <a:pt x="1495" y="120"/>
                  </a:cubicBezTo>
                  <a:lnTo>
                    <a:pt x="0" y="1615"/>
                  </a:lnTo>
                  <a:lnTo>
                    <a:pt x="573" y="2187"/>
                  </a:lnTo>
                  <a:lnTo>
                    <a:pt x="2067" y="692"/>
                  </a:lnTo>
                  <a:cubicBezTo>
                    <a:pt x="2226" y="533"/>
                    <a:pt x="2226" y="279"/>
                    <a:pt x="2067" y="120"/>
                  </a:cubicBezTo>
                  <a:cubicBezTo>
                    <a:pt x="1988" y="41"/>
                    <a:pt x="1884" y="1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1" name="Google Shape;641;p23"/>
            <p:cNvSpPr/>
            <p:nvPr/>
          </p:nvSpPr>
          <p:spPr>
            <a:xfrm>
              <a:off x="8337932" y="2923918"/>
              <a:ext cx="70457" cy="69223"/>
            </a:xfrm>
            <a:custGeom>
              <a:avLst/>
              <a:gdLst/>
              <a:ahLst/>
              <a:cxnLst/>
              <a:rect l="l" t="t" r="r" b="b"/>
              <a:pathLst>
                <a:path w="2227" h="2188" extrusionOk="0">
                  <a:moveTo>
                    <a:pt x="1782" y="1"/>
                  </a:moveTo>
                  <a:cubicBezTo>
                    <a:pt x="1679" y="1"/>
                    <a:pt x="1578" y="41"/>
                    <a:pt x="1501" y="120"/>
                  </a:cubicBezTo>
                  <a:lnTo>
                    <a:pt x="0" y="1615"/>
                  </a:lnTo>
                  <a:lnTo>
                    <a:pt x="573" y="2187"/>
                  </a:lnTo>
                  <a:lnTo>
                    <a:pt x="2067" y="693"/>
                  </a:lnTo>
                  <a:cubicBezTo>
                    <a:pt x="2226" y="534"/>
                    <a:pt x="2226" y="279"/>
                    <a:pt x="2067" y="120"/>
                  </a:cubicBezTo>
                  <a:cubicBezTo>
                    <a:pt x="1988" y="41"/>
                    <a:pt x="1885" y="1"/>
                    <a:pt x="1782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8043139" y="2727043"/>
              <a:ext cx="383953" cy="376961"/>
            </a:xfrm>
            <a:custGeom>
              <a:avLst/>
              <a:gdLst/>
              <a:ahLst/>
              <a:cxnLst/>
              <a:rect l="l" t="t" r="r" b="b"/>
              <a:pathLst>
                <a:path w="12136" h="11915" extrusionOk="0">
                  <a:moveTo>
                    <a:pt x="2513" y="1"/>
                  </a:moveTo>
                  <a:cubicBezTo>
                    <a:pt x="1936" y="1"/>
                    <a:pt x="1359" y="222"/>
                    <a:pt x="917" y="664"/>
                  </a:cubicBezTo>
                  <a:lnTo>
                    <a:pt x="1" y="1580"/>
                  </a:lnTo>
                  <a:lnTo>
                    <a:pt x="3289" y="4861"/>
                  </a:lnTo>
                  <a:lnTo>
                    <a:pt x="7054" y="8633"/>
                  </a:lnTo>
                  <a:lnTo>
                    <a:pt x="10342" y="11915"/>
                  </a:lnTo>
                  <a:lnTo>
                    <a:pt x="11258" y="10999"/>
                  </a:lnTo>
                  <a:cubicBezTo>
                    <a:pt x="12136" y="10121"/>
                    <a:pt x="12136" y="8690"/>
                    <a:pt x="11258" y="7806"/>
                  </a:cubicBezTo>
                  <a:lnTo>
                    <a:pt x="10304" y="6858"/>
                  </a:lnTo>
                  <a:cubicBezTo>
                    <a:pt x="9897" y="6451"/>
                    <a:pt x="9897" y="5790"/>
                    <a:pt x="10304" y="5383"/>
                  </a:cubicBezTo>
                  <a:cubicBezTo>
                    <a:pt x="10622" y="5065"/>
                    <a:pt x="10622" y="4543"/>
                    <a:pt x="10304" y="4225"/>
                  </a:cubicBezTo>
                  <a:cubicBezTo>
                    <a:pt x="10145" y="4066"/>
                    <a:pt x="9935" y="3987"/>
                    <a:pt x="9725" y="3987"/>
                  </a:cubicBezTo>
                  <a:cubicBezTo>
                    <a:pt x="9517" y="3987"/>
                    <a:pt x="9308" y="4065"/>
                    <a:pt x="9149" y="4223"/>
                  </a:cubicBezTo>
                  <a:lnTo>
                    <a:pt x="9149" y="4223"/>
                  </a:lnTo>
                  <a:lnTo>
                    <a:pt x="10654" y="2724"/>
                  </a:lnTo>
                  <a:cubicBezTo>
                    <a:pt x="11055" y="2317"/>
                    <a:pt x="11055" y="1669"/>
                    <a:pt x="10654" y="1261"/>
                  </a:cubicBezTo>
                  <a:cubicBezTo>
                    <a:pt x="10450" y="1061"/>
                    <a:pt x="10187" y="961"/>
                    <a:pt x="9923" y="961"/>
                  </a:cubicBezTo>
                  <a:cubicBezTo>
                    <a:pt x="9660" y="961"/>
                    <a:pt x="9398" y="1061"/>
                    <a:pt x="9198" y="1261"/>
                  </a:cubicBezTo>
                  <a:lnTo>
                    <a:pt x="7690" y="2769"/>
                  </a:lnTo>
                  <a:cubicBezTo>
                    <a:pt x="8008" y="2451"/>
                    <a:pt x="8008" y="1929"/>
                    <a:pt x="7690" y="1611"/>
                  </a:cubicBezTo>
                  <a:cubicBezTo>
                    <a:pt x="7531" y="1452"/>
                    <a:pt x="7321" y="1373"/>
                    <a:pt x="7111" y="1373"/>
                  </a:cubicBezTo>
                  <a:cubicBezTo>
                    <a:pt x="6902" y="1373"/>
                    <a:pt x="6692" y="1452"/>
                    <a:pt x="6533" y="1611"/>
                  </a:cubicBezTo>
                  <a:cubicBezTo>
                    <a:pt x="6329" y="1815"/>
                    <a:pt x="6062" y="1917"/>
                    <a:pt x="5795" y="1917"/>
                  </a:cubicBezTo>
                  <a:cubicBezTo>
                    <a:pt x="5528" y="1917"/>
                    <a:pt x="5261" y="1815"/>
                    <a:pt x="5057" y="1611"/>
                  </a:cubicBezTo>
                  <a:lnTo>
                    <a:pt x="4109" y="664"/>
                  </a:lnTo>
                  <a:cubicBezTo>
                    <a:pt x="3667" y="222"/>
                    <a:pt x="3090" y="1"/>
                    <a:pt x="251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8206124" y="2844576"/>
              <a:ext cx="92382" cy="89218"/>
            </a:xfrm>
            <a:custGeom>
              <a:avLst/>
              <a:gdLst/>
              <a:ahLst/>
              <a:cxnLst/>
              <a:rect l="l" t="t" r="r" b="b"/>
              <a:pathLst>
                <a:path w="2920" h="2820" extrusionOk="0">
                  <a:moveTo>
                    <a:pt x="1788" y="0"/>
                  </a:moveTo>
                  <a:cubicBezTo>
                    <a:pt x="1525" y="0"/>
                    <a:pt x="1263" y="100"/>
                    <a:pt x="1062" y="301"/>
                  </a:cubicBezTo>
                  <a:lnTo>
                    <a:pt x="0" y="1363"/>
                  </a:lnTo>
                  <a:lnTo>
                    <a:pt x="1457" y="2819"/>
                  </a:lnTo>
                  <a:lnTo>
                    <a:pt x="2519" y="1757"/>
                  </a:lnTo>
                  <a:cubicBezTo>
                    <a:pt x="2920" y="1356"/>
                    <a:pt x="2920" y="708"/>
                    <a:pt x="2519" y="301"/>
                  </a:cubicBezTo>
                  <a:cubicBezTo>
                    <a:pt x="2315" y="100"/>
                    <a:pt x="2051" y="0"/>
                    <a:pt x="178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8059053" y="2889023"/>
              <a:ext cx="203239" cy="199095"/>
            </a:xfrm>
            <a:custGeom>
              <a:avLst/>
              <a:gdLst/>
              <a:ahLst/>
              <a:cxnLst/>
              <a:rect l="l" t="t" r="r" b="b"/>
              <a:pathLst>
                <a:path w="6424" h="6293" extrusionOk="0">
                  <a:moveTo>
                    <a:pt x="1512" y="0"/>
                  </a:moveTo>
                  <a:cubicBezTo>
                    <a:pt x="1164" y="0"/>
                    <a:pt x="818" y="132"/>
                    <a:pt x="554" y="396"/>
                  </a:cubicBezTo>
                  <a:lnTo>
                    <a:pt x="0" y="943"/>
                  </a:lnTo>
                  <a:lnTo>
                    <a:pt x="1978" y="2921"/>
                  </a:lnTo>
                  <a:lnTo>
                    <a:pt x="2004" y="2947"/>
                  </a:lnTo>
                  <a:lnTo>
                    <a:pt x="2672" y="3621"/>
                  </a:lnTo>
                  <a:lnTo>
                    <a:pt x="3346" y="4289"/>
                  </a:lnTo>
                  <a:lnTo>
                    <a:pt x="3371" y="4314"/>
                  </a:lnTo>
                  <a:lnTo>
                    <a:pt x="5349" y="6292"/>
                  </a:lnTo>
                  <a:lnTo>
                    <a:pt x="5896" y="5739"/>
                  </a:lnTo>
                  <a:cubicBezTo>
                    <a:pt x="6424" y="5211"/>
                    <a:pt x="6424" y="4352"/>
                    <a:pt x="5896" y="3818"/>
                  </a:cubicBezTo>
                  <a:lnTo>
                    <a:pt x="5324" y="3246"/>
                  </a:lnTo>
                  <a:cubicBezTo>
                    <a:pt x="5082" y="3004"/>
                    <a:pt x="5082" y="2603"/>
                    <a:pt x="5324" y="2362"/>
                  </a:cubicBezTo>
                  <a:cubicBezTo>
                    <a:pt x="5515" y="2164"/>
                    <a:pt x="5515" y="1859"/>
                    <a:pt x="5324" y="1662"/>
                  </a:cubicBezTo>
                  <a:lnTo>
                    <a:pt x="4630" y="969"/>
                  </a:lnTo>
                  <a:cubicBezTo>
                    <a:pt x="4532" y="873"/>
                    <a:pt x="4406" y="826"/>
                    <a:pt x="4281" y="826"/>
                  </a:cubicBezTo>
                  <a:cubicBezTo>
                    <a:pt x="4155" y="826"/>
                    <a:pt x="4029" y="873"/>
                    <a:pt x="3931" y="969"/>
                  </a:cubicBezTo>
                  <a:cubicBezTo>
                    <a:pt x="3810" y="1090"/>
                    <a:pt x="3649" y="1150"/>
                    <a:pt x="3489" y="1150"/>
                  </a:cubicBezTo>
                  <a:cubicBezTo>
                    <a:pt x="3328" y="1150"/>
                    <a:pt x="3168" y="1090"/>
                    <a:pt x="3047" y="969"/>
                  </a:cubicBezTo>
                  <a:lnTo>
                    <a:pt x="2474" y="396"/>
                  </a:lnTo>
                  <a:cubicBezTo>
                    <a:pt x="2207" y="132"/>
                    <a:pt x="1859" y="0"/>
                    <a:pt x="1512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5" name="Google Shape;645;p23"/>
            <p:cNvSpPr/>
            <p:nvPr/>
          </p:nvSpPr>
          <p:spPr>
            <a:xfrm>
              <a:off x="8094075" y="2943058"/>
              <a:ext cx="111680" cy="108358"/>
            </a:xfrm>
            <a:custGeom>
              <a:avLst/>
              <a:gdLst/>
              <a:ahLst/>
              <a:cxnLst/>
              <a:rect l="l" t="t" r="r" b="b"/>
              <a:pathLst>
                <a:path w="3530" h="3425" extrusionOk="0">
                  <a:moveTo>
                    <a:pt x="2942" y="0"/>
                  </a:moveTo>
                  <a:cubicBezTo>
                    <a:pt x="2805" y="0"/>
                    <a:pt x="2668" y="53"/>
                    <a:pt x="2563" y="158"/>
                  </a:cubicBezTo>
                  <a:lnTo>
                    <a:pt x="210" y="2511"/>
                  </a:lnTo>
                  <a:cubicBezTo>
                    <a:pt x="0" y="2721"/>
                    <a:pt x="0" y="3058"/>
                    <a:pt x="210" y="3268"/>
                  </a:cubicBezTo>
                  <a:cubicBezTo>
                    <a:pt x="315" y="3372"/>
                    <a:pt x="452" y="3425"/>
                    <a:pt x="588" y="3425"/>
                  </a:cubicBezTo>
                  <a:cubicBezTo>
                    <a:pt x="725" y="3425"/>
                    <a:pt x="862" y="3372"/>
                    <a:pt x="967" y="3268"/>
                  </a:cubicBezTo>
                  <a:lnTo>
                    <a:pt x="3320" y="914"/>
                  </a:lnTo>
                  <a:cubicBezTo>
                    <a:pt x="3530" y="704"/>
                    <a:pt x="3530" y="367"/>
                    <a:pt x="3320" y="158"/>
                  </a:cubicBezTo>
                  <a:cubicBezTo>
                    <a:pt x="3215" y="53"/>
                    <a:pt x="3078" y="0"/>
                    <a:pt x="2942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6" name="Google Shape;646;p23"/>
            <p:cNvSpPr/>
            <p:nvPr/>
          </p:nvSpPr>
          <p:spPr>
            <a:xfrm>
              <a:off x="8093442" y="2758933"/>
              <a:ext cx="77101" cy="71754"/>
            </a:xfrm>
            <a:custGeom>
              <a:avLst/>
              <a:gdLst/>
              <a:ahLst/>
              <a:cxnLst/>
              <a:rect l="l" t="t" r="r" b="b"/>
              <a:pathLst>
                <a:path w="2437" h="2268" extrusionOk="0">
                  <a:moveTo>
                    <a:pt x="855" y="1"/>
                  </a:moveTo>
                  <a:cubicBezTo>
                    <a:pt x="696" y="1"/>
                    <a:pt x="548" y="128"/>
                    <a:pt x="548" y="311"/>
                  </a:cubicBezTo>
                  <a:lnTo>
                    <a:pt x="554" y="572"/>
                  </a:lnTo>
                  <a:cubicBezTo>
                    <a:pt x="554" y="673"/>
                    <a:pt x="503" y="769"/>
                    <a:pt x="421" y="826"/>
                  </a:cubicBezTo>
                  <a:lnTo>
                    <a:pt x="211" y="979"/>
                  </a:lnTo>
                  <a:cubicBezTo>
                    <a:pt x="1" y="1125"/>
                    <a:pt x="52" y="1449"/>
                    <a:pt x="293" y="1519"/>
                  </a:cubicBezTo>
                  <a:lnTo>
                    <a:pt x="548" y="1602"/>
                  </a:lnTo>
                  <a:cubicBezTo>
                    <a:pt x="643" y="1627"/>
                    <a:pt x="713" y="1704"/>
                    <a:pt x="745" y="1799"/>
                  </a:cubicBezTo>
                  <a:lnTo>
                    <a:pt x="821" y="2053"/>
                  </a:lnTo>
                  <a:cubicBezTo>
                    <a:pt x="865" y="2192"/>
                    <a:pt x="990" y="2268"/>
                    <a:pt x="1117" y="2268"/>
                  </a:cubicBezTo>
                  <a:cubicBezTo>
                    <a:pt x="1211" y="2268"/>
                    <a:pt x="1306" y="2226"/>
                    <a:pt x="1368" y="2136"/>
                  </a:cubicBezTo>
                  <a:lnTo>
                    <a:pt x="1521" y="1926"/>
                  </a:lnTo>
                  <a:cubicBezTo>
                    <a:pt x="1578" y="1844"/>
                    <a:pt x="1674" y="1793"/>
                    <a:pt x="1775" y="1793"/>
                  </a:cubicBezTo>
                  <a:lnTo>
                    <a:pt x="2036" y="1799"/>
                  </a:lnTo>
                  <a:cubicBezTo>
                    <a:pt x="2291" y="1799"/>
                    <a:pt x="2437" y="1513"/>
                    <a:pt x="2284" y="1309"/>
                  </a:cubicBezTo>
                  <a:lnTo>
                    <a:pt x="2132" y="1099"/>
                  </a:lnTo>
                  <a:cubicBezTo>
                    <a:pt x="2068" y="1017"/>
                    <a:pt x="2049" y="909"/>
                    <a:pt x="2087" y="813"/>
                  </a:cubicBezTo>
                  <a:lnTo>
                    <a:pt x="2170" y="572"/>
                  </a:lnTo>
                  <a:cubicBezTo>
                    <a:pt x="2236" y="362"/>
                    <a:pt x="2073" y="162"/>
                    <a:pt x="1871" y="162"/>
                  </a:cubicBezTo>
                  <a:cubicBezTo>
                    <a:pt x="1840" y="162"/>
                    <a:pt x="1808" y="167"/>
                    <a:pt x="1775" y="177"/>
                  </a:cubicBezTo>
                  <a:lnTo>
                    <a:pt x="1534" y="260"/>
                  </a:lnTo>
                  <a:cubicBezTo>
                    <a:pt x="1500" y="271"/>
                    <a:pt x="1466" y="277"/>
                    <a:pt x="1431" y="277"/>
                  </a:cubicBezTo>
                  <a:cubicBezTo>
                    <a:pt x="1366" y="277"/>
                    <a:pt x="1301" y="257"/>
                    <a:pt x="1247" y="215"/>
                  </a:cubicBezTo>
                  <a:lnTo>
                    <a:pt x="1038" y="63"/>
                  </a:lnTo>
                  <a:cubicBezTo>
                    <a:pt x="981" y="20"/>
                    <a:pt x="917" y="1"/>
                    <a:pt x="85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8313983" y="2979472"/>
              <a:ext cx="77101" cy="71754"/>
            </a:xfrm>
            <a:custGeom>
              <a:avLst/>
              <a:gdLst/>
              <a:ahLst/>
              <a:cxnLst/>
              <a:rect l="l" t="t" r="r" b="b"/>
              <a:pathLst>
                <a:path w="2437" h="2268" extrusionOk="0">
                  <a:moveTo>
                    <a:pt x="855" y="0"/>
                  </a:moveTo>
                  <a:cubicBezTo>
                    <a:pt x="696" y="0"/>
                    <a:pt x="547" y="127"/>
                    <a:pt x="547" y="310"/>
                  </a:cubicBezTo>
                  <a:lnTo>
                    <a:pt x="554" y="571"/>
                  </a:lnTo>
                  <a:cubicBezTo>
                    <a:pt x="554" y="673"/>
                    <a:pt x="503" y="768"/>
                    <a:pt x="420" y="825"/>
                  </a:cubicBezTo>
                  <a:lnTo>
                    <a:pt x="210" y="978"/>
                  </a:lnTo>
                  <a:cubicBezTo>
                    <a:pt x="1" y="1124"/>
                    <a:pt x="51" y="1449"/>
                    <a:pt x="293" y="1525"/>
                  </a:cubicBezTo>
                  <a:lnTo>
                    <a:pt x="541" y="1601"/>
                  </a:lnTo>
                  <a:cubicBezTo>
                    <a:pt x="643" y="1627"/>
                    <a:pt x="713" y="1703"/>
                    <a:pt x="745" y="1799"/>
                  </a:cubicBezTo>
                  <a:lnTo>
                    <a:pt x="821" y="2053"/>
                  </a:lnTo>
                  <a:cubicBezTo>
                    <a:pt x="865" y="2191"/>
                    <a:pt x="990" y="2267"/>
                    <a:pt x="1116" y="2267"/>
                  </a:cubicBezTo>
                  <a:cubicBezTo>
                    <a:pt x="1211" y="2267"/>
                    <a:pt x="1305" y="2225"/>
                    <a:pt x="1368" y="2136"/>
                  </a:cubicBezTo>
                  <a:lnTo>
                    <a:pt x="1521" y="1926"/>
                  </a:lnTo>
                  <a:cubicBezTo>
                    <a:pt x="1578" y="1843"/>
                    <a:pt x="1673" y="1792"/>
                    <a:pt x="1775" y="1792"/>
                  </a:cubicBezTo>
                  <a:lnTo>
                    <a:pt x="2036" y="1799"/>
                  </a:lnTo>
                  <a:cubicBezTo>
                    <a:pt x="2290" y="1799"/>
                    <a:pt x="2436" y="1512"/>
                    <a:pt x="2284" y="1309"/>
                  </a:cubicBezTo>
                  <a:lnTo>
                    <a:pt x="2125" y="1099"/>
                  </a:lnTo>
                  <a:cubicBezTo>
                    <a:pt x="2068" y="1016"/>
                    <a:pt x="2048" y="915"/>
                    <a:pt x="2087" y="819"/>
                  </a:cubicBezTo>
                  <a:lnTo>
                    <a:pt x="2169" y="571"/>
                  </a:lnTo>
                  <a:cubicBezTo>
                    <a:pt x="2241" y="362"/>
                    <a:pt x="2074" y="162"/>
                    <a:pt x="1871" y="162"/>
                  </a:cubicBezTo>
                  <a:cubicBezTo>
                    <a:pt x="1839" y="162"/>
                    <a:pt x="1807" y="167"/>
                    <a:pt x="1775" y="177"/>
                  </a:cubicBezTo>
                  <a:lnTo>
                    <a:pt x="1533" y="259"/>
                  </a:lnTo>
                  <a:cubicBezTo>
                    <a:pt x="1499" y="273"/>
                    <a:pt x="1464" y="279"/>
                    <a:pt x="1429" y="279"/>
                  </a:cubicBezTo>
                  <a:cubicBezTo>
                    <a:pt x="1364" y="279"/>
                    <a:pt x="1300" y="258"/>
                    <a:pt x="1247" y="221"/>
                  </a:cubicBezTo>
                  <a:lnTo>
                    <a:pt x="1037" y="62"/>
                  </a:lnTo>
                  <a:cubicBezTo>
                    <a:pt x="980" y="19"/>
                    <a:pt x="917" y="0"/>
                    <a:pt x="85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648" name="Google Shape;648;p23"/>
          <p:cNvGrpSpPr/>
          <p:nvPr/>
        </p:nvGrpSpPr>
        <p:grpSpPr>
          <a:xfrm rot="-3915580">
            <a:off x="239723" y="5031255"/>
            <a:ext cx="849892" cy="509807"/>
            <a:chOff x="4215542" y="4377214"/>
            <a:chExt cx="637429" cy="382361"/>
          </a:xfrm>
        </p:grpSpPr>
        <p:sp>
          <p:nvSpPr>
            <p:cNvPr id="649" name="Google Shape;649;p23"/>
            <p:cNvSpPr/>
            <p:nvPr/>
          </p:nvSpPr>
          <p:spPr>
            <a:xfrm>
              <a:off x="4215542" y="437721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0" name="Google Shape;650;p23"/>
            <p:cNvSpPr/>
            <p:nvPr/>
          </p:nvSpPr>
          <p:spPr>
            <a:xfrm>
              <a:off x="4528181" y="441571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1" name="Google Shape;651;p23"/>
            <p:cNvSpPr/>
            <p:nvPr/>
          </p:nvSpPr>
          <p:spPr>
            <a:xfrm>
              <a:off x="4737529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4737529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4600791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4600791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5" name="Google Shape;655;p23"/>
            <p:cNvSpPr/>
            <p:nvPr/>
          </p:nvSpPr>
          <p:spPr>
            <a:xfrm>
              <a:off x="4347889" y="455143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6" name="Google Shape;656;p23"/>
            <p:cNvSpPr/>
            <p:nvPr/>
          </p:nvSpPr>
          <p:spPr>
            <a:xfrm>
              <a:off x="4276782" y="464876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4276782" y="443941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4413520" y="464876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4413520" y="443941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4705627">
            <a:off x="10374335" y="326085"/>
            <a:ext cx="1255581" cy="786484"/>
            <a:chOff x="1737000" y="4313625"/>
            <a:chExt cx="941754" cy="589906"/>
          </a:xfrm>
        </p:grpSpPr>
        <p:sp>
          <p:nvSpPr>
            <p:cNvPr id="661" name="Google Shape;661;p23"/>
            <p:cNvSpPr/>
            <p:nvPr/>
          </p:nvSpPr>
          <p:spPr>
            <a:xfrm>
              <a:off x="1737000" y="4313625"/>
              <a:ext cx="354077" cy="589906"/>
            </a:xfrm>
            <a:custGeom>
              <a:avLst/>
              <a:gdLst/>
              <a:ahLst/>
              <a:cxnLst/>
              <a:rect l="l" t="t" r="r" b="b"/>
              <a:pathLst>
                <a:path w="6360" h="10596" extrusionOk="0">
                  <a:moveTo>
                    <a:pt x="455" y="0"/>
                  </a:moveTo>
                  <a:cubicBezTo>
                    <a:pt x="205" y="0"/>
                    <a:pt x="1" y="205"/>
                    <a:pt x="1" y="455"/>
                  </a:cubicBezTo>
                  <a:lnTo>
                    <a:pt x="1" y="10141"/>
                  </a:lnTo>
                  <a:cubicBezTo>
                    <a:pt x="1" y="10390"/>
                    <a:pt x="205" y="10595"/>
                    <a:pt x="455" y="10595"/>
                  </a:cubicBezTo>
                  <a:lnTo>
                    <a:pt x="5905" y="10595"/>
                  </a:lnTo>
                  <a:cubicBezTo>
                    <a:pt x="6154" y="10595"/>
                    <a:pt x="6359" y="10390"/>
                    <a:pt x="6359" y="10141"/>
                  </a:cubicBezTo>
                  <a:lnTo>
                    <a:pt x="6359" y="455"/>
                  </a:lnTo>
                  <a:cubicBezTo>
                    <a:pt x="6359" y="202"/>
                    <a:pt x="6154" y="0"/>
                    <a:pt x="590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1772853" y="4602952"/>
              <a:ext cx="282371" cy="11246"/>
            </a:xfrm>
            <a:custGeom>
              <a:avLst/>
              <a:gdLst/>
              <a:ahLst/>
              <a:cxnLst/>
              <a:rect l="l" t="t" r="r" b="b"/>
              <a:pathLst>
                <a:path w="5072" h="202" extrusionOk="0">
                  <a:moveTo>
                    <a:pt x="103" y="0"/>
                  </a:moveTo>
                  <a:cubicBezTo>
                    <a:pt x="45" y="0"/>
                    <a:pt x="0" y="45"/>
                    <a:pt x="0" y="99"/>
                  </a:cubicBezTo>
                  <a:cubicBezTo>
                    <a:pt x="0" y="157"/>
                    <a:pt x="45" y="202"/>
                    <a:pt x="103" y="202"/>
                  </a:cubicBezTo>
                  <a:lnTo>
                    <a:pt x="4969" y="202"/>
                  </a:lnTo>
                  <a:cubicBezTo>
                    <a:pt x="5027" y="202"/>
                    <a:pt x="5072" y="157"/>
                    <a:pt x="5072" y="99"/>
                  </a:cubicBezTo>
                  <a:cubicBezTo>
                    <a:pt x="5072" y="45"/>
                    <a:pt x="5027" y="0"/>
                    <a:pt x="49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1984797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1" y="0"/>
                    <a:pt x="0" y="212"/>
                    <a:pt x="0" y="471"/>
                  </a:cubicBezTo>
                  <a:cubicBezTo>
                    <a:pt x="0" y="730"/>
                    <a:pt x="211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1791002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71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5" name="Google Shape;665;p23"/>
            <p:cNvSpPr/>
            <p:nvPr/>
          </p:nvSpPr>
          <p:spPr>
            <a:xfrm>
              <a:off x="1984797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11" y="0"/>
                    <a:pt x="0" y="208"/>
                    <a:pt x="0" y="468"/>
                  </a:cubicBezTo>
                  <a:cubicBezTo>
                    <a:pt x="0" y="725"/>
                    <a:pt x="208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6" name="Google Shape;666;p23"/>
            <p:cNvSpPr/>
            <p:nvPr/>
          </p:nvSpPr>
          <p:spPr>
            <a:xfrm>
              <a:off x="1791002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71" y="0"/>
                  </a:moveTo>
                  <a:cubicBezTo>
                    <a:pt x="212" y="0"/>
                    <a:pt x="1" y="208"/>
                    <a:pt x="1" y="468"/>
                  </a:cubicBezTo>
                  <a:cubicBezTo>
                    <a:pt x="1" y="725"/>
                    <a:pt x="209" y="935"/>
                    <a:pt x="466" y="935"/>
                  </a:cubicBezTo>
                  <a:cubicBezTo>
                    <a:pt x="468" y="935"/>
                    <a:pt x="469" y="935"/>
                    <a:pt x="471" y="935"/>
                  </a:cubicBezTo>
                  <a:cubicBezTo>
                    <a:pt x="728" y="935"/>
                    <a:pt x="939" y="727"/>
                    <a:pt x="939" y="468"/>
                  </a:cubicBezTo>
                  <a:cubicBezTo>
                    <a:pt x="939" y="208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7" name="Google Shape;667;p23"/>
            <p:cNvSpPr/>
            <p:nvPr/>
          </p:nvSpPr>
          <p:spPr>
            <a:xfrm>
              <a:off x="1967316" y="4388504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5" y="0"/>
                  </a:moveTo>
                  <a:cubicBezTo>
                    <a:pt x="453" y="0"/>
                    <a:pt x="370" y="22"/>
                    <a:pt x="295" y="67"/>
                  </a:cubicBezTo>
                  <a:cubicBezTo>
                    <a:pt x="71" y="199"/>
                    <a:pt x="0" y="487"/>
                    <a:pt x="132" y="711"/>
                  </a:cubicBezTo>
                  <a:cubicBezTo>
                    <a:pt x="220" y="857"/>
                    <a:pt x="376" y="939"/>
                    <a:pt x="535" y="939"/>
                  </a:cubicBezTo>
                  <a:cubicBezTo>
                    <a:pt x="617" y="939"/>
                    <a:pt x="700" y="917"/>
                    <a:pt x="775" y="871"/>
                  </a:cubicBezTo>
                  <a:cubicBezTo>
                    <a:pt x="999" y="737"/>
                    <a:pt x="1070" y="448"/>
                    <a:pt x="935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8" name="Google Shape;668;p23"/>
            <p:cNvSpPr/>
            <p:nvPr/>
          </p:nvSpPr>
          <p:spPr>
            <a:xfrm>
              <a:off x="1801190" y="4488212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4" y="0"/>
                  </a:moveTo>
                  <a:cubicBezTo>
                    <a:pt x="452" y="0"/>
                    <a:pt x="370" y="22"/>
                    <a:pt x="295" y="66"/>
                  </a:cubicBezTo>
                  <a:cubicBezTo>
                    <a:pt x="71" y="201"/>
                    <a:pt x="0" y="489"/>
                    <a:pt x="135" y="710"/>
                  </a:cubicBezTo>
                  <a:cubicBezTo>
                    <a:pt x="221" y="857"/>
                    <a:pt x="375" y="938"/>
                    <a:pt x="533" y="938"/>
                  </a:cubicBezTo>
                  <a:cubicBezTo>
                    <a:pt x="616" y="938"/>
                    <a:pt x="699" y="916"/>
                    <a:pt x="775" y="870"/>
                  </a:cubicBezTo>
                  <a:cubicBezTo>
                    <a:pt x="999" y="739"/>
                    <a:pt x="1070" y="451"/>
                    <a:pt x="938" y="230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9" name="Google Shape;669;p23"/>
            <p:cNvSpPr/>
            <p:nvPr/>
          </p:nvSpPr>
          <p:spPr>
            <a:xfrm>
              <a:off x="2088848" y="4317188"/>
              <a:ext cx="589906" cy="353910"/>
            </a:xfrm>
            <a:custGeom>
              <a:avLst/>
              <a:gdLst/>
              <a:ahLst/>
              <a:cxnLst/>
              <a:rect l="l" t="t" r="r" b="b"/>
              <a:pathLst>
                <a:path w="10596" h="6357" extrusionOk="0">
                  <a:moveTo>
                    <a:pt x="456" y="1"/>
                  </a:moveTo>
                  <a:cubicBezTo>
                    <a:pt x="206" y="1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6" y="6356"/>
                    <a:pt x="456" y="6356"/>
                  </a:cubicBezTo>
                  <a:lnTo>
                    <a:pt x="10141" y="6356"/>
                  </a:lnTo>
                  <a:cubicBezTo>
                    <a:pt x="10394" y="6356"/>
                    <a:pt x="10596" y="6151"/>
                    <a:pt x="10596" y="5901"/>
                  </a:cubicBezTo>
                  <a:lnTo>
                    <a:pt x="10596" y="455"/>
                  </a:lnTo>
                  <a:cubicBezTo>
                    <a:pt x="10596" y="202"/>
                    <a:pt x="10394" y="1"/>
                    <a:pt x="1014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0" name="Google Shape;670;p23"/>
            <p:cNvSpPr/>
            <p:nvPr/>
          </p:nvSpPr>
          <p:spPr>
            <a:xfrm>
              <a:off x="2378176" y="4352818"/>
              <a:ext cx="11302" cy="282427"/>
            </a:xfrm>
            <a:custGeom>
              <a:avLst/>
              <a:gdLst/>
              <a:ahLst/>
              <a:cxnLst/>
              <a:rect l="l" t="t" r="r" b="b"/>
              <a:pathLst>
                <a:path w="203" h="5073" extrusionOk="0">
                  <a:moveTo>
                    <a:pt x="103" y="1"/>
                  </a:moveTo>
                  <a:cubicBezTo>
                    <a:pt x="45" y="1"/>
                    <a:pt x="1" y="49"/>
                    <a:pt x="1" y="103"/>
                  </a:cubicBezTo>
                  <a:lnTo>
                    <a:pt x="1" y="4973"/>
                  </a:lnTo>
                  <a:cubicBezTo>
                    <a:pt x="1" y="5028"/>
                    <a:pt x="45" y="5073"/>
                    <a:pt x="103" y="5073"/>
                  </a:cubicBezTo>
                  <a:cubicBezTo>
                    <a:pt x="157" y="5073"/>
                    <a:pt x="202" y="5028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1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1" name="Google Shape;671;p23"/>
            <p:cNvSpPr/>
            <p:nvPr/>
          </p:nvSpPr>
          <p:spPr>
            <a:xfrm>
              <a:off x="2572138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2" name="Google Shape;672;p23"/>
            <p:cNvSpPr/>
            <p:nvPr/>
          </p:nvSpPr>
          <p:spPr>
            <a:xfrm>
              <a:off x="2572138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1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1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3" name="Google Shape;673;p23"/>
            <p:cNvSpPr/>
            <p:nvPr/>
          </p:nvSpPr>
          <p:spPr>
            <a:xfrm>
              <a:off x="2422547" y="4371023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4" name="Google Shape;674;p23"/>
            <p:cNvSpPr/>
            <p:nvPr/>
          </p:nvSpPr>
          <p:spPr>
            <a:xfrm>
              <a:off x="2422547" y="4564761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5" name="Google Shape;675;p23"/>
            <p:cNvSpPr/>
            <p:nvPr/>
          </p:nvSpPr>
          <p:spPr>
            <a:xfrm>
              <a:off x="2502603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9"/>
                    <a:pt x="468" y="939"/>
                  </a:cubicBezTo>
                  <a:cubicBezTo>
                    <a:pt x="727" y="939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6" name="Google Shape;676;p23"/>
            <p:cNvSpPr/>
            <p:nvPr/>
          </p:nvSpPr>
          <p:spPr>
            <a:xfrm>
              <a:off x="2502603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1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7" name="Google Shape;677;p23"/>
            <p:cNvSpPr/>
            <p:nvPr/>
          </p:nvSpPr>
          <p:spPr>
            <a:xfrm>
              <a:off x="2160164" y="4384941"/>
              <a:ext cx="59625" cy="52276"/>
            </a:xfrm>
            <a:custGeom>
              <a:avLst/>
              <a:gdLst/>
              <a:ahLst/>
              <a:cxnLst/>
              <a:rect l="l" t="t" r="r" b="b"/>
              <a:pathLst>
                <a:path w="1071" h="939" extrusionOk="0">
                  <a:moveTo>
                    <a:pt x="534" y="0"/>
                  </a:moveTo>
                  <a:cubicBezTo>
                    <a:pt x="452" y="0"/>
                    <a:pt x="368" y="22"/>
                    <a:pt x="292" y="67"/>
                  </a:cubicBezTo>
                  <a:cubicBezTo>
                    <a:pt x="71" y="202"/>
                    <a:pt x="1" y="487"/>
                    <a:pt x="132" y="711"/>
                  </a:cubicBezTo>
                  <a:cubicBezTo>
                    <a:pt x="221" y="857"/>
                    <a:pt x="376" y="938"/>
                    <a:pt x="536" y="938"/>
                  </a:cubicBezTo>
                  <a:cubicBezTo>
                    <a:pt x="618" y="938"/>
                    <a:pt x="700" y="917"/>
                    <a:pt x="776" y="871"/>
                  </a:cubicBezTo>
                  <a:cubicBezTo>
                    <a:pt x="1000" y="737"/>
                    <a:pt x="1070" y="448"/>
                    <a:pt x="936" y="228"/>
                  </a:cubicBezTo>
                  <a:cubicBezTo>
                    <a:pt x="849" y="82"/>
                    <a:pt x="694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8" name="Google Shape;678;p23"/>
            <p:cNvSpPr/>
            <p:nvPr/>
          </p:nvSpPr>
          <p:spPr>
            <a:xfrm>
              <a:off x="2259817" y="4551066"/>
              <a:ext cx="59792" cy="52221"/>
            </a:xfrm>
            <a:custGeom>
              <a:avLst/>
              <a:gdLst/>
              <a:ahLst/>
              <a:cxnLst/>
              <a:rect l="l" t="t" r="r" b="b"/>
              <a:pathLst>
                <a:path w="1074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1" y="487"/>
                    <a:pt x="135" y="711"/>
                  </a:cubicBezTo>
                  <a:cubicBezTo>
                    <a:pt x="224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9" y="871"/>
                  </a:cubicBezTo>
                  <a:cubicBezTo>
                    <a:pt x="999" y="737"/>
                    <a:pt x="1073" y="449"/>
                    <a:pt x="939" y="228"/>
                  </a:cubicBezTo>
                  <a:cubicBezTo>
                    <a:pt x="850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679" name="Google Shape;679;p23"/>
          <p:cNvSpPr/>
          <p:nvPr/>
        </p:nvSpPr>
        <p:spPr>
          <a:xfrm rot="6493068">
            <a:off x="11202628" y="489027"/>
            <a:ext cx="990056" cy="691716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680" name="Google Shape;680;p23"/>
          <p:cNvGrpSpPr/>
          <p:nvPr/>
        </p:nvGrpSpPr>
        <p:grpSpPr>
          <a:xfrm rot="760789">
            <a:off x="11533440" y="1604047"/>
            <a:ext cx="422491" cy="422468"/>
            <a:chOff x="291850" y="2324188"/>
            <a:chExt cx="316871" cy="316855"/>
          </a:xfrm>
        </p:grpSpPr>
        <p:sp>
          <p:nvSpPr>
            <p:cNvPr id="681" name="Google Shape;681;p23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2" name="Google Shape;682;p23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3" name="Google Shape;683;p23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4" name="Google Shape;684;p23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5" name="Google Shape;685;p23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686" name="Google Shape;686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8" name="Google Shape;688;p24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9" name="Google Shape;689;p24"/>
          <p:cNvSpPr txBox="1">
            <a:spLocks noGrp="1"/>
          </p:cNvSpPr>
          <p:nvPr>
            <p:ph type="subTitle" idx="1"/>
          </p:nvPr>
        </p:nvSpPr>
        <p:spPr>
          <a:xfrm>
            <a:off x="950967" y="2974345"/>
            <a:ext cx="31020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0" name="Google Shape;690;p24"/>
          <p:cNvSpPr txBox="1">
            <a:spLocks noGrp="1"/>
          </p:cNvSpPr>
          <p:nvPr>
            <p:ph type="subTitle" idx="2"/>
          </p:nvPr>
        </p:nvSpPr>
        <p:spPr>
          <a:xfrm>
            <a:off x="4582967" y="2974345"/>
            <a:ext cx="31020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1" name="Google Shape;691;p24"/>
          <p:cNvSpPr txBox="1">
            <a:spLocks noGrp="1"/>
          </p:cNvSpPr>
          <p:nvPr>
            <p:ph type="subTitle" idx="3"/>
          </p:nvPr>
        </p:nvSpPr>
        <p:spPr>
          <a:xfrm>
            <a:off x="950967" y="2543312"/>
            <a:ext cx="31020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92" name="Google Shape;692;p24"/>
          <p:cNvSpPr txBox="1">
            <a:spLocks noGrp="1"/>
          </p:cNvSpPr>
          <p:nvPr>
            <p:ph type="subTitle" idx="4"/>
          </p:nvPr>
        </p:nvSpPr>
        <p:spPr>
          <a:xfrm>
            <a:off x="4582967" y="2543312"/>
            <a:ext cx="31020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93" name="Google Shape;693;p24"/>
          <p:cNvSpPr txBox="1">
            <a:spLocks noGrp="1"/>
          </p:cNvSpPr>
          <p:nvPr>
            <p:ph type="subTitle" idx="5"/>
          </p:nvPr>
        </p:nvSpPr>
        <p:spPr>
          <a:xfrm>
            <a:off x="950967" y="5272407"/>
            <a:ext cx="31020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4" name="Google Shape;694;p24"/>
          <p:cNvSpPr txBox="1">
            <a:spLocks noGrp="1"/>
          </p:cNvSpPr>
          <p:nvPr>
            <p:ph type="subTitle" idx="6"/>
          </p:nvPr>
        </p:nvSpPr>
        <p:spPr>
          <a:xfrm>
            <a:off x="4582969" y="5272407"/>
            <a:ext cx="31020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5" name="Google Shape;695;p24"/>
          <p:cNvSpPr txBox="1">
            <a:spLocks noGrp="1"/>
          </p:cNvSpPr>
          <p:nvPr>
            <p:ph type="subTitle" idx="7"/>
          </p:nvPr>
        </p:nvSpPr>
        <p:spPr>
          <a:xfrm>
            <a:off x="950967" y="4841373"/>
            <a:ext cx="31020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696" name="Google Shape;696;p24"/>
          <p:cNvSpPr txBox="1">
            <a:spLocks noGrp="1"/>
          </p:cNvSpPr>
          <p:nvPr>
            <p:ph type="subTitle" idx="8"/>
          </p:nvPr>
        </p:nvSpPr>
        <p:spPr>
          <a:xfrm>
            <a:off x="4582969" y="4841373"/>
            <a:ext cx="31020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697" name="Google Shape;697;p24"/>
          <p:cNvGrpSpPr/>
          <p:nvPr/>
        </p:nvGrpSpPr>
        <p:grpSpPr>
          <a:xfrm>
            <a:off x="10256555" y="5928153"/>
            <a:ext cx="648104" cy="648104"/>
            <a:chOff x="7879273" y="4810679"/>
            <a:chExt cx="425228" cy="425228"/>
          </a:xfrm>
        </p:grpSpPr>
        <p:sp>
          <p:nvSpPr>
            <p:cNvPr id="698" name="Google Shape;698;p24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99" name="Google Shape;699;p24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0" name="Google Shape;700;p24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01" name="Google Shape;701;p24"/>
          <p:cNvGrpSpPr/>
          <p:nvPr/>
        </p:nvGrpSpPr>
        <p:grpSpPr>
          <a:xfrm>
            <a:off x="8994421" y="197947"/>
            <a:ext cx="648084" cy="648084"/>
            <a:chOff x="1264136" y="3850239"/>
            <a:chExt cx="446955" cy="446955"/>
          </a:xfrm>
        </p:grpSpPr>
        <p:sp>
          <p:nvSpPr>
            <p:cNvPr id="702" name="Google Shape;702;p24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3" name="Google Shape;703;p24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4" name="Google Shape;704;p24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5" name="Google Shape;705;p24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6" name="Google Shape;706;p24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7" name="Google Shape;707;p24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708" name="Google Shape;708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3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6"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25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25"/>
          <p:cNvSpPr txBox="1">
            <a:spLocks noGrp="1"/>
          </p:cNvSpPr>
          <p:nvPr>
            <p:ph type="subTitle" idx="1"/>
          </p:nvPr>
        </p:nvSpPr>
        <p:spPr>
          <a:xfrm>
            <a:off x="1250168" y="2923733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25"/>
          <p:cNvSpPr txBox="1">
            <a:spLocks noGrp="1"/>
          </p:cNvSpPr>
          <p:nvPr>
            <p:ph type="subTitle" idx="2"/>
          </p:nvPr>
        </p:nvSpPr>
        <p:spPr>
          <a:xfrm>
            <a:off x="4645796" y="2923733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25"/>
          <p:cNvSpPr txBox="1">
            <a:spLocks noGrp="1"/>
          </p:cNvSpPr>
          <p:nvPr>
            <p:ph type="subTitle" idx="3"/>
          </p:nvPr>
        </p:nvSpPr>
        <p:spPr>
          <a:xfrm>
            <a:off x="8041432" y="2923733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4" name="Google Shape;714;p25"/>
          <p:cNvSpPr txBox="1">
            <a:spLocks noGrp="1"/>
          </p:cNvSpPr>
          <p:nvPr>
            <p:ph type="subTitle" idx="4"/>
          </p:nvPr>
        </p:nvSpPr>
        <p:spPr>
          <a:xfrm>
            <a:off x="1250168" y="2492700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15" name="Google Shape;715;p25"/>
          <p:cNvSpPr txBox="1">
            <a:spLocks noGrp="1"/>
          </p:cNvSpPr>
          <p:nvPr>
            <p:ph type="subTitle" idx="5"/>
          </p:nvPr>
        </p:nvSpPr>
        <p:spPr>
          <a:xfrm>
            <a:off x="4645796" y="2492700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16" name="Google Shape;716;p25"/>
          <p:cNvSpPr txBox="1">
            <a:spLocks noGrp="1"/>
          </p:cNvSpPr>
          <p:nvPr>
            <p:ph type="subTitle" idx="6"/>
          </p:nvPr>
        </p:nvSpPr>
        <p:spPr>
          <a:xfrm>
            <a:off x="8041432" y="2492700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17" name="Google Shape;717;p25"/>
          <p:cNvSpPr txBox="1">
            <a:spLocks noGrp="1"/>
          </p:cNvSpPr>
          <p:nvPr>
            <p:ph type="subTitle" idx="7"/>
          </p:nvPr>
        </p:nvSpPr>
        <p:spPr>
          <a:xfrm>
            <a:off x="1250168" y="5310367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8" name="Google Shape;718;p25"/>
          <p:cNvSpPr txBox="1">
            <a:spLocks noGrp="1"/>
          </p:cNvSpPr>
          <p:nvPr>
            <p:ph type="subTitle" idx="8"/>
          </p:nvPr>
        </p:nvSpPr>
        <p:spPr>
          <a:xfrm>
            <a:off x="4645796" y="5310367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9" name="Google Shape;719;p25"/>
          <p:cNvSpPr txBox="1">
            <a:spLocks noGrp="1"/>
          </p:cNvSpPr>
          <p:nvPr>
            <p:ph type="subTitle" idx="9"/>
          </p:nvPr>
        </p:nvSpPr>
        <p:spPr>
          <a:xfrm>
            <a:off x="8041432" y="5310367"/>
            <a:ext cx="2900400" cy="8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25"/>
          <p:cNvSpPr txBox="1">
            <a:spLocks noGrp="1"/>
          </p:cNvSpPr>
          <p:nvPr>
            <p:ph type="subTitle" idx="13"/>
          </p:nvPr>
        </p:nvSpPr>
        <p:spPr>
          <a:xfrm>
            <a:off x="1250168" y="4879333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21" name="Google Shape;721;p25"/>
          <p:cNvSpPr txBox="1">
            <a:spLocks noGrp="1"/>
          </p:cNvSpPr>
          <p:nvPr>
            <p:ph type="subTitle" idx="14"/>
          </p:nvPr>
        </p:nvSpPr>
        <p:spPr>
          <a:xfrm>
            <a:off x="4645796" y="4879333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22" name="Google Shape;722;p25"/>
          <p:cNvSpPr txBox="1">
            <a:spLocks noGrp="1"/>
          </p:cNvSpPr>
          <p:nvPr>
            <p:ph type="subTitle" idx="15"/>
          </p:nvPr>
        </p:nvSpPr>
        <p:spPr>
          <a:xfrm>
            <a:off x="8041432" y="4879333"/>
            <a:ext cx="2900400" cy="6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600"/>
              <a:buFont typeface="Bebas Neue" panose="020B0606020202050201"/>
              <a:buNone/>
              <a:defRPr sz="3465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723" name="Google Shape;723;p25"/>
          <p:cNvGrpSpPr/>
          <p:nvPr/>
        </p:nvGrpSpPr>
        <p:grpSpPr>
          <a:xfrm rot="-6208258">
            <a:off x="425965" y="63093"/>
            <a:ext cx="613847" cy="613705"/>
            <a:chOff x="8054400" y="3195525"/>
            <a:chExt cx="327975" cy="327900"/>
          </a:xfrm>
        </p:grpSpPr>
        <p:sp>
          <p:nvSpPr>
            <p:cNvPr id="724" name="Google Shape;724;p25"/>
            <p:cNvSpPr/>
            <p:nvPr/>
          </p:nvSpPr>
          <p:spPr>
            <a:xfrm>
              <a:off x="8054400" y="3195525"/>
              <a:ext cx="164025" cy="16397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25" name="Google Shape;725;p25"/>
            <p:cNvSpPr/>
            <p:nvPr/>
          </p:nvSpPr>
          <p:spPr>
            <a:xfrm>
              <a:off x="8054400" y="3359475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26" name="Google Shape;726;p25"/>
            <p:cNvSpPr/>
            <p:nvPr/>
          </p:nvSpPr>
          <p:spPr>
            <a:xfrm>
              <a:off x="8218400" y="3359475"/>
              <a:ext cx="163975" cy="163950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27" name="Google Shape;727;p25"/>
            <p:cNvSpPr/>
            <p:nvPr/>
          </p:nvSpPr>
          <p:spPr>
            <a:xfrm>
              <a:off x="8218400" y="3195525"/>
              <a:ext cx="163975" cy="16397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28" name="Google Shape;728;p25"/>
          <p:cNvGrpSpPr/>
          <p:nvPr/>
        </p:nvGrpSpPr>
        <p:grpSpPr>
          <a:xfrm rot="376122">
            <a:off x="11481939" y="5335651"/>
            <a:ext cx="509936" cy="849973"/>
            <a:chOff x="3834143" y="4115408"/>
            <a:chExt cx="382421" cy="637429"/>
          </a:xfrm>
        </p:grpSpPr>
        <p:sp>
          <p:nvSpPr>
            <p:cNvPr id="729" name="Google Shape;729;p25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0" name="Google Shape;730;p25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1" name="Google Shape;731;p25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2" name="Google Shape;732;p25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3" name="Google Shape;733;p25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4" name="Google Shape;734;p25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5" name="Google Shape;735;p25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6" name="Google Shape;736;p25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7" name="Google Shape;737;p25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8" name="Google Shape;738;p25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9" name="Google Shape;739;p25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0" name="Google Shape;740;p25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741" name="Google Shape;741;p25"/>
          <p:cNvSpPr/>
          <p:nvPr/>
        </p:nvSpPr>
        <p:spPr>
          <a:xfrm rot="-2396919">
            <a:off x="10953956" y="6117499"/>
            <a:ext cx="884579" cy="618023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742" name="Google Shape;742;p25"/>
          <p:cNvGrpSpPr/>
          <p:nvPr/>
        </p:nvGrpSpPr>
        <p:grpSpPr>
          <a:xfrm rot="1927574">
            <a:off x="-57727" y="359391"/>
            <a:ext cx="509908" cy="849927"/>
            <a:chOff x="3834143" y="4115408"/>
            <a:chExt cx="382421" cy="637429"/>
          </a:xfrm>
        </p:grpSpPr>
        <p:sp>
          <p:nvSpPr>
            <p:cNvPr id="743" name="Google Shape;743;p25"/>
            <p:cNvSpPr/>
            <p:nvPr/>
          </p:nvSpPr>
          <p:spPr>
            <a:xfrm>
              <a:off x="3834143" y="4115408"/>
              <a:ext cx="382421" cy="637429"/>
            </a:xfrm>
            <a:custGeom>
              <a:avLst/>
              <a:gdLst/>
              <a:ahLst/>
              <a:cxnLst/>
              <a:rect l="l" t="t" r="r" b="b"/>
              <a:pathLst>
                <a:path w="6357" h="10596" extrusionOk="0">
                  <a:moveTo>
                    <a:pt x="456" y="1"/>
                  </a:moveTo>
                  <a:cubicBezTo>
                    <a:pt x="206" y="1"/>
                    <a:pt x="1" y="206"/>
                    <a:pt x="1" y="456"/>
                  </a:cubicBezTo>
                  <a:lnTo>
                    <a:pt x="1" y="10141"/>
                  </a:lnTo>
                  <a:cubicBezTo>
                    <a:pt x="1" y="10391"/>
                    <a:pt x="206" y="10596"/>
                    <a:pt x="456" y="10596"/>
                  </a:cubicBezTo>
                  <a:lnTo>
                    <a:pt x="5902" y="10596"/>
                  </a:lnTo>
                  <a:cubicBezTo>
                    <a:pt x="6155" y="10596"/>
                    <a:pt x="6357" y="10391"/>
                    <a:pt x="6357" y="10141"/>
                  </a:cubicBezTo>
                  <a:lnTo>
                    <a:pt x="6357" y="456"/>
                  </a:lnTo>
                  <a:cubicBezTo>
                    <a:pt x="6357" y="203"/>
                    <a:pt x="6155" y="1"/>
                    <a:pt x="590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4" name="Google Shape;744;p25"/>
            <p:cNvSpPr/>
            <p:nvPr/>
          </p:nvSpPr>
          <p:spPr>
            <a:xfrm>
              <a:off x="4000419" y="4560754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0" y="487"/>
                    <a:pt x="135" y="711"/>
                  </a:cubicBezTo>
                  <a:cubicBezTo>
                    <a:pt x="223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8" y="871"/>
                  </a:cubicBezTo>
                  <a:cubicBezTo>
                    <a:pt x="999" y="737"/>
                    <a:pt x="1073" y="449"/>
                    <a:pt x="938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5" name="Google Shape;745;p25"/>
            <p:cNvSpPr/>
            <p:nvPr/>
          </p:nvSpPr>
          <p:spPr>
            <a:xfrm>
              <a:off x="3872885" y="4428047"/>
              <a:ext cx="305179" cy="12212"/>
            </a:xfrm>
            <a:custGeom>
              <a:avLst/>
              <a:gdLst/>
              <a:ahLst/>
              <a:cxnLst/>
              <a:rect l="l" t="t" r="r" b="b"/>
              <a:pathLst>
                <a:path w="5073" h="203" extrusionOk="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7"/>
                    <a:pt x="45" y="202"/>
                    <a:pt x="100" y="202"/>
                  </a:cubicBezTo>
                  <a:lnTo>
                    <a:pt x="4970" y="202"/>
                  </a:lnTo>
                  <a:cubicBezTo>
                    <a:pt x="5027" y="202"/>
                    <a:pt x="5072" y="157"/>
                    <a:pt x="5072" y="100"/>
                  </a:cubicBezTo>
                  <a:cubicBezTo>
                    <a:pt x="5072" y="45"/>
                    <a:pt x="5024" y="0"/>
                    <a:pt x="49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6" name="Google Shape;746;p25"/>
            <p:cNvSpPr/>
            <p:nvPr/>
          </p:nvSpPr>
          <p:spPr>
            <a:xfrm>
              <a:off x="4101904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2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2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7" name="Google Shape;747;p25"/>
            <p:cNvSpPr/>
            <p:nvPr/>
          </p:nvSpPr>
          <p:spPr>
            <a:xfrm>
              <a:off x="3892556" y="463739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2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2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8" name="Google Shape;748;p25"/>
            <p:cNvSpPr/>
            <p:nvPr/>
          </p:nvSpPr>
          <p:spPr>
            <a:xfrm>
              <a:off x="4101904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9" y="1"/>
                    <a:pt x="0" y="209"/>
                    <a:pt x="0" y="468"/>
                  </a:cubicBezTo>
                  <a:cubicBezTo>
                    <a:pt x="0" y="728"/>
                    <a:pt x="209" y="936"/>
                    <a:pt x="468" y="936"/>
                  </a:cubicBezTo>
                  <a:cubicBezTo>
                    <a:pt x="727" y="936"/>
                    <a:pt x="939" y="728"/>
                    <a:pt x="939" y="468"/>
                  </a:cubicBezTo>
                  <a:cubicBezTo>
                    <a:pt x="939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9" name="Google Shape;749;p25"/>
            <p:cNvSpPr/>
            <p:nvPr/>
          </p:nvSpPr>
          <p:spPr>
            <a:xfrm>
              <a:off x="3892556" y="4500837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1"/>
                  </a:moveTo>
                  <a:cubicBezTo>
                    <a:pt x="208" y="1"/>
                    <a:pt x="0" y="209"/>
                    <a:pt x="0" y="468"/>
                  </a:cubicBezTo>
                  <a:cubicBezTo>
                    <a:pt x="0" y="726"/>
                    <a:pt x="205" y="936"/>
                    <a:pt x="462" y="936"/>
                  </a:cubicBezTo>
                  <a:cubicBezTo>
                    <a:pt x="464" y="936"/>
                    <a:pt x="466" y="936"/>
                    <a:pt x="468" y="936"/>
                  </a:cubicBezTo>
                  <a:cubicBezTo>
                    <a:pt x="727" y="936"/>
                    <a:pt x="938" y="728"/>
                    <a:pt x="938" y="468"/>
                  </a:cubicBezTo>
                  <a:cubicBezTo>
                    <a:pt x="938" y="209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0" name="Google Shape;750;p25"/>
            <p:cNvSpPr/>
            <p:nvPr/>
          </p:nvSpPr>
          <p:spPr>
            <a:xfrm>
              <a:off x="4000419" y="4235302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5" y="1"/>
                  </a:moveTo>
                  <a:cubicBezTo>
                    <a:pt x="453" y="1"/>
                    <a:pt x="370" y="22"/>
                    <a:pt x="295" y="67"/>
                  </a:cubicBezTo>
                  <a:cubicBezTo>
                    <a:pt x="74" y="201"/>
                    <a:pt x="0" y="489"/>
                    <a:pt x="135" y="710"/>
                  </a:cubicBezTo>
                  <a:cubicBezTo>
                    <a:pt x="223" y="856"/>
                    <a:pt x="378" y="938"/>
                    <a:pt x="537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9"/>
                    <a:pt x="1073" y="451"/>
                    <a:pt x="938" y="227"/>
                  </a:cubicBezTo>
                  <a:cubicBezTo>
                    <a:pt x="849" y="81"/>
                    <a:pt x="694" y="1"/>
                    <a:pt x="5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1" name="Google Shape;751;p25"/>
            <p:cNvSpPr/>
            <p:nvPr/>
          </p:nvSpPr>
          <p:spPr>
            <a:xfrm>
              <a:off x="4101904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8"/>
                    <a:pt x="468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2" name="Google Shape;752;p25"/>
            <p:cNvSpPr/>
            <p:nvPr/>
          </p:nvSpPr>
          <p:spPr>
            <a:xfrm>
              <a:off x="3892556" y="4310379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8"/>
                    <a:pt x="468" y="938"/>
                  </a:cubicBezTo>
                  <a:cubicBezTo>
                    <a:pt x="727" y="938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3" name="Google Shape;753;p25"/>
            <p:cNvSpPr/>
            <p:nvPr/>
          </p:nvSpPr>
          <p:spPr>
            <a:xfrm>
              <a:off x="4101904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9" y="0"/>
                    <a:pt x="0" y="208"/>
                    <a:pt x="0" y="468"/>
                  </a:cubicBezTo>
                  <a:cubicBezTo>
                    <a:pt x="0" y="727"/>
                    <a:pt x="209" y="935"/>
                    <a:pt x="468" y="935"/>
                  </a:cubicBezTo>
                  <a:cubicBezTo>
                    <a:pt x="727" y="935"/>
                    <a:pt x="939" y="727"/>
                    <a:pt x="939" y="468"/>
                  </a:cubicBezTo>
                  <a:cubicBezTo>
                    <a:pt x="939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4" name="Google Shape;754;p25"/>
            <p:cNvSpPr/>
            <p:nvPr/>
          </p:nvSpPr>
          <p:spPr>
            <a:xfrm>
              <a:off x="3892556" y="4173821"/>
              <a:ext cx="56488" cy="56307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08" y="0"/>
                    <a:pt x="0" y="208"/>
                    <a:pt x="0" y="468"/>
                  </a:cubicBezTo>
                  <a:cubicBezTo>
                    <a:pt x="0" y="725"/>
                    <a:pt x="205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55" name="Google Shape;755;p25"/>
          <p:cNvGrpSpPr/>
          <p:nvPr/>
        </p:nvGrpSpPr>
        <p:grpSpPr>
          <a:xfrm rot="5199809">
            <a:off x="-56073" y="1219431"/>
            <a:ext cx="793521" cy="969399"/>
            <a:chOff x="8793025" y="2271766"/>
            <a:chExt cx="595144" cy="727053"/>
          </a:xfrm>
        </p:grpSpPr>
        <p:sp>
          <p:nvSpPr>
            <p:cNvPr id="756" name="Google Shape;756;p25"/>
            <p:cNvSpPr/>
            <p:nvPr/>
          </p:nvSpPr>
          <p:spPr>
            <a:xfrm rot="-4133846">
              <a:off x="8958567" y="2734962"/>
              <a:ext cx="230143" cy="230143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7" y="6055"/>
                    <a:pt x="6557" y="5434"/>
                  </a:cubicBezTo>
                  <a:lnTo>
                    <a:pt x="6557" y="1124"/>
                  </a:lnTo>
                  <a:cubicBezTo>
                    <a:pt x="6557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7" name="Google Shape;757;p25"/>
            <p:cNvSpPr/>
            <p:nvPr/>
          </p:nvSpPr>
          <p:spPr>
            <a:xfrm rot="-4133846">
              <a:off x="9041381" y="2520237"/>
              <a:ext cx="230248" cy="230143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8" name="Google Shape;758;p25"/>
            <p:cNvSpPr/>
            <p:nvPr/>
          </p:nvSpPr>
          <p:spPr>
            <a:xfrm rot="-4133846">
              <a:off x="8826705" y="2437389"/>
              <a:ext cx="230248" cy="230143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7"/>
                    <a:pt x="1127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9" name="Google Shape;759;p25"/>
            <p:cNvSpPr/>
            <p:nvPr/>
          </p:nvSpPr>
          <p:spPr>
            <a:xfrm rot="-4133846">
              <a:off x="9124289" y="2305495"/>
              <a:ext cx="230178" cy="230143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760" name="Google Shape;760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9C2E-4D1E-4F59-91D1-95B83ABEEBF7}" type="datetime1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" name="Google Shape;762;p26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3" name="Google Shape;763;p26"/>
          <p:cNvSpPr txBox="1">
            <a:spLocks noGrp="1"/>
          </p:cNvSpPr>
          <p:nvPr>
            <p:ph type="title"/>
          </p:nvPr>
        </p:nvSpPr>
        <p:spPr>
          <a:xfrm>
            <a:off x="950967" y="720000"/>
            <a:ext cx="6944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0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64" name="Google Shape;764;p26"/>
          <p:cNvSpPr txBox="1">
            <a:spLocks noGrp="1"/>
          </p:cNvSpPr>
          <p:nvPr>
            <p:ph type="subTitle" idx="1"/>
          </p:nvPr>
        </p:nvSpPr>
        <p:spPr>
          <a:xfrm>
            <a:off x="950967" y="2502467"/>
            <a:ext cx="6944800" cy="12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5" name="Google Shape;765;p26"/>
          <p:cNvSpPr txBox="1"/>
          <p:nvPr/>
        </p:nvSpPr>
        <p:spPr>
          <a:xfrm>
            <a:off x="950967" y="4860800"/>
            <a:ext cx="69448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rPr>
              <a:t>CREDITS: This presentation template was created by </a:t>
            </a:r>
            <a:r>
              <a:rPr lang="en-GB" sz="1600" u="sng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  <a:hlinkClick r:id="rId3"/>
              </a:rPr>
              <a:t>Slidesgo</a:t>
            </a:r>
            <a:r>
              <a:rPr lang="en-GB" sz="1600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rPr>
              <a:t>, and includes icons by </a:t>
            </a:r>
            <a:r>
              <a:rPr lang="en-GB" sz="1600" u="sng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  <a:hlinkClick r:id="rId4"/>
              </a:rPr>
              <a:t>Flaticon</a:t>
            </a:r>
            <a:r>
              <a:rPr lang="en-GB" sz="1600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rPr>
              <a:t>, and infographics &amp; images by </a:t>
            </a:r>
            <a:r>
              <a:rPr lang="en-GB" sz="1600" u="sng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  <a:hlinkClick r:id="rId5"/>
              </a:rPr>
              <a:t>Freepik</a:t>
            </a:r>
            <a:r>
              <a:rPr lang="en-GB" sz="1600" u="sng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rPr>
              <a:t> </a:t>
            </a:r>
            <a:endParaRPr sz="1600" u="sng">
              <a:solidFill>
                <a:schemeClr val="accent5"/>
              </a:solidFill>
              <a:latin typeface="Heebo"/>
              <a:ea typeface="Heebo"/>
              <a:cs typeface="Heebo"/>
              <a:sym typeface="Heebo"/>
            </a:endParaRPr>
          </a:p>
        </p:txBody>
      </p:sp>
      <p:grpSp>
        <p:nvGrpSpPr>
          <p:cNvPr id="766" name="Google Shape;766;p26"/>
          <p:cNvGrpSpPr/>
          <p:nvPr/>
        </p:nvGrpSpPr>
        <p:grpSpPr>
          <a:xfrm>
            <a:off x="10886201" y="82564"/>
            <a:ext cx="1208069" cy="1564879"/>
            <a:chOff x="8164651" y="61923"/>
            <a:chExt cx="906052" cy="1173659"/>
          </a:xfrm>
        </p:grpSpPr>
        <p:sp>
          <p:nvSpPr>
            <p:cNvPr id="767" name="Google Shape;767;p26"/>
            <p:cNvSpPr/>
            <p:nvPr/>
          </p:nvSpPr>
          <p:spPr>
            <a:xfrm rot="-6089834">
              <a:off x="8819927" y="984807"/>
              <a:ext cx="230148" cy="230148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7" y="6055"/>
                    <a:pt x="6557" y="5434"/>
                  </a:cubicBezTo>
                  <a:lnTo>
                    <a:pt x="6557" y="1124"/>
                  </a:lnTo>
                  <a:cubicBezTo>
                    <a:pt x="6557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68" name="Google Shape;768;p26"/>
            <p:cNvSpPr/>
            <p:nvPr/>
          </p:nvSpPr>
          <p:spPr>
            <a:xfrm rot="-6089834">
              <a:off x="8773998" y="759260"/>
              <a:ext cx="230253" cy="23014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69" name="Google Shape;769;p26"/>
            <p:cNvSpPr/>
            <p:nvPr/>
          </p:nvSpPr>
          <p:spPr>
            <a:xfrm rot="-6089834">
              <a:off x="8548503" y="805126"/>
              <a:ext cx="230253" cy="23014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7"/>
                    <a:pt x="1127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0" name="Google Shape;770;p26"/>
            <p:cNvSpPr/>
            <p:nvPr/>
          </p:nvSpPr>
          <p:spPr>
            <a:xfrm rot="-6089834">
              <a:off x="8728153" y="533696"/>
              <a:ext cx="230183" cy="23014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1" name="Google Shape;771;p26"/>
            <p:cNvSpPr/>
            <p:nvPr/>
          </p:nvSpPr>
          <p:spPr>
            <a:xfrm rot="-6089834">
              <a:off x="8682301" y="308184"/>
              <a:ext cx="230148" cy="230148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2" name="Google Shape;772;p26"/>
            <p:cNvSpPr/>
            <p:nvPr/>
          </p:nvSpPr>
          <p:spPr>
            <a:xfrm rot="-6089834">
              <a:off x="8636350" y="82620"/>
              <a:ext cx="230288" cy="230148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8"/>
                    <a:pt x="1128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3" name="Google Shape;773;p26"/>
            <p:cNvSpPr/>
            <p:nvPr/>
          </p:nvSpPr>
          <p:spPr>
            <a:xfrm rot="-6089834">
              <a:off x="8410855" y="128486"/>
              <a:ext cx="230288" cy="230148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7"/>
                    <a:pt x="1128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4" name="Google Shape;774;p26"/>
            <p:cNvSpPr/>
            <p:nvPr/>
          </p:nvSpPr>
          <p:spPr>
            <a:xfrm rot="-6089834">
              <a:off x="8185291" y="174296"/>
              <a:ext cx="230288" cy="230288"/>
            </a:xfrm>
            <a:custGeom>
              <a:avLst/>
              <a:gdLst/>
              <a:ahLst/>
              <a:cxnLst/>
              <a:rect l="l" t="t" r="r" b="b"/>
              <a:pathLst>
                <a:path w="6562" h="6562" extrusionOk="0">
                  <a:moveTo>
                    <a:pt x="1128" y="1"/>
                  </a:moveTo>
                  <a:cubicBezTo>
                    <a:pt x="507" y="1"/>
                    <a:pt x="1" y="506"/>
                    <a:pt x="1" y="1128"/>
                  </a:cubicBezTo>
                  <a:lnTo>
                    <a:pt x="1" y="5434"/>
                  </a:lnTo>
                  <a:cubicBezTo>
                    <a:pt x="1" y="6055"/>
                    <a:pt x="503" y="6561"/>
                    <a:pt x="1128" y="6561"/>
                  </a:cubicBezTo>
                  <a:lnTo>
                    <a:pt x="5434" y="6561"/>
                  </a:lnTo>
                  <a:cubicBezTo>
                    <a:pt x="6055" y="6561"/>
                    <a:pt x="6561" y="6055"/>
                    <a:pt x="6561" y="5434"/>
                  </a:cubicBezTo>
                  <a:lnTo>
                    <a:pt x="6561" y="1128"/>
                  </a:lnTo>
                  <a:cubicBezTo>
                    <a:pt x="6558" y="506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75" name="Google Shape;775;p26"/>
          <p:cNvGrpSpPr/>
          <p:nvPr/>
        </p:nvGrpSpPr>
        <p:grpSpPr>
          <a:xfrm rot="-3915580">
            <a:off x="10912576" y="4857341"/>
            <a:ext cx="849892" cy="509807"/>
            <a:chOff x="4215542" y="4377214"/>
            <a:chExt cx="637429" cy="382361"/>
          </a:xfrm>
        </p:grpSpPr>
        <p:sp>
          <p:nvSpPr>
            <p:cNvPr id="776" name="Google Shape;776;p26"/>
            <p:cNvSpPr/>
            <p:nvPr/>
          </p:nvSpPr>
          <p:spPr>
            <a:xfrm>
              <a:off x="4215542" y="4377214"/>
              <a:ext cx="637429" cy="382361"/>
            </a:xfrm>
            <a:custGeom>
              <a:avLst/>
              <a:gdLst/>
              <a:ahLst/>
              <a:cxnLst/>
              <a:rect l="l" t="t" r="r" b="b"/>
              <a:pathLst>
                <a:path w="10596" h="6356" extrusionOk="0">
                  <a:moveTo>
                    <a:pt x="455" y="0"/>
                  </a:moveTo>
                  <a:cubicBezTo>
                    <a:pt x="202" y="0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2" y="6356"/>
                    <a:pt x="455" y="6356"/>
                  </a:cubicBezTo>
                  <a:lnTo>
                    <a:pt x="10141" y="6356"/>
                  </a:lnTo>
                  <a:cubicBezTo>
                    <a:pt x="10390" y="6356"/>
                    <a:pt x="10595" y="6151"/>
                    <a:pt x="10595" y="5901"/>
                  </a:cubicBezTo>
                  <a:lnTo>
                    <a:pt x="10595" y="455"/>
                  </a:lnTo>
                  <a:cubicBezTo>
                    <a:pt x="10595" y="202"/>
                    <a:pt x="10390" y="0"/>
                    <a:pt x="101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7" name="Google Shape;777;p26"/>
            <p:cNvSpPr/>
            <p:nvPr/>
          </p:nvSpPr>
          <p:spPr>
            <a:xfrm>
              <a:off x="4528181" y="4415714"/>
              <a:ext cx="12152" cy="305179"/>
            </a:xfrm>
            <a:custGeom>
              <a:avLst/>
              <a:gdLst/>
              <a:ahLst/>
              <a:cxnLst/>
              <a:rect l="l" t="t" r="r" b="b"/>
              <a:pathLst>
                <a:path w="202" h="5073" extrusionOk="0">
                  <a:moveTo>
                    <a:pt x="99" y="1"/>
                  </a:moveTo>
                  <a:cubicBezTo>
                    <a:pt x="45" y="1"/>
                    <a:pt x="0" y="45"/>
                    <a:pt x="0" y="103"/>
                  </a:cubicBezTo>
                  <a:lnTo>
                    <a:pt x="0" y="4973"/>
                  </a:lnTo>
                  <a:cubicBezTo>
                    <a:pt x="0" y="5027"/>
                    <a:pt x="45" y="5072"/>
                    <a:pt x="99" y="5072"/>
                  </a:cubicBezTo>
                  <a:cubicBezTo>
                    <a:pt x="157" y="5072"/>
                    <a:pt x="202" y="5027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8" name="Google Shape;778;p26"/>
            <p:cNvSpPr/>
            <p:nvPr/>
          </p:nvSpPr>
          <p:spPr>
            <a:xfrm>
              <a:off x="4737529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0" y="211"/>
                    <a:pt x="0" y="471"/>
                  </a:cubicBezTo>
                  <a:cubicBezTo>
                    <a:pt x="0" y="730"/>
                    <a:pt x="212" y="938"/>
                    <a:pt x="471" y="938"/>
                  </a:cubicBezTo>
                  <a:cubicBezTo>
                    <a:pt x="727" y="938"/>
                    <a:pt x="939" y="730"/>
                    <a:pt x="939" y="471"/>
                  </a:cubicBezTo>
                  <a:cubicBezTo>
                    <a:pt x="939" y="211"/>
                    <a:pt x="727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9" name="Google Shape;779;p26"/>
            <p:cNvSpPr/>
            <p:nvPr/>
          </p:nvSpPr>
          <p:spPr>
            <a:xfrm>
              <a:off x="4737529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2" y="1"/>
                    <a:pt x="0" y="212"/>
                    <a:pt x="0" y="471"/>
                  </a:cubicBezTo>
                  <a:cubicBezTo>
                    <a:pt x="0" y="731"/>
                    <a:pt x="212" y="939"/>
                    <a:pt x="471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0" name="Google Shape;780;p26"/>
            <p:cNvSpPr/>
            <p:nvPr/>
          </p:nvSpPr>
          <p:spPr>
            <a:xfrm>
              <a:off x="4600791" y="4435386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1" y="0"/>
                    <a:pt x="0" y="211"/>
                    <a:pt x="0" y="471"/>
                  </a:cubicBezTo>
                  <a:cubicBezTo>
                    <a:pt x="0" y="730"/>
                    <a:pt x="211" y="938"/>
                    <a:pt x="471" y="938"/>
                  </a:cubicBezTo>
                  <a:cubicBezTo>
                    <a:pt x="730" y="938"/>
                    <a:pt x="938" y="730"/>
                    <a:pt x="938" y="471"/>
                  </a:cubicBezTo>
                  <a:cubicBezTo>
                    <a:pt x="938" y="211"/>
                    <a:pt x="730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1" name="Google Shape;781;p26"/>
            <p:cNvSpPr/>
            <p:nvPr/>
          </p:nvSpPr>
          <p:spPr>
            <a:xfrm>
              <a:off x="4600791" y="4644734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1"/>
                  </a:moveTo>
                  <a:cubicBezTo>
                    <a:pt x="211" y="1"/>
                    <a:pt x="0" y="212"/>
                    <a:pt x="0" y="471"/>
                  </a:cubicBezTo>
                  <a:cubicBezTo>
                    <a:pt x="0" y="731"/>
                    <a:pt x="211" y="939"/>
                    <a:pt x="471" y="939"/>
                  </a:cubicBezTo>
                  <a:cubicBezTo>
                    <a:pt x="730" y="939"/>
                    <a:pt x="938" y="731"/>
                    <a:pt x="938" y="471"/>
                  </a:cubicBezTo>
                  <a:cubicBezTo>
                    <a:pt x="938" y="212"/>
                    <a:pt x="730" y="1"/>
                    <a:pt x="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2" name="Google Shape;782;p26"/>
            <p:cNvSpPr/>
            <p:nvPr/>
          </p:nvSpPr>
          <p:spPr>
            <a:xfrm>
              <a:off x="4347889" y="4551430"/>
              <a:ext cx="64549" cy="56428"/>
            </a:xfrm>
            <a:custGeom>
              <a:avLst/>
              <a:gdLst/>
              <a:ahLst/>
              <a:cxnLst/>
              <a:rect l="l" t="t" r="r" b="b"/>
              <a:pathLst>
                <a:path w="1073" h="938" extrusionOk="0">
                  <a:moveTo>
                    <a:pt x="534" y="0"/>
                  </a:moveTo>
                  <a:cubicBezTo>
                    <a:pt x="452" y="0"/>
                    <a:pt x="370" y="21"/>
                    <a:pt x="295" y="66"/>
                  </a:cubicBezTo>
                  <a:cubicBezTo>
                    <a:pt x="74" y="200"/>
                    <a:pt x="0" y="489"/>
                    <a:pt x="135" y="709"/>
                  </a:cubicBezTo>
                  <a:cubicBezTo>
                    <a:pt x="223" y="857"/>
                    <a:pt x="378" y="938"/>
                    <a:pt x="536" y="938"/>
                  </a:cubicBezTo>
                  <a:cubicBezTo>
                    <a:pt x="619" y="938"/>
                    <a:pt x="702" y="916"/>
                    <a:pt x="778" y="870"/>
                  </a:cubicBezTo>
                  <a:cubicBezTo>
                    <a:pt x="999" y="738"/>
                    <a:pt x="1073" y="450"/>
                    <a:pt x="938" y="229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3" name="Google Shape;783;p26"/>
            <p:cNvSpPr/>
            <p:nvPr/>
          </p:nvSpPr>
          <p:spPr>
            <a:xfrm>
              <a:off x="4276782" y="4648765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12" y="1"/>
                    <a:pt x="1" y="212"/>
                    <a:pt x="1" y="471"/>
                  </a:cubicBezTo>
                  <a:cubicBezTo>
                    <a:pt x="1" y="731"/>
                    <a:pt x="212" y="939"/>
                    <a:pt x="468" y="939"/>
                  </a:cubicBezTo>
                  <a:cubicBezTo>
                    <a:pt x="728" y="939"/>
                    <a:pt x="939" y="731"/>
                    <a:pt x="939" y="471"/>
                  </a:cubicBezTo>
                  <a:cubicBezTo>
                    <a:pt x="939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4" name="Google Shape;784;p26"/>
            <p:cNvSpPr/>
            <p:nvPr/>
          </p:nvSpPr>
          <p:spPr>
            <a:xfrm>
              <a:off x="4276782" y="4439417"/>
              <a:ext cx="56488" cy="56488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68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5" name="Google Shape;785;p26"/>
            <p:cNvSpPr/>
            <p:nvPr/>
          </p:nvSpPr>
          <p:spPr>
            <a:xfrm>
              <a:off x="4413520" y="4648765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6" name="Google Shape;786;p26"/>
            <p:cNvSpPr/>
            <p:nvPr/>
          </p:nvSpPr>
          <p:spPr>
            <a:xfrm>
              <a:off x="4413520" y="4439417"/>
              <a:ext cx="56307" cy="56488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87" name="Google Shape;787;p26"/>
          <p:cNvGrpSpPr/>
          <p:nvPr/>
        </p:nvGrpSpPr>
        <p:grpSpPr>
          <a:xfrm rot="760789">
            <a:off x="9261873" y="256313"/>
            <a:ext cx="422491" cy="422468"/>
            <a:chOff x="291850" y="2324188"/>
            <a:chExt cx="316871" cy="316855"/>
          </a:xfrm>
        </p:grpSpPr>
        <p:sp>
          <p:nvSpPr>
            <p:cNvPr id="788" name="Google Shape;788;p26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9" name="Google Shape;789;p26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0" name="Google Shape;790;p26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1" name="Google Shape;791;p26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2" name="Google Shape;792;p26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" name="Google Shape;794;p27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5" name="Google Shape;795;p27"/>
          <p:cNvGrpSpPr/>
          <p:nvPr/>
        </p:nvGrpSpPr>
        <p:grpSpPr>
          <a:xfrm>
            <a:off x="76920" y="5429099"/>
            <a:ext cx="1431459" cy="1431327"/>
            <a:chOff x="7890475" y="3195525"/>
            <a:chExt cx="819850" cy="819775"/>
          </a:xfrm>
        </p:grpSpPr>
        <p:sp>
          <p:nvSpPr>
            <p:cNvPr id="796" name="Google Shape;796;p27"/>
            <p:cNvSpPr/>
            <p:nvPr/>
          </p:nvSpPr>
          <p:spPr>
            <a:xfrm>
              <a:off x="7890475" y="3851350"/>
              <a:ext cx="163950" cy="163950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7" y="6055"/>
                    <a:pt x="6557" y="5434"/>
                  </a:cubicBezTo>
                  <a:lnTo>
                    <a:pt x="6557" y="1124"/>
                  </a:lnTo>
                  <a:cubicBezTo>
                    <a:pt x="6557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8054400" y="3851350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8" name="Google Shape;798;p27"/>
            <p:cNvSpPr/>
            <p:nvPr/>
          </p:nvSpPr>
          <p:spPr>
            <a:xfrm>
              <a:off x="8054400" y="3687425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7"/>
                    <a:pt x="1127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9" name="Google Shape;799;p27"/>
            <p:cNvSpPr/>
            <p:nvPr/>
          </p:nvSpPr>
          <p:spPr>
            <a:xfrm>
              <a:off x="8218400" y="3851350"/>
              <a:ext cx="163975" cy="163950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0" name="Google Shape;800;p27"/>
            <p:cNvSpPr/>
            <p:nvPr/>
          </p:nvSpPr>
          <p:spPr>
            <a:xfrm>
              <a:off x="8382350" y="3851350"/>
              <a:ext cx="163950" cy="163950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1" name="Google Shape;801;p27"/>
            <p:cNvSpPr/>
            <p:nvPr/>
          </p:nvSpPr>
          <p:spPr>
            <a:xfrm>
              <a:off x="8546275" y="3851350"/>
              <a:ext cx="164050" cy="163950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8"/>
                    <a:pt x="1128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2" name="Google Shape;802;p27"/>
            <p:cNvSpPr/>
            <p:nvPr/>
          </p:nvSpPr>
          <p:spPr>
            <a:xfrm>
              <a:off x="8546275" y="3687425"/>
              <a:ext cx="164050" cy="163950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7"/>
                    <a:pt x="1128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3" name="Google Shape;803;p27"/>
            <p:cNvSpPr/>
            <p:nvPr/>
          </p:nvSpPr>
          <p:spPr>
            <a:xfrm>
              <a:off x="8546275" y="3523400"/>
              <a:ext cx="164050" cy="164050"/>
            </a:xfrm>
            <a:custGeom>
              <a:avLst/>
              <a:gdLst/>
              <a:ahLst/>
              <a:cxnLst/>
              <a:rect l="l" t="t" r="r" b="b"/>
              <a:pathLst>
                <a:path w="6562" h="6562" extrusionOk="0">
                  <a:moveTo>
                    <a:pt x="1128" y="1"/>
                  </a:moveTo>
                  <a:cubicBezTo>
                    <a:pt x="507" y="1"/>
                    <a:pt x="1" y="506"/>
                    <a:pt x="1" y="1128"/>
                  </a:cubicBezTo>
                  <a:lnTo>
                    <a:pt x="1" y="5434"/>
                  </a:lnTo>
                  <a:cubicBezTo>
                    <a:pt x="1" y="6055"/>
                    <a:pt x="503" y="6561"/>
                    <a:pt x="1128" y="6561"/>
                  </a:cubicBezTo>
                  <a:lnTo>
                    <a:pt x="5434" y="6561"/>
                  </a:lnTo>
                  <a:cubicBezTo>
                    <a:pt x="6055" y="6561"/>
                    <a:pt x="6561" y="6055"/>
                    <a:pt x="6561" y="5434"/>
                  </a:cubicBezTo>
                  <a:lnTo>
                    <a:pt x="6561" y="1128"/>
                  </a:lnTo>
                  <a:cubicBezTo>
                    <a:pt x="6558" y="506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4" name="Google Shape;804;p27"/>
            <p:cNvSpPr/>
            <p:nvPr/>
          </p:nvSpPr>
          <p:spPr>
            <a:xfrm>
              <a:off x="8054400" y="3195525"/>
              <a:ext cx="164025" cy="16397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5" name="Google Shape;805;p27"/>
            <p:cNvSpPr/>
            <p:nvPr/>
          </p:nvSpPr>
          <p:spPr>
            <a:xfrm>
              <a:off x="8054400" y="3359475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6" name="Google Shape;806;p27"/>
            <p:cNvSpPr/>
            <p:nvPr/>
          </p:nvSpPr>
          <p:spPr>
            <a:xfrm>
              <a:off x="8218400" y="3359475"/>
              <a:ext cx="163975" cy="163950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7" name="Google Shape;807;p27"/>
            <p:cNvSpPr/>
            <p:nvPr/>
          </p:nvSpPr>
          <p:spPr>
            <a:xfrm>
              <a:off x="8218400" y="3195525"/>
              <a:ext cx="163975" cy="16397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808" name="Google Shape;808;p27"/>
          <p:cNvGrpSpPr/>
          <p:nvPr/>
        </p:nvGrpSpPr>
        <p:grpSpPr>
          <a:xfrm rot="760789">
            <a:off x="118140" y="4965413"/>
            <a:ext cx="422491" cy="422468"/>
            <a:chOff x="291850" y="2324188"/>
            <a:chExt cx="316871" cy="316855"/>
          </a:xfrm>
        </p:grpSpPr>
        <p:sp>
          <p:nvSpPr>
            <p:cNvPr id="809" name="Google Shape;809;p27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0" name="Google Shape;810;p27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1" name="Google Shape;811;p27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2" name="Google Shape;812;p27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3" name="Google Shape;813;p27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814" name="Google Shape;814;p27"/>
          <p:cNvSpPr/>
          <p:nvPr/>
        </p:nvSpPr>
        <p:spPr>
          <a:xfrm rot="1341525">
            <a:off x="11486829" y="5100136"/>
            <a:ext cx="524876" cy="741933"/>
          </a:xfrm>
          <a:custGeom>
            <a:avLst/>
            <a:gdLst/>
            <a:ahLst/>
            <a:cxnLst/>
            <a:rect l="l" t="t" r="r" b="b"/>
            <a:pathLst>
              <a:path w="16366" h="23134" extrusionOk="0">
                <a:moveTo>
                  <a:pt x="8182" y="0"/>
                </a:moveTo>
                <a:cubicBezTo>
                  <a:pt x="6781" y="0"/>
                  <a:pt x="5646" y="1136"/>
                  <a:pt x="5646" y="2539"/>
                </a:cubicBezTo>
                <a:cubicBezTo>
                  <a:pt x="5646" y="3320"/>
                  <a:pt x="5998" y="4021"/>
                  <a:pt x="6555" y="4486"/>
                </a:cubicBezTo>
                <a:cubicBezTo>
                  <a:pt x="6686" y="4595"/>
                  <a:pt x="6773" y="4751"/>
                  <a:pt x="6773" y="4921"/>
                </a:cubicBezTo>
                <a:lnTo>
                  <a:pt x="6773" y="6224"/>
                </a:lnTo>
                <a:cubicBezTo>
                  <a:pt x="6773" y="6525"/>
                  <a:pt x="6526" y="6772"/>
                  <a:pt x="6225" y="6772"/>
                </a:cubicBezTo>
                <a:lnTo>
                  <a:pt x="1131" y="6772"/>
                </a:lnTo>
                <a:cubicBezTo>
                  <a:pt x="507" y="6772"/>
                  <a:pt x="1" y="7275"/>
                  <a:pt x="1" y="7899"/>
                </a:cubicBezTo>
                <a:lnTo>
                  <a:pt x="1" y="22003"/>
                </a:lnTo>
                <a:cubicBezTo>
                  <a:pt x="1" y="22627"/>
                  <a:pt x="507" y="23133"/>
                  <a:pt x="1131" y="23133"/>
                </a:cubicBezTo>
                <a:lnTo>
                  <a:pt x="15235" y="23133"/>
                </a:lnTo>
                <a:cubicBezTo>
                  <a:pt x="15859" y="23133"/>
                  <a:pt x="16365" y="22627"/>
                  <a:pt x="16365" y="22003"/>
                </a:cubicBezTo>
                <a:lnTo>
                  <a:pt x="16365" y="16909"/>
                </a:lnTo>
                <a:cubicBezTo>
                  <a:pt x="16365" y="16608"/>
                  <a:pt x="16119" y="16361"/>
                  <a:pt x="15818" y="16361"/>
                </a:cubicBezTo>
                <a:lnTo>
                  <a:pt x="14515" y="16361"/>
                </a:lnTo>
                <a:cubicBezTo>
                  <a:pt x="14342" y="16361"/>
                  <a:pt x="14188" y="16448"/>
                  <a:pt x="14079" y="16579"/>
                </a:cubicBezTo>
                <a:cubicBezTo>
                  <a:pt x="13612" y="17136"/>
                  <a:pt x="12914" y="17488"/>
                  <a:pt x="12133" y="17488"/>
                </a:cubicBezTo>
                <a:cubicBezTo>
                  <a:pt x="10551" y="17488"/>
                  <a:pt x="9309" y="16044"/>
                  <a:pt x="9651" y="14405"/>
                </a:cubicBezTo>
                <a:cubicBezTo>
                  <a:pt x="9859" y="13406"/>
                  <a:pt x="10692" y="12615"/>
                  <a:pt x="11697" y="12449"/>
                </a:cubicBezTo>
                <a:cubicBezTo>
                  <a:pt x="11845" y="12424"/>
                  <a:pt x="11992" y="12412"/>
                  <a:pt x="12135" y="12412"/>
                </a:cubicBezTo>
                <a:cubicBezTo>
                  <a:pt x="12916" y="12412"/>
                  <a:pt x="13614" y="12766"/>
                  <a:pt x="14079" y="13323"/>
                </a:cubicBezTo>
                <a:cubicBezTo>
                  <a:pt x="14188" y="13454"/>
                  <a:pt x="14342" y="13540"/>
                  <a:pt x="14515" y="13540"/>
                </a:cubicBezTo>
                <a:lnTo>
                  <a:pt x="15818" y="13540"/>
                </a:lnTo>
                <a:cubicBezTo>
                  <a:pt x="16119" y="13540"/>
                  <a:pt x="16365" y="13294"/>
                  <a:pt x="16365" y="12993"/>
                </a:cubicBezTo>
                <a:lnTo>
                  <a:pt x="16365" y="6769"/>
                </a:lnTo>
                <a:lnTo>
                  <a:pt x="10141" y="6772"/>
                </a:lnTo>
                <a:cubicBezTo>
                  <a:pt x="9840" y="6772"/>
                  <a:pt x="9593" y="6525"/>
                  <a:pt x="9593" y="6224"/>
                </a:cubicBezTo>
                <a:lnTo>
                  <a:pt x="9593" y="4921"/>
                </a:lnTo>
                <a:cubicBezTo>
                  <a:pt x="9593" y="4748"/>
                  <a:pt x="9680" y="4595"/>
                  <a:pt x="9811" y="4486"/>
                </a:cubicBezTo>
                <a:cubicBezTo>
                  <a:pt x="10471" y="3935"/>
                  <a:pt x="10845" y="3058"/>
                  <a:pt x="10689" y="2104"/>
                </a:cubicBezTo>
                <a:cubicBezTo>
                  <a:pt x="10519" y="1098"/>
                  <a:pt x="9728" y="266"/>
                  <a:pt x="8729" y="58"/>
                </a:cubicBezTo>
                <a:cubicBezTo>
                  <a:pt x="8544" y="19"/>
                  <a:pt x="8361" y="0"/>
                  <a:pt x="8182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815" name="Google Shape;815;p27"/>
          <p:cNvSpPr/>
          <p:nvPr/>
        </p:nvSpPr>
        <p:spPr>
          <a:xfrm rot="-1683544">
            <a:off x="11336920" y="6015053"/>
            <a:ext cx="566916" cy="549343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816" name="Google Shape;816;p27"/>
          <p:cNvGrpSpPr/>
          <p:nvPr/>
        </p:nvGrpSpPr>
        <p:grpSpPr>
          <a:xfrm>
            <a:off x="11177721" y="4781013"/>
            <a:ext cx="648084" cy="648084"/>
            <a:chOff x="1264136" y="3850239"/>
            <a:chExt cx="446955" cy="446955"/>
          </a:xfrm>
        </p:grpSpPr>
        <p:sp>
          <p:nvSpPr>
            <p:cNvPr id="817" name="Google Shape;817;p27"/>
            <p:cNvSpPr/>
            <p:nvPr/>
          </p:nvSpPr>
          <p:spPr>
            <a:xfrm rot="2454053">
              <a:off x="1329186" y="3915288"/>
              <a:ext cx="316855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8" name="Google Shape;818;p27"/>
            <p:cNvSpPr/>
            <p:nvPr/>
          </p:nvSpPr>
          <p:spPr>
            <a:xfrm rot="2454053">
              <a:off x="1352469" y="3852851"/>
              <a:ext cx="126136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9" name="Google Shape;819;p27"/>
            <p:cNvSpPr/>
            <p:nvPr/>
          </p:nvSpPr>
          <p:spPr>
            <a:xfrm rot="2454053">
              <a:off x="1570077" y="404910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0" name="Google Shape;820;p27"/>
            <p:cNvSpPr/>
            <p:nvPr/>
          </p:nvSpPr>
          <p:spPr>
            <a:xfrm rot="2454053">
              <a:off x="1478652" y="398667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1" name="Google Shape;821;p27"/>
            <p:cNvSpPr/>
            <p:nvPr/>
          </p:nvSpPr>
          <p:spPr>
            <a:xfrm rot="2454053">
              <a:off x="1493877" y="4131559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2" name="Google Shape;822;p27"/>
            <p:cNvSpPr/>
            <p:nvPr/>
          </p:nvSpPr>
          <p:spPr>
            <a:xfrm rot="2454053">
              <a:off x="1402452" y="4069121"/>
              <a:ext cx="47644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"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Google Shape;824;p28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25" name="Google Shape;825;p28"/>
          <p:cNvGrpSpPr/>
          <p:nvPr/>
        </p:nvGrpSpPr>
        <p:grpSpPr>
          <a:xfrm rot="787227">
            <a:off x="11364061" y="4838476"/>
            <a:ext cx="1041372" cy="1203807"/>
            <a:chOff x="159100" y="4149425"/>
            <a:chExt cx="781025" cy="902850"/>
          </a:xfrm>
        </p:grpSpPr>
        <p:sp>
          <p:nvSpPr>
            <p:cNvPr id="826" name="Google Shape;826;p28"/>
            <p:cNvSpPr/>
            <p:nvPr/>
          </p:nvSpPr>
          <p:spPr>
            <a:xfrm>
              <a:off x="159100" y="4149425"/>
              <a:ext cx="781025" cy="902850"/>
            </a:xfrm>
            <a:custGeom>
              <a:avLst/>
              <a:gdLst/>
              <a:ahLst/>
              <a:cxnLst/>
              <a:rect l="l" t="t" r="r" b="b"/>
              <a:pathLst>
                <a:path w="31241" h="36114" extrusionOk="0">
                  <a:moveTo>
                    <a:pt x="1" y="1"/>
                  </a:moveTo>
                  <a:lnTo>
                    <a:pt x="1" y="36114"/>
                  </a:lnTo>
                  <a:lnTo>
                    <a:pt x="31241" y="36114"/>
                  </a:lnTo>
                  <a:lnTo>
                    <a:pt x="3124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7" name="Google Shape;827;p28"/>
            <p:cNvSpPr/>
            <p:nvPr/>
          </p:nvSpPr>
          <p:spPr>
            <a:xfrm>
              <a:off x="202825" y="4197525"/>
              <a:ext cx="693525" cy="806725"/>
            </a:xfrm>
            <a:custGeom>
              <a:avLst/>
              <a:gdLst/>
              <a:ahLst/>
              <a:cxnLst/>
              <a:rect l="l" t="t" r="r" b="b"/>
              <a:pathLst>
                <a:path w="27741" h="32269" extrusionOk="0">
                  <a:moveTo>
                    <a:pt x="0" y="1"/>
                  </a:moveTo>
                  <a:lnTo>
                    <a:pt x="0" y="32269"/>
                  </a:lnTo>
                  <a:lnTo>
                    <a:pt x="27741" y="32269"/>
                  </a:lnTo>
                  <a:lnTo>
                    <a:pt x="2774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8" name="Google Shape;828;p28"/>
            <p:cNvSpPr/>
            <p:nvPr/>
          </p:nvSpPr>
          <p:spPr>
            <a:xfrm>
              <a:off x="307100" y="4233000"/>
              <a:ext cx="86175" cy="101750"/>
            </a:xfrm>
            <a:custGeom>
              <a:avLst/>
              <a:gdLst/>
              <a:ahLst/>
              <a:cxnLst/>
              <a:rect l="l" t="t" r="r" b="b"/>
              <a:pathLst>
                <a:path w="3447" h="4070" extrusionOk="0">
                  <a:moveTo>
                    <a:pt x="1800" y="756"/>
                  </a:moveTo>
                  <a:cubicBezTo>
                    <a:pt x="1957" y="756"/>
                    <a:pt x="2076" y="794"/>
                    <a:pt x="2156" y="871"/>
                  </a:cubicBezTo>
                  <a:cubicBezTo>
                    <a:pt x="2236" y="948"/>
                    <a:pt x="2277" y="1054"/>
                    <a:pt x="2277" y="1179"/>
                  </a:cubicBezTo>
                  <a:cubicBezTo>
                    <a:pt x="2277" y="1313"/>
                    <a:pt x="2236" y="1415"/>
                    <a:pt x="2156" y="1495"/>
                  </a:cubicBezTo>
                  <a:cubicBezTo>
                    <a:pt x="2073" y="1576"/>
                    <a:pt x="1957" y="1617"/>
                    <a:pt x="1800" y="1617"/>
                  </a:cubicBezTo>
                  <a:lnTo>
                    <a:pt x="1045" y="1617"/>
                  </a:lnTo>
                  <a:lnTo>
                    <a:pt x="1045" y="756"/>
                  </a:lnTo>
                  <a:close/>
                  <a:moveTo>
                    <a:pt x="1852" y="2354"/>
                  </a:moveTo>
                  <a:cubicBezTo>
                    <a:pt x="2012" y="2354"/>
                    <a:pt x="2137" y="2398"/>
                    <a:pt x="2226" y="2491"/>
                  </a:cubicBezTo>
                  <a:cubicBezTo>
                    <a:pt x="2316" y="2581"/>
                    <a:pt x="2358" y="2696"/>
                    <a:pt x="2358" y="2837"/>
                  </a:cubicBezTo>
                  <a:cubicBezTo>
                    <a:pt x="2358" y="2968"/>
                    <a:pt x="2313" y="3080"/>
                    <a:pt x="2226" y="3173"/>
                  </a:cubicBezTo>
                  <a:cubicBezTo>
                    <a:pt x="2137" y="3266"/>
                    <a:pt x="2012" y="3311"/>
                    <a:pt x="1852" y="3311"/>
                  </a:cubicBezTo>
                  <a:lnTo>
                    <a:pt x="1045" y="3311"/>
                  </a:lnTo>
                  <a:lnTo>
                    <a:pt x="1045" y="2354"/>
                  </a:lnTo>
                  <a:close/>
                  <a:moveTo>
                    <a:pt x="145" y="0"/>
                  </a:moveTo>
                  <a:cubicBezTo>
                    <a:pt x="107" y="0"/>
                    <a:pt x="71" y="13"/>
                    <a:pt x="43" y="42"/>
                  </a:cubicBezTo>
                  <a:cubicBezTo>
                    <a:pt x="14" y="67"/>
                    <a:pt x="1" y="103"/>
                    <a:pt x="1" y="144"/>
                  </a:cubicBezTo>
                  <a:lnTo>
                    <a:pt x="1" y="3922"/>
                  </a:lnTo>
                  <a:cubicBezTo>
                    <a:pt x="1" y="3961"/>
                    <a:pt x="14" y="3996"/>
                    <a:pt x="43" y="4025"/>
                  </a:cubicBezTo>
                  <a:cubicBezTo>
                    <a:pt x="71" y="4054"/>
                    <a:pt x="107" y="4067"/>
                    <a:pt x="145" y="4070"/>
                  </a:cubicBezTo>
                  <a:lnTo>
                    <a:pt x="1970" y="4070"/>
                  </a:lnTo>
                  <a:cubicBezTo>
                    <a:pt x="2441" y="4070"/>
                    <a:pt x="2806" y="3961"/>
                    <a:pt x="3062" y="3743"/>
                  </a:cubicBezTo>
                  <a:cubicBezTo>
                    <a:pt x="3318" y="3525"/>
                    <a:pt x="3446" y="3224"/>
                    <a:pt x="3446" y="2837"/>
                  </a:cubicBezTo>
                  <a:cubicBezTo>
                    <a:pt x="3446" y="2635"/>
                    <a:pt x="3392" y="2453"/>
                    <a:pt x="3283" y="2290"/>
                  </a:cubicBezTo>
                  <a:cubicBezTo>
                    <a:pt x="3174" y="2126"/>
                    <a:pt x="3040" y="2008"/>
                    <a:pt x="2883" y="1934"/>
                  </a:cubicBezTo>
                  <a:cubicBezTo>
                    <a:pt x="3007" y="1873"/>
                    <a:pt x="3116" y="1777"/>
                    <a:pt x="3216" y="1643"/>
                  </a:cubicBezTo>
                  <a:cubicBezTo>
                    <a:pt x="3315" y="1508"/>
                    <a:pt x="3363" y="1345"/>
                    <a:pt x="3363" y="1150"/>
                  </a:cubicBezTo>
                  <a:cubicBezTo>
                    <a:pt x="3363" y="785"/>
                    <a:pt x="3244" y="500"/>
                    <a:pt x="3007" y="301"/>
                  </a:cubicBezTo>
                  <a:cubicBezTo>
                    <a:pt x="2767" y="99"/>
                    <a:pt x="2406" y="0"/>
                    <a:pt x="191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9" name="Google Shape;829;p28"/>
            <p:cNvSpPr/>
            <p:nvPr/>
          </p:nvSpPr>
          <p:spPr>
            <a:xfrm>
              <a:off x="418050" y="4233000"/>
              <a:ext cx="26925" cy="101675"/>
            </a:xfrm>
            <a:custGeom>
              <a:avLst/>
              <a:gdLst/>
              <a:ahLst/>
              <a:cxnLst/>
              <a:rect l="l" t="t" r="r" b="b"/>
              <a:pathLst>
                <a:path w="1077" h="4067" extrusionOk="0">
                  <a:moveTo>
                    <a:pt x="148" y="0"/>
                  </a:moveTo>
                  <a:cubicBezTo>
                    <a:pt x="106" y="0"/>
                    <a:pt x="74" y="13"/>
                    <a:pt x="46" y="42"/>
                  </a:cubicBezTo>
                  <a:cubicBezTo>
                    <a:pt x="17" y="67"/>
                    <a:pt x="1" y="103"/>
                    <a:pt x="1" y="144"/>
                  </a:cubicBezTo>
                  <a:lnTo>
                    <a:pt x="1" y="3922"/>
                  </a:lnTo>
                  <a:cubicBezTo>
                    <a:pt x="1" y="3961"/>
                    <a:pt x="17" y="3996"/>
                    <a:pt x="46" y="4025"/>
                  </a:cubicBezTo>
                  <a:cubicBezTo>
                    <a:pt x="74" y="4054"/>
                    <a:pt x="106" y="4067"/>
                    <a:pt x="148" y="4067"/>
                  </a:cubicBezTo>
                  <a:lnTo>
                    <a:pt x="926" y="4067"/>
                  </a:lnTo>
                  <a:cubicBezTo>
                    <a:pt x="968" y="4067"/>
                    <a:pt x="1003" y="4054"/>
                    <a:pt x="1032" y="4028"/>
                  </a:cubicBezTo>
                  <a:cubicBezTo>
                    <a:pt x="1061" y="3999"/>
                    <a:pt x="1077" y="3964"/>
                    <a:pt x="1077" y="3922"/>
                  </a:cubicBezTo>
                  <a:lnTo>
                    <a:pt x="1077" y="144"/>
                  </a:lnTo>
                  <a:cubicBezTo>
                    <a:pt x="1077" y="103"/>
                    <a:pt x="1061" y="67"/>
                    <a:pt x="1032" y="42"/>
                  </a:cubicBezTo>
                  <a:cubicBezTo>
                    <a:pt x="1003" y="13"/>
                    <a:pt x="968" y="0"/>
                    <a:pt x="92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0" name="Google Shape;830;p28"/>
            <p:cNvSpPr/>
            <p:nvPr/>
          </p:nvSpPr>
          <p:spPr>
            <a:xfrm>
              <a:off x="473850" y="4233000"/>
              <a:ext cx="84150" cy="101750"/>
            </a:xfrm>
            <a:custGeom>
              <a:avLst/>
              <a:gdLst/>
              <a:ahLst/>
              <a:cxnLst/>
              <a:rect l="l" t="t" r="r" b="b"/>
              <a:pathLst>
                <a:path w="3366" h="4070" extrusionOk="0">
                  <a:moveTo>
                    <a:pt x="144" y="0"/>
                  </a:moveTo>
                  <a:cubicBezTo>
                    <a:pt x="106" y="0"/>
                    <a:pt x="74" y="13"/>
                    <a:pt x="45" y="42"/>
                  </a:cubicBezTo>
                  <a:cubicBezTo>
                    <a:pt x="16" y="67"/>
                    <a:pt x="0" y="103"/>
                    <a:pt x="0" y="144"/>
                  </a:cubicBezTo>
                  <a:lnTo>
                    <a:pt x="0" y="3922"/>
                  </a:lnTo>
                  <a:cubicBezTo>
                    <a:pt x="0" y="3961"/>
                    <a:pt x="16" y="3996"/>
                    <a:pt x="45" y="4025"/>
                  </a:cubicBezTo>
                  <a:cubicBezTo>
                    <a:pt x="74" y="4054"/>
                    <a:pt x="106" y="4067"/>
                    <a:pt x="148" y="4070"/>
                  </a:cubicBezTo>
                  <a:lnTo>
                    <a:pt x="842" y="4070"/>
                  </a:lnTo>
                  <a:cubicBezTo>
                    <a:pt x="887" y="4070"/>
                    <a:pt x="919" y="4054"/>
                    <a:pt x="948" y="4025"/>
                  </a:cubicBezTo>
                  <a:cubicBezTo>
                    <a:pt x="974" y="3996"/>
                    <a:pt x="990" y="3961"/>
                    <a:pt x="990" y="3922"/>
                  </a:cubicBezTo>
                  <a:lnTo>
                    <a:pt x="990" y="1809"/>
                  </a:lnTo>
                  <a:lnTo>
                    <a:pt x="2408" y="3958"/>
                  </a:lnTo>
                  <a:cubicBezTo>
                    <a:pt x="2450" y="4031"/>
                    <a:pt x="2514" y="4070"/>
                    <a:pt x="2597" y="4070"/>
                  </a:cubicBezTo>
                  <a:lnTo>
                    <a:pt x="3221" y="4070"/>
                  </a:lnTo>
                  <a:cubicBezTo>
                    <a:pt x="3263" y="4070"/>
                    <a:pt x="3298" y="4054"/>
                    <a:pt x="3324" y="4025"/>
                  </a:cubicBezTo>
                  <a:cubicBezTo>
                    <a:pt x="3353" y="3996"/>
                    <a:pt x="3365" y="3961"/>
                    <a:pt x="3365" y="3916"/>
                  </a:cubicBezTo>
                  <a:lnTo>
                    <a:pt x="3365" y="144"/>
                  </a:lnTo>
                  <a:cubicBezTo>
                    <a:pt x="3365" y="103"/>
                    <a:pt x="3353" y="67"/>
                    <a:pt x="3324" y="42"/>
                  </a:cubicBezTo>
                  <a:cubicBezTo>
                    <a:pt x="3298" y="13"/>
                    <a:pt x="3263" y="0"/>
                    <a:pt x="3221" y="0"/>
                  </a:cubicBezTo>
                  <a:lnTo>
                    <a:pt x="2523" y="0"/>
                  </a:lnTo>
                  <a:cubicBezTo>
                    <a:pt x="2485" y="0"/>
                    <a:pt x="2450" y="13"/>
                    <a:pt x="2421" y="42"/>
                  </a:cubicBezTo>
                  <a:cubicBezTo>
                    <a:pt x="2392" y="67"/>
                    <a:pt x="2376" y="103"/>
                    <a:pt x="2376" y="144"/>
                  </a:cubicBezTo>
                  <a:lnTo>
                    <a:pt x="2376" y="2341"/>
                  </a:lnTo>
                  <a:lnTo>
                    <a:pt x="961" y="112"/>
                  </a:lnTo>
                  <a:cubicBezTo>
                    <a:pt x="926" y="39"/>
                    <a:pt x="858" y="0"/>
                    <a:pt x="76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1" name="Google Shape;831;p28"/>
            <p:cNvSpPr/>
            <p:nvPr/>
          </p:nvSpPr>
          <p:spPr>
            <a:xfrm>
              <a:off x="583675" y="4231550"/>
              <a:ext cx="91275" cy="104575"/>
            </a:xfrm>
            <a:custGeom>
              <a:avLst/>
              <a:gdLst/>
              <a:ahLst/>
              <a:cxnLst/>
              <a:rect l="l" t="t" r="r" b="b"/>
              <a:pathLst>
                <a:path w="3651" h="4183" extrusionOk="0">
                  <a:moveTo>
                    <a:pt x="1813" y="1"/>
                  </a:moveTo>
                  <a:cubicBezTo>
                    <a:pt x="1268" y="1"/>
                    <a:pt x="836" y="132"/>
                    <a:pt x="516" y="401"/>
                  </a:cubicBezTo>
                  <a:cubicBezTo>
                    <a:pt x="196" y="667"/>
                    <a:pt x="26" y="1048"/>
                    <a:pt x="7" y="1541"/>
                  </a:cubicBezTo>
                  <a:cubicBezTo>
                    <a:pt x="3" y="1653"/>
                    <a:pt x="0" y="1829"/>
                    <a:pt x="0" y="2075"/>
                  </a:cubicBezTo>
                  <a:cubicBezTo>
                    <a:pt x="0" y="2319"/>
                    <a:pt x="3" y="2498"/>
                    <a:pt x="7" y="2610"/>
                  </a:cubicBezTo>
                  <a:cubicBezTo>
                    <a:pt x="26" y="3113"/>
                    <a:pt x="192" y="3500"/>
                    <a:pt x="506" y="3776"/>
                  </a:cubicBezTo>
                  <a:cubicBezTo>
                    <a:pt x="816" y="4045"/>
                    <a:pt x="1246" y="4182"/>
                    <a:pt x="1794" y="4182"/>
                  </a:cubicBezTo>
                  <a:cubicBezTo>
                    <a:pt x="1800" y="4182"/>
                    <a:pt x="1806" y="4182"/>
                    <a:pt x="1813" y="4182"/>
                  </a:cubicBezTo>
                  <a:cubicBezTo>
                    <a:pt x="2181" y="4182"/>
                    <a:pt x="2504" y="4118"/>
                    <a:pt x="2783" y="3993"/>
                  </a:cubicBezTo>
                  <a:cubicBezTo>
                    <a:pt x="3058" y="3868"/>
                    <a:pt x="3273" y="3686"/>
                    <a:pt x="3423" y="3446"/>
                  </a:cubicBezTo>
                  <a:cubicBezTo>
                    <a:pt x="3574" y="3209"/>
                    <a:pt x="3650" y="2924"/>
                    <a:pt x="3650" y="2597"/>
                  </a:cubicBezTo>
                  <a:lnTo>
                    <a:pt x="3650" y="1934"/>
                  </a:lnTo>
                  <a:cubicBezTo>
                    <a:pt x="3650" y="1890"/>
                    <a:pt x="3638" y="1854"/>
                    <a:pt x="3609" y="1826"/>
                  </a:cubicBezTo>
                  <a:cubicBezTo>
                    <a:pt x="3583" y="1797"/>
                    <a:pt x="3548" y="1781"/>
                    <a:pt x="3503" y="1781"/>
                  </a:cubicBezTo>
                  <a:lnTo>
                    <a:pt x="2040" y="1781"/>
                  </a:lnTo>
                  <a:cubicBezTo>
                    <a:pt x="1998" y="1781"/>
                    <a:pt x="1963" y="1797"/>
                    <a:pt x="1934" y="1826"/>
                  </a:cubicBezTo>
                  <a:cubicBezTo>
                    <a:pt x="1909" y="1854"/>
                    <a:pt x="1896" y="1890"/>
                    <a:pt x="1896" y="1934"/>
                  </a:cubicBezTo>
                  <a:lnTo>
                    <a:pt x="1896" y="2364"/>
                  </a:lnTo>
                  <a:cubicBezTo>
                    <a:pt x="1896" y="2405"/>
                    <a:pt x="1909" y="2440"/>
                    <a:pt x="1934" y="2472"/>
                  </a:cubicBezTo>
                  <a:cubicBezTo>
                    <a:pt x="1963" y="2501"/>
                    <a:pt x="1998" y="2514"/>
                    <a:pt x="2040" y="2514"/>
                  </a:cubicBezTo>
                  <a:lnTo>
                    <a:pt x="2587" y="2514"/>
                  </a:lnTo>
                  <a:lnTo>
                    <a:pt x="2587" y="2626"/>
                  </a:lnTo>
                  <a:cubicBezTo>
                    <a:pt x="2587" y="2869"/>
                    <a:pt x="2517" y="3049"/>
                    <a:pt x="2379" y="3167"/>
                  </a:cubicBezTo>
                  <a:cubicBezTo>
                    <a:pt x="2242" y="3286"/>
                    <a:pt x="2059" y="3346"/>
                    <a:pt x="1832" y="3346"/>
                  </a:cubicBezTo>
                  <a:cubicBezTo>
                    <a:pt x="1358" y="3346"/>
                    <a:pt x="1111" y="3090"/>
                    <a:pt x="1089" y="2578"/>
                  </a:cubicBezTo>
                  <a:cubicBezTo>
                    <a:pt x="1082" y="2466"/>
                    <a:pt x="1082" y="2300"/>
                    <a:pt x="1082" y="2072"/>
                  </a:cubicBezTo>
                  <a:cubicBezTo>
                    <a:pt x="1082" y="1845"/>
                    <a:pt x="1082" y="1675"/>
                    <a:pt x="1089" y="1566"/>
                  </a:cubicBezTo>
                  <a:cubicBezTo>
                    <a:pt x="1111" y="1080"/>
                    <a:pt x="1351" y="836"/>
                    <a:pt x="1813" y="836"/>
                  </a:cubicBezTo>
                  <a:cubicBezTo>
                    <a:pt x="2008" y="836"/>
                    <a:pt x="2158" y="878"/>
                    <a:pt x="2267" y="961"/>
                  </a:cubicBezTo>
                  <a:cubicBezTo>
                    <a:pt x="2376" y="1044"/>
                    <a:pt x="2456" y="1140"/>
                    <a:pt x="2504" y="1253"/>
                  </a:cubicBezTo>
                  <a:cubicBezTo>
                    <a:pt x="2520" y="1285"/>
                    <a:pt x="2539" y="1307"/>
                    <a:pt x="2562" y="1317"/>
                  </a:cubicBezTo>
                  <a:cubicBezTo>
                    <a:pt x="2587" y="1329"/>
                    <a:pt x="2616" y="1336"/>
                    <a:pt x="2655" y="1336"/>
                  </a:cubicBezTo>
                  <a:lnTo>
                    <a:pt x="3503" y="1336"/>
                  </a:lnTo>
                  <a:cubicBezTo>
                    <a:pt x="3538" y="1336"/>
                    <a:pt x="3570" y="1323"/>
                    <a:pt x="3596" y="1301"/>
                  </a:cubicBezTo>
                  <a:cubicBezTo>
                    <a:pt x="3618" y="1278"/>
                    <a:pt x="3631" y="1249"/>
                    <a:pt x="3631" y="1214"/>
                  </a:cubicBezTo>
                  <a:cubicBezTo>
                    <a:pt x="3625" y="1016"/>
                    <a:pt x="3548" y="823"/>
                    <a:pt x="3404" y="638"/>
                  </a:cubicBezTo>
                  <a:cubicBezTo>
                    <a:pt x="3257" y="452"/>
                    <a:pt x="3048" y="298"/>
                    <a:pt x="2776" y="180"/>
                  </a:cubicBezTo>
                  <a:cubicBezTo>
                    <a:pt x="2501" y="58"/>
                    <a:pt x="2181" y="1"/>
                    <a:pt x="181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2" name="Google Shape;832;p28"/>
            <p:cNvSpPr/>
            <p:nvPr/>
          </p:nvSpPr>
          <p:spPr>
            <a:xfrm>
              <a:off x="696925" y="4231550"/>
              <a:ext cx="90000" cy="104650"/>
            </a:xfrm>
            <a:custGeom>
              <a:avLst/>
              <a:gdLst/>
              <a:ahLst/>
              <a:cxnLst/>
              <a:rect l="l" t="t" r="r" b="b"/>
              <a:pathLst>
                <a:path w="3600" h="4186" extrusionOk="0">
                  <a:moveTo>
                    <a:pt x="1797" y="836"/>
                  </a:moveTo>
                  <a:cubicBezTo>
                    <a:pt x="2008" y="836"/>
                    <a:pt x="2175" y="900"/>
                    <a:pt x="2303" y="1028"/>
                  </a:cubicBezTo>
                  <a:cubicBezTo>
                    <a:pt x="2431" y="1156"/>
                    <a:pt x="2498" y="1352"/>
                    <a:pt x="2508" y="1614"/>
                  </a:cubicBezTo>
                  <a:cubicBezTo>
                    <a:pt x="2514" y="1832"/>
                    <a:pt x="2517" y="1992"/>
                    <a:pt x="2517" y="2091"/>
                  </a:cubicBezTo>
                  <a:cubicBezTo>
                    <a:pt x="2517" y="2184"/>
                    <a:pt x="2514" y="2344"/>
                    <a:pt x="2508" y="2568"/>
                  </a:cubicBezTo>
                  <a:cubicBezTo>
                    <a:pt x="2498" y="2831"/>
                    <a:pt x="2431" y="3026"/>
                    <a:pt x="2306" y="3154"/>
                  </a:cubicBezTo>
                  <a:cubicBezTo>
                    <a:pt x="2181" y="3282"/>
                    <a:pt x="2012" y="3346"/>
                    <a:pt x="1797" y="3346"/>
                  </a:cubicBezTo>
                  <a:cubicBezTo>
                    <a:pt x="1586" y="3346"/>
                    <a:pt x="1416" y="3282"/>
                    <a:pt x="1291" y="3154"/>
                  </a:cubicBezTo>
                  <a:cubicBezTo>
                    <a:pt x="1170" y="3026"/>
                    <a:pt x="1102" y="2831"/>
                    <a:pt x="1089" y="2568"/>
                  </a:cubicBezTo>
                  <a:cubicBezTo>
                    <a:pt x="1086" y="2456"/>
                    <a:pt x="1083" y="2296"/>
                    <a:pt x="1083" y="2091"/>
                  </a:cubicBezTo>
                  <a:cubicBezTo>
                    <a:pt x="1083" y="1883"/>
                    <a:pt x="1086" y="1723"/>
                    <a:pt x="1089" y="1614"/>
                  </a:cubicBezTo>
                  <a:cubicBezTo>
                    <a:pt x="1099" y="1352"/>
                    <a:pt x="1170" y="1156"/>
                    <a:pt x="1294" y="1028"/>
                  </a:cubicBezTo>
                  <a:cubicBezTo>
                    <a:pt x="1422" y="900"/>
                    <a:pt x="1589" y="836"/>
                    <a:pt x="1797" y="836"/>
                  </a:cubicBezTo>
                  <a:close/>
                  <a:moveTo>
                    <a:pt x="1797" y="1"/>
                  </a:moveTo>
                  <a:cubicBezTo>
                    <a:pt x="1262" y="1"/>
                    <a:pt x="837" y="138"/>
                    <a:pt x="516" y="417"/>
                  </a:cubicBezTo>
                  <a:cubicBezTo>
                    <a:pt x="196" y="692"/>
                    <a:pt x="26" y="1086"/>
                    <a:pt x="7" y="1598"/>
                  </a:cubicBezTo>
                  <a:cubicBezTo>
                    <a:pt x="4" y="1710"/>
                    <a:pt x="1" y="1880"/>
                    <a:pt x="1" y="2104"/>
                  </a:cubicBezTo>
                  <a:cubicBezTo>
                    <a:pt x="1" y="2325"/>
                    <a:pt x="4" y="2492"/>
                    <a:pt x="7" y="2604"/>
                  </a:cubicBezTo>
                  <a:cubicBezTo>
                    <a:pt x="26" y="3122"/>
                    <a:pt x="193" y="3516"/>
                    <a:pt x="507" y="3782"/>
                  </a:cubicBezTo>
                  <a:cubicBezTo>
                    <a:pt x="821" y="4051"/>
                    <a:pt x="1253" y="4185"/>
                    <a:pt x="1797" y="4185"/>
                  </a:cubicBezTo>
                  <a:cubicBezTo>
                    <a:pt x="2345" y="4185"/>
                    <a:pt x="2774" y="4051"/>
                    <a:pt x="3087" y="3782"/>
                  </a:cubicBezTo>
                  <a:cubicBezTo>
                    <a:pt x="3401" y="3516"/>
                    <a:pt x="3568" y="3122"/>
                    <a:pt x="3587" y="2604"/>
                  </a:cubicBezTo>
                  <a:cubicBezTo>
                    <a:pt x="3597" y="2380"/>
                    <a:pt x="3600" y="2213"/>
                    <a:pt x="3600" y="2104"/>
                  </a:cubicBezTo>
                  <a:cubicBezTo>
                    <a:pt x="3600" y="1992"/>
                    <a:pt x="3597" y="1822"/>
                    <a:pt x="3587" y="1598"/>
                  </a:cubicBezTo>
                  <a:cubicBezTo>
                    <a:pt x="3571" y="1086"/>
                    <a:pt x="3404" y="692"/>
                    <a:pt x="3081" y="417"/>
                  </a:cubicBezTo>
                  <a:cubicBezTo>
                    <a:pt x="2761" y="138"/>
                    <a:pt x="2332" y="1"/>
                    <a:pt x="179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3" name="Google Shape;833;p28"/>
            <p:cNvSpPr/>
            <p:nvPr/>
          </p:nvSpPr>
          <p:spPr>
            <a:xfrm>
              <a:off x="259075" y="4397975"/>
              <a:ext cx="87450" cy="87425"/>
            </a:xfrm>
            <a:custGeom>
              <a:avLst/>
              <a:gdLst/>
              <a:ahLst/>
              <a:cxnLst/>
              <a:rect l="l" t="t" r="r" b="b"/>
              <a:pathLst>
                <a:path w="3498" h="3497" extrusionOk="0">
                  <a:moveTo>
                    <a:pt x="1" y="0"/>
                  </a:moveTo>
                  <a:lnTo>
                    <a:pt x="1" y="3497"/>
                  </a:lnTo>
                  <a:lnTo>
                    <a:pt x="3497" y="3497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4" name="Google Shape;834;p28"/>
            <p:cNvSpPr/>
            <p:nvPr/>
          </p:nvSpPr>
          <p:spPr>
            <a:xfrm>
              <a:off x="380925" y="4397975"/>
              <a:ext cx="87425" cy="87425"/>
            </a:xfrm>
            <a:custGeom>
              <a:avLst/>
              <a:gdLst/>
              <a:ahLst/>
              <a:cxnLst/>
              <a:rect l="l" t="t" r="r" b="b"/>
              <a:pathLst>
                <a:path w="3497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496" y="3497"/>
                  </a:lnTo>
                  <a:lnTo>
                    <a:pt x="349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5" name="Google Shape;835;p28"/>
            <p:cNvSpPr/>
            <p:nvPr/>
          </p:nvSpPr>
          <p:spPr>
            <a:xfrm>
              <a:off x="502750" y="4397975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6" name="Google Shape;836;p28"/>
            <p:cNvSpPr/>
            <p:nvPr/>
          </p:nvSpPr>
          <p:spPr>
            <a:xfrm>
              <a:off x="624575" y="4397975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7" name="Google Shape;837;p28"/>
            <p:cNvSpPr/>
            <p:nvPr/>
          </p:nvSpPr>
          <p:spPr>
            <a:xfrm>
              <a:off x="746400" y="4397975"/>
              <a:ext cx="87525" cy="87425"/>
            </a:xfrm>
            <a:custGeom>
              <a:avLst/>
              <a:gdLst/>
              <a:ahLst/>
              <a:cxnLst/>
              <a:rect l="l" t="t" r="r" b="b"/>
              <a:pathLst>
                <a:path w="3501" h="3497" extrusionOk="0">
                  <a:moveTo>
                    <a:pt x="1" y="0"/>
                  </a:moveTo>
                  <a:lnTo>
                    <a:pt x="1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8" name="Google Shape;838;p28"/>
            <p:cNvSpPr/>
            <p:nvPr/>
          </p:nvSpPr>
          <p:spPr>
            <a:xfrm>
              <a:off x="259075" y="4514350"/>
              <a:ext cx="87450" cy="87425"/>
            </a:xfrm>
            <a:custGeom>
              <a:avLst/>
              <a:gdLst/>
              <a:ahLst/>
              <a:cxnLst/>
              <a:rect l="l" t="t" r="r" b="b"/>
              <a:pathLst>
                <a:path w="3498" h="3497" extrusionOk="0">
                  <a:moveTo>
                    <a:pt x="1" y="1"/>
                  </a:moveTo>
                  <a:lnTo>
                    <a:pt x="1" y="3497"/>
                  </a:lnTo>
                  <a:lnTo>
                    <a:pt x="3497" y="3497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9" name="Google Shape;839;p28"/>
            <p:cNvSpPr/>
            <p:nvPr/>
          </p:nvSpPr>
          <p:spPr>
            <a:xfrm>
              <a:off x="380925" y="4514350"/>
              <a:ext cx="87425" cy="87425"/>
            </a:xfrm>
            <a:custGeom>
              <a:avLst/>
              <a:gdLst/>
              <a:ahLst/>
              <a:cxnLst/>
              <a:rect l="l" t="t" r="r" b="b"/>
              <a:pathLst>
                <a:path w="3497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496" y="3497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0" name="Google Shape;840;p28"/>
            <p:cNvSpPr/>
            <p:nvPr/>
          </p:nvSpPr>
          <p:spPr>
            <a:xfrm>
              <a:off x="502750" y="4514350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1" name="Google Shape;841;p28"/>
            <p:cNvSpPr/>
            <p:nvPr/>
          </p:nvSpPr>
          <p:spPr>
            <a:xfrm>
              <a:off x="624575" y="4514350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2" name="Google Shape;842;p28"/>
            <p:cNvSpPr/>
            <p:nvPr/>
          </p:nvSpPr>
          <p:spPr>
            <a:xfrm>
              <a:off x="746400" y="4514350"/>
              <a:ext cx="87525" cy="87425"/>
            </a:xfrm>
            <a:custGeom>
              <a:avLst/>
              <a:gdLst/>
              <a:ahLst/>
              <a:cxnLst/>
              <a:rect l="l" t="t" r="r" b="b"/>
              <a:pathLst>
                <a:path w="3501" h="3497" extrusionOk="0">
                  <a:moveTo>
                    <a:pt x="1" y="1"/>
                  </a:moveTo>
                  <a:lnTo>
                    <a:pt x="1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3" name="Google Shape;843;p28"/>
            <p:cNvSpPr/>
            <p:nvPr/>
          </p:nvSpPr>
          <p:spPr>
            <a:xfrm>
              <a:off x="259075" y="4630650"/>
              <a:ext cx="87450" cy="87525"/>
            </a:xfrm>
            <a:custGeom>
              <a:avLst/>
              <a:gdLst/>
              <a:ahLst/>
              <a:cxnLst/>
              <a:rect l="l" t="t" r="r" b="b"/>
              <a:pathLst>
                <a:path w="3498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4" name="Google Shape;844;p28"/>
            <p:cNvSpPr/>
            <p:nvPr/>
          </p:nvSpPr>
          <p:spPr>
            <a:xfrm>
              <a:off x="380925" y="4630650"/>
              <a:ext cx="87425" cy="87525"/>
            </a:xfrm>
            <a:custGeom>
              <a:avLst/>
              <a:gdLst/>
              <a:ahLst/>
              <a:cxnLst/>
              <a:rect l="l" t="t" r="r" b="b"/>
              <a:pathLst>
                <a:path w="3497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5" name="Google Shape;845;p28"/>
            <p:cNvSpPr/>
            <p:nvPr/>
          </p:nvSpPr>
          <p:spPr>
            <a:xfrm>
              <a:off x="502750" y="4630650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6" name="Google Shape;846;p28"/>
            <p:cNvSpPr/>
            <p:nvPr/>
          </p:nvSpPr>
          <p:spPr>
            <a:xfrm>
              <a:off x="624575" y="4630650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7" name="Google Shape;847;p28"/>
            <p:cNvSpPr/>
            <p:nvPr/>
          </p:nvSpPr>
          <p:spPr>
            <a:xfrm>
              <a:off x="746400" y="4630650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8" name="Google Shape;848;p28"/>
            <p:cNvSpPr/>
            <p:nvPr/>
          </p:nvSpPr>
          <p:spPr>
            <a:xfrm>
              <a:off x="259075" y="4863425"/>
              <a:ext cx="87450" cy="87525"/>
            </a:xfrm>
            <a:custGeom>
              <a:avLst/>
              <a:gdLst/>
              <a:ahLst/>
              <a:cxnLst/>
              <a:rect l="l" t="t" r="r" b="b"/>
              <a:pathLst>
                <a:path w="3498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9" name="Google Shape;849;p28"/>
            <p:cNvSpPr/>
            <p:nvPr/>
          </p:nvSpPr>
          <p:spPr>
            <a:xfrm>
              <a:off x="380925" y="4863425"/>
              <a:ext cx="87425" cy="87525"/>
            </a:xfrm>
            <a:custGeom>
              <a:avLst/>
              <a:gdLst/>
              <a:ahLst/>
              <a:cxnLst/>
              <a:rect l="l" t="t" r="r" b="b"/>
              <a:pathLst>
                <a:path w="3497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0" name="Google Shape;850;p28"/>
            <p:cNvSpPr/>
            <p:nvPr/>
          </p:nvSpPr>
          <p:spPr>
            <a:xfrm>
              <a:off x="502750" y="4863425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1" name="Google Shape;851;p28"/>
            <p:cNvSpPr/>
            <p:nvPr/>
          </p:nvSpPr>
          <p:spPr>
            <a:xfrm>
              <a:off x="624575" y="4863425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2" name="Google Shape;852;p28"/>
            <p:cNvSpPr/>
            <p:nvPr/>
          </p:nvSpPr>
          <p:spPr>
            <a:xfrm>
              <a:off x="746400" y="4863425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3" name="Google Shape;853;p28"/>
            <p:cNvSpPr/>
            <p:nvPr/>
          </p:nvSpPr>
          <p:spPr>
            <a:xfrm>
              <a:off x="259075" y="4747050"/>
              <a:ext cx="87450" cy="87500"/>
            </a:xfrm>
            <a:custGeom>
              <a:avLst/>
              <a:gdLst/>
              <a:ahLst/>
              <a:cxnLst/>
              <a:rect l="l" t="t" r="r" b="b"/>
              <a:pathLst>
                <a:path w="3498" h="3500" extrusionOk="0">
                  <a:moveTo>
                    <a:pt x="1" y="0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4" name="Google Shape;854;p28"/>
            <p:cNvSpPr/>
            <p:nvPr/>
          </p:nvSpPr>
          <p:spPr>
            <a:xfrm>
              <a:off x="380925" y="4747050"/>
              <a:ext cx="87425" cy="87500"/>
            </a:xfrm>
            <a:custGeom>
              <a:avLst/>
              <a:gdLst/>
              <a:ahLst/>
              <a:cxnLst/>
              <a:rect l="l" t="t" r="r" b="b"/>
              <a:pathLst>
                <a:path w="3497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5" name="Google Shape;855;p28"/>
            <p:cNvSpPr/>
            <p:nvPr/>
          </p:nvSpPr>
          <p:spPr>
            <a:xfrm>
              <a:off x="502750" y="4747050"/>
              <a:ext cx="87500" cy="87500"/>
            </a:xfrm>
            <a:custGeom>
              <a:avLst/>
              <a:gdLst/>
              <a:ahLst/>
              <a:cxnLst/>
              <a:rect l="l" t="t" r="r" b="b"/>
              <a:pathLst>
                <a:path w="3500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6" name="Google Shape;856;p28"/>
            <p:cNvSpPr/>
            <p:nvPr/>
          </p:nvSpPr>
          <p:spPr>
            <a:xfrm>
              <a:off x="624575" y="4747050"/>
              <a:ext cx="87500" cy="87500"/>
            </a:xfrm>
            <a:custGeom>
              <a:avLst/>
              <a:gdLst/>
              <a:ahLst/>
              <a:cxnLst/>
              <a:rect l="l" t="t" r="r" b="b"/>
              <a:pathLst>
                <a:path w="3500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7" name="Google Shape;857;p28"/>
            <p:cNvSpPr/>
            <p:nvPr/>
          </p:nvSpPr>
          <p:spPr>
            <a:xfrm>
              <a:off x="746400" y="4747050"/>
              <a:ext cx="87525" cy="87500"/>
            </a:xfrm>
            <a:custGeom>
              <a:avLst/>
              <a:gdLst/>
              <a:ahLst/>
              <a:cxnLst/>
              <a:rect l="l" t="t" r="r" b="b"/>
              <a:pathLst>
                <a:path w="3501" h="3500" extrusionOk="0">
                  <a:moveTo>
                    <a:pt x="1" y="0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858" name="Google Shape;858;p28"/>
          <p:cNvGrpSpPr/>
          <p:nvPr/>
        </p:nvGrpSpPr>
        <p:grpSpPr>
          <a:xfrm>
            <a:off x="10949793" y="5825785"/>
            <a:ext cx="928027" cy="1032213"/>
            <a:chOff x="7449275" y="4263850"/>
            <a:chExt cx="759350" cy="844600"/>
          </a:xfrm>
        </p:grpSpPr>
        <p:sp>
          <p:nvSpPr>
            <p:cNvPr id="859" name="Google Shape;859;p28"/>
            <p:cNvSpPr/>
            <p:nvPr/>
          </p:nvSpPr>
          <p:spPr>
            <a:xfrm>
              <a:off x="7449275" y="4669625"/>
              <a:ext cx="214550" cy="347625"/>
            </a:xfrm>
            <a:custGeom>
              <a:avLst/>
              <a:gdLst/>
              <a:ahLst/>
              <a:cxnLst/>
              <a:rect l="l" t="t" r="r" b="b"/>
              <a:pathLst>
                <a:path w="8582" h="13905" extrusionOk="0">
                  <a:moveTo>
                    <a:pt x="664" y="1"/>
                  </a:moveTo>
                  <a:cubicBezTo>
                    <a:pt x="318" y="1"/>
                    <a:pt x="1" y="276"/>
                    <a:pt x="1" y="663"/>
                  </a:cubicBezTo>
                  <a:lnTo>
                    <a:pt x="1" y="7025"/>
                  </a:lnTo>
                  <a:cubicBezTo>
                    <a:pt x="4" y="8507"/>
                    <a:pt x="798" y="9890"/>
                    <a:pt x="2082" y="10633"/>
                  </a:cubicBezTo>
                  <a:lnTo>
                    <a:pt x="7596" y="13816"/>
                  </a:lnTo>
                  <a:cubicBezTo>
                    <a:pt x="7701" y="13877"/>
                    <a:pt x="7814" y="13905"/>
                    <a:pt x="7923" y="13905"/>
                  </a:cubicBezTo>
                  <a:cubicBezTo>
                    <a:pt x="8267" y="13905"/>
                    <a:pt x="8582" y="13630"/>
                    <a:pt x="8582" y="13246"/>
                  </a:cubicBezTo>
                  <a:lnTo>
                    <a:pt x="8582" y="5613"/>
                  </a:lnTo>
                  <a:cubicBezTo>
                    <a:pt x="8582" y="4908"/>
                    <a:pt x="8204" y="4255"/>
                    <a:pt x="7592" y="3903"/>
                  </a:cubicBezTo>
                  <a:lnTo>
                    <a:pt x="993" y="90"/>
                  </a:lnTo>
                  <a:cubicBezTo>
                    <a:pt x="887" y="29"/>
                    <a:pt x="774" y="1"/>
                    <a:pt x="66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0" name="Google Shape;860;p28"/>
            <p:cNvSpPr/>
            <p:nvPr/>
          </p:nvSpPr>
          <p:spPr>
            <a:xfrm>
              <a:off x="7449275" y="4462700"/>
              <a:ext cx="214725" cy="335425"/>
            </a:xfrm>
            <a:custGeom>
              <a:avLst/>
              <a:gdLst/>
              <a:ahLst/>
              <a:cxnLst/>
              <a:rect l="l" t="t" r="r" b="b"/>
              <a:pathLst>
                <a:path w="8589" h="13417" extrusionOk="0">
                  <a:moveTo>
                    <a:pt x="1426" y="1"/>
                  </a:moveTo>
                  <a:cubicBezTo>
                    <a:pt x="1083" y="1"/>
                    <a:pt x="750" y="179"/>
                    <a:pt x="568" y="496"/>
                  </a:cubicBezTo>
                  <a:cubicBezTo>
                    <a:pt x="206" y="1121"/>
                    <a:pt x="7" y="1832"/>
                    <a:pt x="4" y="2574"/>
                  </a:cubicBezTo>
                  <a:lnTo>
                    <a:pt x="1" y="8940"/>
                  </a:lnTo>
                  <a:lnTo>
                    <a:pt x="7596" y="13326"/>
                  </a:lnTo>
                  <a:cubicBezTo>
                    <a:pt x="7702" y="13388"/>
                    <a:pt x="7815" y="13417"/>
                    <a:pt x="7926" y="13417"/>
                  </a:cubicBezTo>
                  <a:cubicBezTo>
                    <a:pt x="8269" y="13417"/>
                    <a:pt x="8585" y="13142"/>
                    <a:pt x="8585" y="12756"/>
                  </a:cubicBezTo>
                  <a:lnTo>
                    <a:pt x="8588" y="5126"/>
                  </a:lnTo>
                  <a:cubicBezTo>
                    <a:pt x="8588" y="4422"/>
                    <a:pt x="8210" y="3769"/>
                    <a:pt x="7599" y="3413"/>
                  </a:cubicBezTo>
                  <a:lnTo>
                    <a:pt x="1922" y="135"/>
                  </a:lnTo>
                  <a:cubicBezTo>
                    <a:pt x="1766" y="44"/>
                    <a:pt x="1595" y="1"/>
                    <a:pt x="142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1" name="Google Shape;861;p28"/>
            <p:cNvSpPr/>
            <p:nvPr/>
          </p:nvSpPr>
          <p:spPr>
            <a:xfrm>
              <a:off x="7994150" y="4669625"/>
              <a:ext cx="214475" cy="347625"/>
            </a:xfrm>
            <a:custGeom>
              <a:avLst/>
              <a:gdLst/>
              <a:ahLst/>
              <a:cxnLst/>
              <a:rect l="l" t="t" r="r" b="b"/>
              <a:pathLst>
                <a:path w="8579" h="13905" extrusionOk="0">
                  <a:moveTo>
                    <a:pt x="7918" y="1"/>
                  </a:moveTo>
                  <a:cubicBezTo>
                    <a:pt x="7808" y="1"/>
                    <a:pt x="7696" y="28"/>
                    <a:pt x="7589" y="90"/>
                  </a:cubicBezTo>
                  <a:lnTo>
                    <a:pt x="990" y="3900"/>
                  </a:lnTo>
                  <a:cubicBezTo>
                    <a:pt x="379" y="4255"/>
                    <a:pt x="1" y="4905"/>
                    <a:pt x="1" y="5613"/>
                  </a:cubicBezTo>
                  <a:lnTo>
                    <a:pt x="1" y="13246"/>
                  </a:lnTo>
                  <a:cubicBezTo>
                    <a:pt x="1" y="13630"/>
                    <a:pt x="316" y="13905"/>
                    <a:pt x="659" y="13905"/>
                  </a:cubicBezTo>
                  <a:cubicBezTo>
                    <a:pt x="769" y="13905"/>
                    <a:pt x="881" y="13877"/>
                    <a:pt x="987" y="13816"/>
                  </a:cubicBezTo>
                  <a:lnTo>
                    <a:pt x="6500" y="10633"/>
                  </a:lnTo>
                  <a:cubicBezTo>
                    <a:pt x="7781" y="9887"/>
                    <a:pt x="8578" y="8507"/>
                    <a:pt x="8578" y="7025"/>
                  </a:cubicBezTo>
                  <a:lnTo>
                    <a:pt x="8578" y="659"/>
                  </a:lnTo>
                  <a:cubicBezTo>
                    <a:pt x="8578" y="276"/>
                    <a:pt x="8263" y="1"/>
                    <a:pt x="791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2" name="Google Shape;862;p28"/>
            <p:cNvSpPr/>
            <p:nvPr/>
          </p:nvSpPr>
          <p:spPr>
            <a:xfrm>
              <a:off x="7994000" y="4462675"/>
              <a:ext cx="214625" cy="335425"/>
            </a:xfrm>
            <a:custGeom>
              <a:avLst/>
              <a:gdLst/>
              <a:ahLst/>
              <a:cxnLst/>
              <a:rect l="l" t="t" r="r" b="b"/>
              <a:pathLst>
                <a:path w="8585" h="13417" extrusionOk="0">
                  <a:moveTo>
                    <a:pt x="7158" y="1"/>
                  </a:moveTo>
                  <a:cubicBezTo>
                    <a:pt x="6990" y="1"/>
                    <a:pt x="6820" y="43"/>
                    <a:pt x="6663" y="132"/>
                  </a:cubicBezTo>
                  <a:lnTo>
                    <a:pt x="986" y="3414"/>
                  </a:lnTo>
                  <a:cubicBezTo>
                    <a:pt x="375" y="3770"/>
                    <a:pt x="0" y="4423"/>
                    <a:pt x="0" y="5127"/>
                  </a:cubicBezTo>
                  <a:lnTo>
                    <a:pt x="3" y="12757"/>
                  </a:lnTo>
                  <a:cubicBezTo>
                    <a:pt x="3" y="13141"/>
                    <a:pt x="320" y="13416"/>
                    <a:pt x="665" y="13416"/>
                  </a:cubicBezTo>
                  <a:cubicBezTo>
                    <a:pt x="775" y="13416"/>
                    <a:pt x="887" y="13388"/>
                    <a:pt x="993" y="13327"/>
                  </a:cubicBezTo>
                  <a:lnTo>
                    <a:pt x="8584" y="8937"/>
                  </a:lnTo>
                  <a:lnTo>
                    <a:pt x="8584" y="2575"/>
                  </a:lnTo>
                  <a:cubicBezTo>
                    <a:pt x="8581" y="1833"/>
                    <a:pt x="8383" y="1119"/>
                    <a:pt x="8021" y="497"/>
                  </a:cubicBezTo>
                  <a:cubicBezTo>
                    <a:pt x="7836" y="179"/>
                    <a:pt x="7502" y="1"/>
                    <a:pt x="7158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3" name="Google Shape;863;p28"/>
            <p:cNvSpPr/>
            <p:nvPr/>
          </p:nvSpPr>
          <p:spPr>
            <a:xfrm>
              <a:off x="7639075" y="4779200"/>
              <a:ext cx="214700" cy="329175"/>
            </a:xfrm>
            <a:custGeom>
              <a:avLst/>
              <a:gdLst/>
              <a:ahLst/>
              <a:cxnLst/>
              <a:rect l="l" t="t" r="r" b="b"/>
              <a:pathLst>
                <a:path w="8588" h="13167" extrusionOk="0">
                  <a:moveTo>
                    <a:pt x="662" y="1"/>
                  </a:moveTo>
                  <a:cubicBezTo>
                    <a:pt x="317" y="1"/>
                    <a:pt x="0" y="277"/>
                    <a:pt x="0" y="663"/>
                  </a:cubicBezTo>
                  <a:lnTo>
                    <a:pt x="4" y="9433"/>
                  </a:lnTo>
                  <a:lnTo>
                    <a:pt x="5514" y="12615"/>
                  </a:lnTo>
                  <a:cubicBezTo>
                    <a:pt x="6152" y="12980"/>
                    <a:pt x="6863" y="13166"/>
                    <a:pt x="7577" y="13166"/>
                  </a:cubicBezTo>
                  <a:cubicBezTo>
                    <a:pt x="7583" y="13166"/>
                    <a:pt x="7589" y="13166"/>
                    <a:pt x="7595" y="13166"/>
                  </a:cubicBezTo>
                  <a:cubicBezTo>
                    <a:pt x="8143" y="13166"/>
                    <a:pt x="8588" y="12721"/>
                    <a:pt x="8588" y="12173"/>
                  </a:cubicBezTo>
                  <a:lnTo>
                    <a:pt x="8588" y="5616"/>
                  </a:lnTo>
                  <a:cubicBezTo>
                    <a:pt x="8588" y="4912"/>
                    <a:pt x="8210" y="4259"/>
                    <a:pt x="7598" y="3903"/>
                  </a:cubicBezTo>
                  <a:lnTo>
                    <a:pt x="990" y="90"/>
                  </a:lnTo>
                  <a:cubicBezTo>
                    <a:pt x="884" y="29"/>
                    <a:pt x="772" y="1"/>
                    <a:pt x="66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4" name="Google Shape;864;p28"/>
            <p:cNvSpPr/>
            <p:nvPr/>
          </p:nvSpPr>
          <p:spPr>
            <a:xfrm>
              <a:off x="7639075" y="4560125"/>
              <a:ext cx="214775" cy="347875"/>
            </a:xfrm>
            <a:custGeom>
              <a:avLst/>
              <a:gdLst/>
              <a:ahLst/>
              <a:cxnLst/>
              <a:rect l="l" t="t" r="r" b="b"/>
              <a:pathLst>
                <a:path w="8591" h="13915" extrusionOk="0">
                  <a:moveTo>
                    <a:pt x="662" y="1"/>
                  </a:moveTo>
                  <a:cubicBezTo>
                    <a:pt x="317" y="1"/>
                    <a:pt x="0" y="276"/>
                    <a:pt x="0" y="663"/>
                  </a:cubicBezTo>
                  <a:lnTo>
                    <a:pt x="0" y="9426"/>
                  </a:lnTo>
                  <a:lnTo>
                    <a:pt x="7595" y="13825"/>
                  </a:lnTo>
                  <a:cubicBezTo>
                    <a:pt x="7702" y="13886"/>
                    <a:pt x="7815" y="13914"/>
                    <a:pt x="7924" y="13914"/>
                  </a:cubicBezTo>
                  <a:cubicBezTo>
                    <a:pt x="8270" y="13914"/>
                    <a:pt x="8585" y="13639"/>
                    <a:pt x="8588" y="13255"/>
                  </a:cubicBezTo>
                  <a:lnTo>
                    <a:pt x="8591" y="5625"/>
                  </a:lnTo>
                  <a:cubicBezTo>
                    <a:pt x="8591" y="4918"/>
                    <a:pt x="8213" y="4265"/>
                    <a:pt x="7602" y="3912"/>
                  </a:cubicBezTo>
                  <a:lnTo>
                    <a:pt x="990" y="89"/>
                  </a:lnTo>
                  <a:cubicBezTo>
                    <a:pt x="884" y="28"/>
                    <a:pt x="772" y="1"/>
                    <a:pt x="6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5" name="Google Shape;865;p28"/>
            <p:cNvSpPr/>
            <p:nvPr/>
          </p:nvSpPr>
          <p:spPr>
            <a:xfrm>
              <a:off x="7828850" y="4779450"/>
              <a:ext cx="189975" cy="329000"/>
            </a:xfrm>
            <a:custGeom>
              <a:avLst/>
              <a:gdLst/>
              <a:ahLst/>
              <a:cxnLst/>
              <a:rect l="l" t="t" r="r" b="b"/>
              <a:pathLst>
                <a:path w="7599" h="13160" extrusionOk="0">
                  <a:moveTo>
                    <a:pt x="6935" y="0"/>
                  </a:moveTo>
                  <a:cubicBezTo>
                    <a:pt x="6826" y="0"/>
                    <a:pt x="6713" y="28"/>
                    <a:pt x="6606" y="89"/>
                  </a:cubicBezTo>
                  <a:lnTo>
                    <a:pt x="990" y="3326"/>
                  </a:lnTo>
                  <a:cubicBezTo>
                    <a:pt x="379" y="3682"/>
                    <a:pt x="1" y="4335"/>
                    <a:pt x="1" y="5039"/>
                  </a:cubicBezTo>
                  <a:lnTo>
                    <a:pt x="4" y="13159"/>
                  </a:lnTo>
                  <a:cubicBezTo>
                    <a:pt x="725" y="13159"/>
                    <a:pt x="1445" y="12974"/>
                    <a:pt x="2089" y="12602"/>
                  </a:cubicBezTo>
                  <a:lnTo>
                    <a:pt x="7599" y="9423"/>
                  </a:lnTo>
                  <a:lnTo>
                    <a:pt x="7599" y="656"/>
                  </a:lnTo>
                  <a:lnTo>
                    <a:pt x="7596" y="656"/>
                  </a:lnTo>
                  <a:cubicBezTo>
                    <a:pt x="7593" y="273"/>
                    <a:pt x="7279" y="0"/>
                    <a:pt x="693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6" name="Google Shape;866;p28"/>
            <p:cNvSpPr/>
            <p:nvPr/>
          </p:nvSpPr>
          <p:spPr>
            <a:xfrm>
              <a:off x="7828950" y="4560100"/>
              <a:ext cx="189975" cy="345675"/>
            </a:xfrm>
            <a:custGeom>
              <a:avLst/>
              <a:gdLst/>
              <a:ahLst/>
              <a:cxnLst/>
              <a:rect l="l" t="t" r="r" b="b"/>
              <a:pathLst>
                <a:path w="7599" h="13827" extrusionOk="0">
                  <a:moveTo>
                    <a:pt x="6938" y="0"/>
                  </a:moveTo>
                  <a:cubicBezTo>
                    <a:pt x="6828" y="0"/>
                    <a:pt x="6715" y="28"/>
                    <a:pt x="6609" y="90"/>
                  </a:cubicBezTo>
                  <a:lnTo>
                    <a:pt x="989" y="3328"/>
                  </a:lnTo>
                  <a:cubicBezTo>
                    <a:pt x="378" y="3680"/>
                    <a:pt x="0" y="4333"/>
                    <a:pt x="3" y="5040"/>
                  </a:cubicBezTo>
                  <a:lnTo>
                    <a:pt x="3" y="13826"/>
                  </a:lnTo>
                  <a:lnTo>
                    <a:pt x="7595" y="9430"/>
                  </a:lnTo>
                  <a:lnTo>
                    <a:pt x="7598" y="660"/>
                  </a:lnTo>
                  <a:cubicBezTo>
                    <a:pt x="7598" y="277"/>
                    <a:pt x="7282" y="0"/>
                    <a:pt x="693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7" name="Google Shape;867;p28"/>
            <p:cNvSpPr/>
            <p:nvPr/>
          </p:nvSpPr>
          <p:spPr>
            <a:xfrm>
              <a:off x="7628100" y="4263850"/>
              <a:ext cx="401700" cy="224000"/>
            </a:xfrm>
            <a:custGeom>
              <a:avLst/>
              <a:gdLst/>
              <a:ahLst/>
              <a:cxnLst/>
              <a:rect l="l" t="t" r="r" b="b"/>
              <a:pathLst>
                <a:path w="16068" h="8960" extrusionOk="0">
                  <a:moveTo>
                    <a:pt x="8034" y="0"/>
                  </a:moveTo>
                  <a:cubicBezTo>
                    <a:pt x="7314" y="0"/>
                    <a:pt x="6593" y="185"/>
                    <a:pt x="5950" y="555"/>
                  </a:cubicBezTo>
                  <a:lnTo>
                    <a:pt x="439" y="3744"/>
                  </a:lnTo>
                  <a:cubicBezTo>
                    <a:pt x="1" y="3997"/>
                    <a:pt x="4" y="4628"/>
                    <a:pt x="443" y="4884"/>
                  </a:cubicBezTo>
                  <a:lnTo>
                    <a:pt x="7051" y="8694"/>
                  </a:lnTo>
                  <a:cubicBezTo>
                    <a:pt x="7358" y="8871"/>
                    <a:pt x="7699" y="8959"/>
                    <a:pt x="8039" y="8959"/>
                  </a:cubicBezTo>
                  <a:cubicBezTo>
                    <a:pt x="8382" y="8959"/>
                    <a:pt x="8723" y="8870"/>
                    <a:pt x="9030" y="8694"/>
                  </a:cubicBezTo>
                  <a:lnTo>
                    <a:pt x="15629" y="4877"/>
                  </a:lnTo>
                  <a:cubicBezTo>
                    <a:pt x="16068" y="4624"/>
                    <a:pt x="16068" y="3987"/>
                    <a:pt x="15629" y="3734"/>
                  </a:cubicBezTo>
                  <a:lnTo>
                    <a:pt x="10115" y="555"/>
                  </a:lnTo>
                  <a:cubicBezTo>
                    <a:pt x="9473" y="185"/>
                    <a:pt x="8754" y="0"/>
                    <a:pt x="80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8" name="Google Shape;868;p28"/>
            <p:cNvSpPr/>
            <p:nvPr/>
          </p:nvSpPr>
          <p:spPr>
            <a:xfrm>
              <a:off x="7829025" y="4263850"/>
              <a:ext cx="200775" cy="224000"/>
            </a:xfrm>
            <a:custGeom>
              <a:avLst/>
              <a:gdLst/>
              <a:ahLst/>
              <a:cxnLst/>
              <a:rect l="l" t="t" r="r" b="b"/>
              <a:pathLst>
                <a:path w="8031" h="8960" extrusionOk="0">
                  <a:moveTo>
                    <a:pt x="0" y="1"/>
                  </a:moveTo>
                  <a:lnTo>
                    <a:pt x="0" y="8960"/>
                  </a:lnTo>
                  <a:cubicBezTo>
                    <a:pt x="343" y="8960"/>
                    <a:pt x="686" y="8870"/>
                    <a:pt x="993" y="8691"/>
                  </a:cubicBezTo>
                  <a:lnTo>
                    <a:pt x="7592" y="4877"/>
                  </a:lnTo>
                  <a:cubicBezTo>
                    <a:pt x="8031" y="4624"/>
                    <a:pt x="8031" y="3987"/>
                    <a:pt x="7592" y="3734"/>
                  </a:cubicBezTo>
                  <a:lnTo>
                    <a:pt x="2078" y="555"/>
                  </a:lnTo>
                  <a:cubicBezTo>
                    <a:pt x="1438" y="187"/>
                    <a:pt x="71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9" name="Google Shape;869;p28"/>
            <p:cNvSpPr/>
            <p:nvPr/>
          </p:nvSpPr>
          <p:spPr>
            <a:xfrm>
              <a:off x="7463375" y="4357275"/>
              <a:ext cx="376725" cy="225975"/>
            </a:xfrm>
            <a:custGeom>
              <a:avLst/>
              <a:gdLst/>
              <a:ahLst/>
              <a:cxnLst/>
              <a:rect l="l" t="t" r="r" b="b"/>
              <a:pathLst>
                <a:path w="15069" h="9039" extrusionOk="0">
                  <a:moveTo>
                    <a:pt x="7035" y="0"/>
                  </a:moveTo>
                  <a:lnTo>
                    <a:pt x="1524" y="3183"/>
                  </a:lnTo>
                  <a:cubicBezTo>
                    <a:pt x="881" y="3554"/>
                    <a:pt x="359" y="4083"/>
                    <a:pt x="0" y="4707"/>
                  </a:cubicBezTo>
                  <a:lnTo>
                    <a:pt x="7028" y="8777"/>
                  </a:lnTo>
                  <a:cubicBezTo>
                    <a:pt x="7335" y="8952"/>
                    <a:pt x="7676" y="9039"/>
                    <a:pt x="8017" y="9039"/>
                  </a:cubicBezTo>
                  <a:cubicBezTo>
                    <a:pt x="8362" y="9039"/>
                    <a:pt x="8707" y="8949"/>
                    <a:pt x="9017" y="8770"/>
                  </a:cubicBezTo>
                  <a:lnTo>
                    <a:pt x="14623" y="5533"/>
                  </a:lnTo>
                  <a:cubicBezTo>
                    <a:pt x="15065" y="5280"/>
                    <a:pt x="15068" y="4637"/>
                    <a:pt x="14623" y="4384"/>
                  </a:cubicBezTo>
                  <a:lnTo>
                    <a:pt x="7035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0" name="Google Shape;870;p28"/>
            <p:cNvSpPr/>
            <p:nvPr/>
          </p:nvSpPr>
          <p:spPr>
            <a:xfrm>
              <a:off x="7817975" y="4357200"/>
              <a:ext cx="376725" cy="225975"/>
            </a:xfrm>
            <a:custGeom>
              <a:avLst/>
              <a:gdLst/>
              <a:ahLst/>
              <a:cxnLst/>
              <a:rect l="l" t="t" r="r" b="b"/>
              <a:pathLst>
                <a:path w="15069" h="9039" extrusionOk="0">
                  <a:moveTo>
                    <a:pt x="8034" y="0"/>
                  </a:moveTo>
                  <a:lnTo>
                    <a:pt x="442" y="4384"/>
                  </a:lnTo>
                  <a:cubicBezTo>
                    <a:pt x="0" y="4640"/>
                    <a:pt x="0" y="5280"/>
                    <a:pt x="442" y="5536"/>
                  </a:cubicBezTo>
                  <a:lnTo>
                    <a:pt x="6049" y="8770"/>
                  </a:lnTo>
                  <a:cubicBezTo>
                    <a:pt x="6358" y="8949"/>
                    <a:pt x="6704" y="9039"/>
                    <a:pt x="7050" y="9039"/>
                  </a:cubicBezTo>
                  <a:cubicBezTo>
                    <a:pt x="7392" y="9039"/>
                    <a:pt x="7733" y="8951"/>
                    <a:pt x="8040" y="8776"/>
                  </a:cubicBezTo>
                  <a:lnTo>
                    <a:pt x="15068" y="4710"/>
                  </a:lnTo>
                  <a:cubicBezTo>
                    <a:pt x="14706" y="4086"/>
                    <a:pt x="14185" y="3554"/>
                    <a:pt x="13544" y="3183"/>
                  </a:cubicBezTo>
                  <a:lnTo>
                    <a:pt x="8034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1" name="Google Shape;871;p28"/>
            <p:cNvSpPr/>
            <p:nvPr/>
          </p:nvSpPr>
          <p:spPr>
            <a:xfrm>
              <a:off x="7639075" y="4466850"/>
              <a:ext cx="379750" cy="219275"/>
            </a:xfrm>
            <a:custGeom>
              <a:avLst/>
              <a:gdLst/>
              <a:ahLst/>
              <a:cxnLst/>
              <a:rect l="l" t="t" r="r" b="b"/>
              <a:pathLst>
                <a:path w="15190" h="8771" extrusionOk="0">
                  <a:moveTo>
                    <a:pt x="7598" y="1"/>
                  </a:moveTo>
                  <a:lnTo>
                    <a:pt x="0" y="4384"/>
                  </a:lnTo>
                  <a:lnTo>
                    <a:pt x="7595" y="8770"/>
                  </a:lnTo>
                  <a:lnTo>
                    <a:pt x="15190" y="4384"/>
                  </a:lnTo>
                  <a:lnTo>
                    <a:pt x="7598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2" name="Google Shape;872;p28"/>
            <p:cNvSpPr/>
            <p:nvPr/>
          </p:nvSpPr>
          <p:spPr>
            <a:xfrm>
              <a:off x="7829025" y="4466850"/>
              <a:ext cx="189900" cy="219275"/>
            </a:xfrm>
            <a:custGeom>
              <a:avLst/>
              <a:gdLst/>
              <a:ahLst/>
              <a:cxnLst/>
              <a:rect l="l" t="t" r="r" b="b"/>
              <a:pathLst>
                <a:path w="7596" h="8771" extrusionOk="0">
                  <a:moveTo>
                    <a:pt x="0" y="1"/>
                  </a:moveTo>
                  <a:lnTo>
                    <a:pt x="0" y="8770"/>
                  </a:lnTo>
                  <a:lnTo>
                    <a:pt x="7595" y="438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873" name="Google Shape;873;p28"/>
          <p:cNvGrpSpPr/>
          <p:nvPr/>
        </p:nvGrpSpPr>
        <p:grpSpPr>
          <a:xfrm>
            <a:off x="-333731" y="877157"/>
            <a:ext cx="1284711" cy="1284868"/>
            <a:chOff x="3988826" y="1587388"/>
            <a:chExt cx="366181" cy="366212"/>
          </a:xfrm>
        </p:grpSpPr>
        <p:sp>
          <p:nvSpPr>
            <p:cNvPr id="874" name="Google Shape;874;p28"/>
            <p:cNvSpPr/>
            <p:nvPr/>
          </p:nvSpPr>
          <p:spPr>
            <a:xfrm>
              <a:off x="4032390" y="1709325"/>
              <a:ext cx="272017" cy="191708"/>
            </a:xfrm>
            <a:custGeom>
              <a:avLst/>
              <a:gdLst/>
              <a:ahLst/>
              <a:cxnLst/>
              <a:rect l="l" t="t" r="r" b="b"/>
              <a:pathLst>
                <a:path w="8854" h="6240" extrusionOk="0">
                  <a:moveTo>
                    <a:pt x="4542" y="0"/>
                  </a:moveTo>
                  <a:cubicBezTo>
                    <a:pt x="3823" y="0"/>
                    <a:pt x="3200" y="382"/>
                    <a:pt x="2850" y="948"/>
                  </a:cubicBezTo>
                  <a:lnTo>
                    <a:pt x="1253" y="948"/>
                  </a:lnTo>
                  <a:lnTo>
                    <a:pt x="1" y="1838"/>
                  </a:lnTo>
                  <a:lnTo>
                    <a:pt x="1253" y="2621"/>
                  </a:lnTo>
                  <a:lnTo>
                    <a:pt x="1775" y="2621"/>
                  </a:lnTo>
                  <a:cubicBezTo>
                    <a:pt x="2843" y="2621"/>
                    <a:pt x="3702" y="3486"/>
                    <a:pt x="3702" y="4548"/>
                  </a:cubicBezTo>
                  <a:lnTo>
                    <a:pt x="3702" y="5197"/>
                  </a:lnTo>
                  <a:lnTo>
                    <a:pt x="4643" y="6240"/>
                  </a:lnTo>
                  <a:lnTo>
                    <a:pt x="5375" y="5197"/>
                  </a:lnTo>
                  <a:lnTo>
                    <a:pt x="5375" y="4548"/>
                  </a:lnTo>
                  <a:cubicBezTo>
                    <a:pt x="5375" y="3486"/>
                    <a:pt x="6240" y="2621"/>
                    <a:pt x="7302" y="2621"/>
                  </a:cubicBezTo>
                  <a:lnTo>
                    <a:pt x="7823" y="2621"/>
                  </a:lnTo>
                  <a:lnTo>
                    <a:pt x="8854" y="1934"/>
                  </a:lnTo>
                  <a:lnTo>
                    <a:pt x="7823" y="948"/>
                  </a:lnTo>
                  <a:lnTo>
                    <a:pt x="6233" y="948"/>
                  </a:lnTo>
                  <a:cubicBezTo>
                    <a:pt x="5884" y="382"/>
                    <a:pt x="5254" y="0"/>
                    <a:pt x="454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5" name="Google Shape;875;p28"/>
            <p:cNvSpPr/>
            <p:nvPr/>
          </p:nvSpPr>
          <p:spPr>
            <a:xfrm>
              <a:off x="4039026" y="1867792"/>
              <a:ext cx="262247" cy="85808"/>
            </a:xfrm>
            <a:custGeom>
              <a:avLst/>
              <a:gdLst/>
              <a:ahLst/>
              <a:cxnLst/>
              <a:rect l="l" t="t" r="r" b="b"/>
              <a:pathLst>
                <a:path w="8536" h="2793" extrusionOk="0">
                  <a:moveTo>
                    <a:pt x="1" y="0"/>
                  </a:moveTo>
                  <a:lnTo>
                    <a:pt x="109" y="1043"/>
                  </a:lnTo>
                  <a:cubicBezTo>
                    <a:pt x="1190" y="2125"/>
                    <a:pt x="2678" y="2792"/>
                    <a:pt x="4326" y="2792"/>
                  </a:cubicBezTo>
                  <a:cubicBezTo>
                    <a:pt x="5966" y="2792"/>
                    <a:pt x="7461" y="2125"/>
                    <a:pt x="8536" y="1043"/>
                  </a:cubicBezTo>
                  <a:lnTo>
                    <a:pt x="8097" y="121"/>
                  </a:lnTo>
                  <a:lnTo>
                    <a:pt x="7537" y="51"/>
                  </a:lnTo>
                  <a:cubicBezTo>
                    <a:pt x="7156" y="427"/>
                    <a:pt x="6711" y="745"/>
                    <a:pt x="6215" y="967"/>
                  </a:cubicBezTo>
                  <a:lnTo>
                    <a:pt x="6215" y="795"/>
                  </a:lnTo>
                  <a:cubicBezTo>
                    <a:pt x="6215" y="382"/>
                    <a:pt x="5877" y="39"/>
                    <a:pt x="5458" y="39"/>
                  </a:cubicBezTo>
                  <a:lnTo>
                    <a:pt x="3187" y="39"/>
                  </a:lnTo>
                  <a:cubicBezTo>
                    <a:pt x="2774" y="39"/>
                    <a:pt x="2437" y="382"/>
                    <a:pt x="2437" y="795"/>
                  </a:cubicBezTo>
                  <a:lnTo>
                    <a:pt x="2437" y="967"/>
                  </a:lnTo>
                  <a:cubicBezTo>
                    <a:pt x="2367" y="935"/>
                    <a:pt x="2297" y="904"/>
                    <a:pt x="2227" y="872"/>
                  </a:cubicBezTo>
                  <a:cubicBezTo>
                    <a:pt x="1813" y="655"/>
                    <a:pt x="1438" y="376"/>
                    <a:pt x="1107" y="5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6" name="Google Shape;876;p28"/>
            <p:cNvSpPr/>
            <p:nvPr/>
          </p:nvSpPr>
          <p:spPr>
            <a:xfrm>
              <a:off x="4042344" y="1587388"/>
              <a:ext cx="258929" cy="87190"/>
            </a:xfrm>
            <a:custGeom>
              <a:avLst/>
              <a:gdLst/>
              <a:ahLst/>
              <a:cxnLst/>
              <a:rect l="l" t="t" r="r" b="b"/>
              <a:pathLst>
                <a:path w="8428" h="2838" extrusionOk="0">
                  <a:moveTo>
                    <a:pt x="4218" y="1"/>
                  </a:moveTo>
                  <a:cubicBezTo>
                    <a:pt x="2570" y="1"/>
                    <a:pt x="1082" y="669"/>
                    <a:pt x="1" y="1750"/>
                  </a:cubicBezTo>
                  <a:lnTo>
                    <a:pt x="84" y="2818"/>
                  </a:lnTo>
                  <a:lnTo>
                    <a:pt x="999" y="2748"/>
                  </a:lnTo>
                  <a:cubicBezTo>
                    <a:pt x="1826" y="1922"/>
                    <a:pt x="2958" y="1413"/>
                    <a:pt x="4218" y="1413"/>
                  </a:cubicBezTo>
                  <a:cubicBezTo>
                    <a:pt x="5471" y="1413"/>
                    <a:pt x="6609" y="1922"/>
                    <a:pt x="7429" y="2748"/>
                  </a:cubicBezTo>
                  <a:lnTo>
                    <a:pt x="8383" y="2837"/>
                  </a:lnTo>
                  <a:lnTo>
                    <a:pt x="8428" y="1750"/>
                  </a:lnTo>
                  <a:cubicBezTo>
                    <a:pt x="7353" y="669"/>
                    <a:pt x="5858" y="1"/>
                    <a:pt x="421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7" name="Google Shape;877;p28"/>
            <p:cNvSpPr/>
            <p:nvPr/>
          </p:nvSpPr>
          <p:spPr>
            <a:xfrm>
              <a:off x="4270582" y="1641121"/>
              <a:ext cx="84425" cy="258745"/>
            </a:xfrm>
            <a:custGeom>
              <a:avLst/>
              <a:gdLst/>
              <a:ahLst/>
              <a:cxnLst/>
              <a:rect l="l" t="t" r="r" b="b"/>
              <a:pathLst>
                <a:path w="2748" h="8422" extrusionOk="0">
                  <a:moveTo>
                    <a:pt x="999" y="1"/>
                  </a:moveTo>
                  <a:lnTo>
                    <a:pt x="318" y="681"/>
                  </a:lnTo>
                  <a:lnTo>
                    <a:pt x="0" y="993"/>
                  </a:lnTo>
                  <a:cubicBezTo>
                    <a:pt x="7" y="999"/>
                    <a:pt x="13" y="1006"/>
                    <a:pt x="13" y="1006"/>
                  </a:cubicBezTo>
                  <a:cubicBezTo>
                    <a:pt x="388" y="1387"/>
                    <a:pt x="700" y="1832"/>
                    <a:pt x="923" y="2322"/>
                  </a:cubicBezTo>
                  <a:lnTo>
                    <a:pt x="827" y="2322"/>
                  </a:lnTo>
                  <a:cubicBezTo>
                    <a:pt x="407" y="2322"/>
                    <a:pt x="70" y="2659"/>
                    <a:pt x="70" y="3079"/>
                  </a:cubicBezTo>
                  <a:lnTo>
                    <a:pt x="70" y="5343"/>
                  </a:lnTo>
                  <a:cubicBezTo>
                    <a:pt x="70" y="5763"/>
                    <a:pt x="407" y="6100"/>
                    <a:pt x="827" y="6100"/>
                  </a:cubicBezTo>
                  <a:lnTo>
                    <a:pt x="923" y="6100"/>
                  </a:lnTo>
                  <a:cubicBezTo>
                    <a:pt x="700" y="6590"/>
                    <a:pt x="388" y="7035"/>
                    <a:pt x="13" y="7410"/>
                  </a:cubicBezTo>
                  <a:cubicBezTo>
                    <a:pt x="13" y="7417"/>
                    <a:pt x="7" y="7423"/>
                    <a:pt x="0" y="7429"/>
                  </a:cubicBezTo>
                  <a:lnTo>
                    <a:pt x="999" y="8421"/>
                  </a:lnTo>
                  <a:cubicBezTo>
                    <a:pt x="2080" y="7347"/>
                    <a:pt x="2748" y="5858"/>
                    <a:pt x="2748" y="4211"/>
                  </a:cubicBezTo>
                  <a:cubicBezTo>
                    <a:pt x="2748" y="2564"/>
                    <a:pt x="2080" y="1076"/>
                    <a:pt x="999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8" name="Google Shape;878;p28"/>
            <p:cNvSpPr/>
            <p:nvPr/>
          </p:nvSpPr>
          <p:spPr>
            <a:xfrm>
              <a:off x="3988826" y="1641121"/>
              <a:ext cx="84241" cy="258929"/>
            </a:xfrm>
            <a:custGeom>
              <a:avLst/>
              <a:gdLst/>
              <a:ahLst/>
              <a:cxnLst/>
              <a:rect l="l" t="t" r="r" b="b"/>
              <a:pathLst>
                <a:path w="2742" h="8428" extrusionOk="0">
                  <a:moveTo>
                    <a:pt x="1743" y="1"/>
                  </a:moveTo>
                  <a:cubicBezTo>
                    <a:pt x="668" y="1076"/>
                    <a:pt x="0" y="2570"/>
                    <a:pt x="0" y="4211"/>
                  </a:cubicBezTo>
                  <a:cubicBezTo>
                    <a:pt x="0" y="5858"/>
                    <a:pt x="668" y="7347"/>
                    <a:pt x="1743" y="8428"/>
                  </a:cubicBezTo>
                  <a:lnTo>
                    <a:pt x="2137" y="8033"/>
                  </a:lnTo>
                  <a:lnTo>
                    <a:pt x="2741" y="7429"/>
                  </a:lnTo>
                  <a:cubicBezTo>
                    <a:pt x="2360" y="7048"/>
                    <a:pt x="2048" y="6596"/>
                    <a:pt x="1819" y="6100"/>
                  </a:cubicBezTo>
                  <a:lnTo>
                    <a:pt x="1915" y="6100"/>
                  </a:lnTo>
                  <a:cubicBezTo>
                    <a:pt x="2334" y="6100"/>
                    <a:pt x="2671" y="5763"/>
                    <a:pt x="2671" y="5343"/>
                  </a:cubicBezTo>
                  <a:lnTo>
                    <a:pt x="2671" y="3079"/>
                  </a:lnTo>
                  <a:cubicBezTo>
                    <a:pt x="2671" y="2659"/>
                    <a:pt x="2334" y="2322"/>
                    <a:pt x="1915" y="2322"/>
                  </a:cubicBezTo>
                  <a:lnTo>
                    <a:pt x="1819" y="2322"/>
                  </a:lnTo>
                  <a:cubicBezTo>
                    <a:pt x="2048" y="1826"/>
                    <a:pt x="2360" y="1381"/>
                    <a:pt x="2741" y="999"/>
                  </a:cubicBezTo>
                  <a:lnTo>
                    <a:pt x="1743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9" name="Google Shape;879;p28"/>
            <p:cNvSpPr/>
            <p:nvPr/>
          </p:nvSpPr>
          <p:spPr>
            <a:xfrm>
              <a:off x="4135157" y="1733750"/>
              <a:ext cx="73519" cy="73488"/>
            </a:xfrm>
            <a:custGeom>
              <a:avLst/>
              <a:gdLst/>
              <a:ahLst/>
              <a:cxnLst/>
              <a:rect l="l" t="t" r="r" b="b"/>
              <a:pathLst>
                <a:path w="2393" h="2392" extrusionOk="0">
                  <a:moveTo>
                    <a:pt x="1197" y="0"/>
                  </a:moveTo>
                  <a:cubicBezTo>
                    <a:pt x="535" y="0"/>
                    <a:pt x="1" y="535"/>
                    <a:pt x="1" y="1196"/>
                  </a:cubicBezTo>
                  <a:cubicBezTo>
                    <a:pt x="1" y="1858"/>
                    <a:pt x="535" y="2392"/>
                    <a:pt x="1197" y="2392"/>
                  </a:cubicBezTo>
                  <a:cubicBezTo>
                    <a:pt x="1858" y="2392"/>
                    <a:pt x="2392" y="1858"/>
                    <a:pt x="2392" y="1196"/>
                  </a:cubicBezTo>
                  <a:cubicBezTo>
                    <a:pt x="2392" y="535"/>
                    <a:pt x="1858" y="0"/>
                    <a:pt x="119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0" name="Google Shape;880;p28"/>
            <p:cNvSpPr/>
            <p:nvPr/>
          </p:nvSpPr>
          <p:spPr>
            <a:xfrm>
              <a:off x="4086892" y="1752890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57" y="1"/>
                  </a:moveTo>
                  <a:cubicBezTo>
                    <a:pt x="160" y="1"/>
                    <a:pt x="1" y="160"/>
                    <a:pt x="1" y="357"/>
                  </a:cubicBezTo>
                  <a:cubicBezTo>
                    <a:pt x="1" y="554"/>
                    <a:pt x="160" y="719"/>
                    <a:pt x="357" y="719"/>
                  </a:cubicBezTo>
                  <a:cubicBezTo>
                    <a:pt x="561" y="719"/>
                    <a:pt x="720" y="554"/>
                    <a:pt x="720" y="357"/>
                  </a:cubicBezTo>
                  <a:cubicBezTo>
                    <a:pt x="720" y="160"/>
                    <a:pt x="561" y="1"/>
                    <a:pt x="357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1" name="Google Shape;881;p28"/>
            <p:cNvSpPr/>
            <p:nvPr/>
          </p:nvSpPr>
          <p:spPr>
            <a:xfrm>
              <a:off x="4031991" y="1738819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63" y="1"/>
                  </a:moveTo>
                  <a:cubicBezTo>
                    <a:pt x="166" y="1"/>
                    <a:pt x="1" y="166"/>
                    <a:pt x="1" y="363"/>
                  </a:cubicBezTo>
                  <a:cubicBezTo>
                    <a:pt x="1" y="560"/>
                    <a:pt x="166" y="719"/>
                    <a:pt x="363" y="719"/>
                  </a:cubicBezTo>
                  <a:cubicBezTo>
                    <a:pt x="560" y="719"/>
                    <a:pt x="719" y="560"/>
                    <a:pt x="719" y="363"/>
                  </a:cubicBezTo>
                  <a:cubicBezTo>
                    <a:pt x="719" y="166"/>
                    <a:pt x="560" y="1"/>
                    <a:pt x="363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2" name="Google Shape;882;p28"/>
            <p:cNvSpPr/>
            <p:nvPr/>
          </p:nvSpPr>
          <p:spPr>
            <a:xfrm>
              <a:off x="4031991" y="1778697"/>
              <a:ext cx="22120" cy="21905"/>
            </a:xfrm>
            <a:custGeom>
              <a:avLst/>
              <a:gdLst/>
              <a:ahLst/>
              <a:cxnLst/>
              <a:rect l="l" t="t" r="r" b="b"/>
              <a:pathLst>
                <a:path w="720" h="713" extrusionOk="0">
                  <a:moveTo>
                    <a:pt x="363" y="0"/>
                  </a:moveTo>
                  <a:cubicBezTo>
                    <a:pt x="166" y="0"/>
                    <a:pt x="1" y="159"/>
                    <a:pt x="1" y="356"/>
                  </a:cubicBezTo>
                  <a:cubicBezTo>
                    <a:pt x="1" y="554"/>
                    <a:pt x="166" y="713"/>
                    <a:pt x="363" y="713"/>
                  </a:cubicBezTo>
                  <a:cubicBezTo>
                    <a:pt x="560" y="713"/>
                    <a:pt x="719" y="554"/>
                    <a:pt x="719" y="356"/>
                  </a:cubicBezTo>
                  <a:cubicBezTo>
                    <a:pt x="719" y="159"/>
                    <a:pt x="560" y="0"/>
                    <a:pt x="363" y="0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3" name="Google Shape;883;p28"/>
            <p:cNvSpPr/>
            <p:nvPr/>
          </p:nvSpPr>
          <p:spPr>
            <a:xfrm>
              <a:off x="4289537" y="1738819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63" y="1"/>
                  </a:moveTo>
                  <a:cubicBezTo>
                    <a:pt x="159" y="1"/>
                    <a:pt x="0" y="166"/>
                    <a:pt x="0" y="363"/>
                  </a:cubicBezTo>
                  <a:cubicBezTo>
                    <a:pt x="0" y="560"/>
                    <a:pt x="159" y="719"/>
                    <a:pt x="363" y="719"/>
                  </a:cubicBezTo>
                  <a:cubicBezTo>
                    <a:pt x="560" y="719"/>
                    <a:pt x="719" y="560"/>
                    <a:pt x="719" y="363"/>
                  </a:cubicBezTo>
                  <a:cubicBezTo>
                    <a:pt x="719" y="166"/>
                    <a:pt x="560" y="1"/>
                    <a:pt x="363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4" name="Google Shape;884;p28"/>
            <p:cNvSpPr/>
            <p:nvPr/>
          </p:nvSpPr>
          <p:spPr>
            <a:xfrm>
              <a:off x="4289537" y="1778697"/>
              <a:ext cx="22120" cy="21905"/>
            </a:xfrm>
            <a:custGeom>
              <a:avLst/>
              <a:gdLst/>
              <a:ahLst/>
              <a:cxnLst/>
              <a:rect l="l" t="t" r="r" b="b"/>
              <a:pathLst>
                <a:path w="720" h="713" extrusionOk="0">
                  <a:moveTo>
                    <a:pt x="363" y="0"/>
                  </a:moveTo>
                  <a:cubicBezTo>
                    <a:pt x="159" y="0"/>
                    <a:pt x="0" y="159"/>
                    <a:pt x="0" y="356"/>
                  </a:cubicBezTo>
                  <a:cubicBezTo>
                    <a:pt x="0" y="554"/>
                    <a:pt x="159" y="713"/>
                    <a:pt x="363" y="713"/>
                  </a:cubicBezTo>
                  <a:cubicBezTo>
                    <a:pt x="560" y="713"/>
                    <a:pt x="719" y="554"/>
                    <a:pt x="719" y="356"/>
                  </a:cubicBezTo>
                  <a:cubicBezTo>
                    <a:pt x="719" y="159"/>
                    <a:pt x="560" y="0"/>
                    <a:pt x="363" y="0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5" name="Google Shape;885;p28"/>
            <p:cNvSpPr/>
            <p:nvPr/>
          </p:nvSpPr>
          <p:spPr>
            <a:xfrm>
              <a:off x="4234821" y="1752890"/>
              <a:ext cx="22120" cy="22120"/>
            </a:xfrm>
            <a:custGeom>
              <a:avLst/>
              <a:gdLst/>
              <a:ahLst/>
              <a:cxnLst/>
              <a:rect l="l" t="t" r="r" b="b"/>
              <a:pathLst>
                <a:path w="720" h="720" extrusionOk="0">
                  <a:moveTo>
                    <a:pt x="357" y="1"/>
                  </a:moveTo>
                  <a:cubicBezTo>
                    <a:pt x="160" y="1"/>
                    <a:pt x="1" y="160"/>
                    <a:pt x="1" y="357"/>
                  </a:cubicBezTo>
                  <a:cubicBezTo>
                    <a:pt x="1" y="554"/>
                    <a:pt x="160" y="719"/>
                    <a:pt x="357" y="719"/>
                  </a:cubicBezTo>
                  <a:cubicBezTo>
                    <a:pt x="554" y="719"/>
                    <a:pt x="719" y="554"/>
                    <a:pt x="719" y="357"/>
                  </a:cubicBezTo>
                  <a:cubicBezTo>
                    <a:pt x="719" y="160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ADC9FA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886" name="Google Shape;886;p28"/>
          <p:cNvSpPr/>
          <p:nvPr/>
        </p:nvSpPr>
        <p:spPr>
          <a:xfrm rot="6493068">
            <a:off x="-11739" y="320309"/>
            <a:ext cx="990056" cy="691716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6A1F-9E99-4E72-9D09-5F6A6C41B36D}" type="datetime1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F7B2-BB06-4C2C-A0BF-C3C4D1F4133B}" type="datetime1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0967" y="1015517"/>
            <a:ext cx="6005200" cy="411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335" b="0"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950967" y="5208084"/>
            <a:ext cx="60052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35"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4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4"/>
          <p:cNvSpPr txBox="1">
            <a:spLocks noGrp="1"/>
          </p:cNvSpPr>
          <p:nvPr>
            <p:ph type="body" idx="1"/>
          </p:nvPr>
        </p:nvSpPr>
        <p:spPr>
          <a:xfrm>
            <a:off x="960000" y="1621000"/>
            <a:ext cx="10272000" cy="5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72745" algn="ctr" rtl="0">
              <a:spcBef>
                <a:spcPts val="0"/>
              </a:spcBef>
              <a:spcAft>
                <a:spcPts val="0"/>
              </a:spcAft>
              <a:buSzPts val="800"/>
              <a:buFont typeface="Nunito Light"/>
              <a:buChar char="●"/>
              <a:defRPr/>
            </a:lvl1pPr>
            <a:lvl2pPr marL="1219200" lvl="1" indent="-4064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800" lvl="2" indent="-406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■"/>
              <a:defRPr/>
            </a:lvl3pPr>
            <a:lvl4pPr marL="2438400" lvl="3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FFC800"/>
              </a:buClr>
              <a:buSzPts val="1200"/>
              <a:buFont typeface="Nunito Light"/>
              <a:buChar char="●"/>
              <a:defRPr/>
            </a:lvl4pPr>
            <a:lvl5pPr marL="3048000" lvl="4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5pPr>
            <a:lvl6pPr marL="3657600" lvl="5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6pPr>
            <a:lvl7pPr marL="4267200" lvl="6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●"/>
              <a:defRPr/>
            </a:lvl7pPr>
            <a:lvl8pPr marL="4876800" lvl="7" indent="-406400" rtl="0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 Light"/>
              <a:buChar char="○"/>
              <a:defRPr/>
            </a:lvl8pPr>
            <a:lvl9pPr marL="5486400" lvl="8" indent="-406400" rtl="0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2" name="Google Shape;52;p4"/>
          <p:cNvGrpSpPr/>
          <p:nvPr/>
        </p:nvGrpSpPr>
        <p:grpSpPr>
          <a:xfrm rot="-5400000">
            <a:off x="1262139" y="-32495"/>
            <a:ext cx="613839" cy="613697"/>
            <a:chOff x="8054400" y="3195525"/>
            <a:chExt cx="327975" cy="327900"/>
          </a:xfrm>
        </p:grpSpPr>
        <p:sp>
          <p:nvSpPr>
            <p:cNvPr id="53" name="Google Shape;53;p4"/>
            <p:cNvSpPr/>
            <p:nvPr/>
          </p:nvSpPr>
          <p:spPr>
            <a:xfrm>
              <a:off x="8054400" y="3195525"/>
              <a:ext cx="164025" cy="16397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8054400" y="3359475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8218400" y="3359475"/>
              <a:ext cx="163975" cy="163950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8218400" y="3195525"/>
              <a:ext cx="163975" cy="16397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57" name="Google Shape;57;p4"/>
          <p:cNvGrpSpPr/>
          <p:nvPr/>
        </p:nvGrpSpPr>
        <p:grpSpPr>
          <a:xfrm>
            <a:off x="-100567" y="37984"/>
            <a:ext cx="1362752" cy="1362684"/>
            <a:chOff x="38575" y="132850"/>
            <a:chExt cx="1022064" cy="1022013"/>
          </a:xfrm>
        </p:grpSpPr>
        <p:sp>
          <p:nvSpPr>
            <p:cNvPr id="58" name="Google Shape;58;p4"/>
            <p:cNvSpPr/>
            <p:nvPr/>
          </p:nvSpPr>
          <p:spPr>
            <a:xfrm>
              <a:off x="38575" y="132850"/>
              <a:ext cx="1022064" cy="1022013"/>
            </a:xfrm>
            <a:custGeom>
              <a:avLst/>
              <a:gdLst/>
              <a:ahLst/>
              <a:cxnLst/>
              <a:rect l="l" t="t" r="r" b="b"/>
              <a:pathLst>
                <a:path w="32790" h="32791" extrusionOk="0">
                  <a:moveTo>
                    <a:pt x="16397" y="1"/>
                  </a:moveTo>
                  <a:cubicBezTo>
                    <a:pt x="12045" y="1"/>
                    <a:pt x="7877" y="1726"/>
                    <a:pt x="4800" y="4800"/>
                  </a:cubicBezTo>
                  <a:cubicBezTo>
                    <a:pt x="1726" y="7877"/>
                    <a:pt x="0" y="12046"/>
                    <a:pt x="0" y="16397"/>
                  </a:cubicBezTo>
                  <a:cubicBezTo>
                    <a:pt x="0" y="20745"/>
                    <a:pt x="1726" y="24914"/>
                    <a:pt x="4800" y="27991"/>
                  </a:cubicBezTo>
                  <a:cubicBezTo>
                    <a:pt x="7877" y="31065"/>
                    <a:pt x="12045" y="32790"/>
                    <a:pt x="16397" y="32790"/>
                  </a:cubicBezTo>
                  <a:cubicBezTo>
                    <a:pt x="20745" y="32790"/>
                    <a:pt x="24913" y="31065"/>
                    <a:pt x="27990" y="27991"/>
                  </a:cubicBezTo>
                  <a:cubicBezTo>
                    <a:pt x="31064" y="24914"/>
                    <a:pt x="32790" y="20745"/>
                    <a:pt x="32790" y="16397"/>
                  </a:cubicBezTo>
                  <a:cubicBezTo>
                    <a:pt x="32790" y="12046"/>
                    <a:pt x="31064" y="7877"/>
                    <a:pt x="27990" y="4800"/>
                  </a:cubicBezTo>
                  <a:cubicBezTo>
                    <a:pt x="24913" y="1726"/>
                    <a:pt x="20745" y="1"/>
                    <a:pt x="1639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38575" y="132850"/>
              <a:ext cx="534347" cy="1022013"/>
            </a:xfrm>
            <a:custGeom>
              <a:avLst/>
              <a:gdLst/>
              <a:ahLst/>
              <a:cxnLst/>
              <a:rect l="l" t="t" r="r" b="b"/>
              <a:pathLst>
                <a:path w="17143" h="32791" extrusionOk="0">
                  <a:moveTo>
                    <a:pt x="16397" y="1"/>
                  </a:moveTo>
                  <a:cubicBezTo>
                    <a:pt x="7339" y="1"/>
                    <a:pt x="0" y="7339"/>
                    <a:pt x="0" y="16397"/>
                  </a:cubicBezTo>
                  <a:cubicBezTo>
                    <a:pt x="0" y="25452"/>
                    <a:pt x="7339" y="32790"/>
                    <a:pt x="16397" y="32790"/>
                  </a:cubicBezTo>
                  <a:cubicBezTo>
                    <a:pt x="16646" y="32790"/>
                    <a:pt x="16893" y="32787"/>
                    <a:pt x="17143" y="32774"/>
                  </a:cubicBezTo>
                  <a:cubicBezTo>
                    <a:pt x="8434" y="32384"/>
                    <a:pt x="1492" y="25202"/>
                    <a:pt x="1492" y="16397"/>
                  </a:cubicBezTo>
                  <a:cubicBezTo>
                    <a:pt x="1492" y="7592"/>
                    <a:pt x="8431" y="407"/>
                    <a:pt x="17143" y="17"/>
                  </a:cubicBezTo>
                  <a:cubicBezTo>
                    <a:pt x="16893" y="4"/>
                    <a:pt x="16646" y="1"/>
                    <a:pt x="16397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117713" y="211894"/>
              <a:ext cx="863908" cy="863932"/>
            </a:xfrm>
            <a:custGeom>
              <a:avLst/>
              <a:gdLst/>
              <a:ahLst/>
              <a:cxnLst/>
              <a:rect l="l" t="t" r="r" b="b"/>
              <a:pathLst>
                <a:path w="27716" h="27719" extrusionOk="0">
                  <a:moveTo>
                    <a:pt x="13858" y="0"/>
                  </a:moveTo>
                  <a:cubicBezTo>
                    <a:pt x="12907" y="0"/>
                    <a:pt x="11978" y="1829"/>
                    <a:pt x="11082" y="2011"/>
                  </a:cubicBezTo>
                  <a:cubicBezTo>
                    <a:pt x="10909" y="2046"/>
                    <a:pt x="10737" y="2061"/>
                    <a:pt x="10567" y="2061"/>
                  </a:cubicBezTo>
                  <a:cubicBezTo>
                    <a:pt x="9629" y="2061"/>
                    <a:pt x="8729" y="1613"/>
                    <a:pt x="7877" y="1613"/>
                  </a:cubicBezTo>
                  <a:cubicBezTo>
                    <a:pt x="7553" y="1613"/>
                    <a:pt x="7235" y="1678"/>
                    <a:pt x="6926" y="1857"/>
                  </a:cubicBezTo>
                  <a:cubicBezTo>
                    <a:pt x="4825" y="3074"/>
                    <a:pt x="3071" y="4826"/>
                    <a:pt x="1854" y="6929"/>
                  </a:cubicBezTo>
                  <a:cubicBezTo>
                    <a:pt x="1306" y="7874"/>
                    <a:pt x="2504" y="9721"/>
                    <a:pt x="2190" y="10787"/>
                  </a:cubicBezTo>
                  <a:cubicBezTo>
                    <a:pt x="1825" y="12026"/>
                    <a:pt x="0" y="12504"/>
                    <a:pt x="0" y="13861"/>
                  </a:cubicBezTo>
                  <a:cubicBezTo>
                    <a:pt x="0" y="16384"/>
                    <a:pt x="673" y="18750"/>
                    <a:pt x="1854" y="20790"/>
                  </a:cubicBezTo>
                  <a:cubicBezTo>
                    <a:pt x="2568" y="22026"/>
                    <a:pt x="4300" y="21504"/>
                    <a:pt x="5350" y="22461"/>
                  </a:cubicBezTo>
                  <a:cubicBezTo>
                    <a:pt x="6084" y="23130"/>
                    <a:pt x="6061" y="25362"/>
                    <a:pt x="6926" y="25861"/>
                  </a:cubicBezTo>
                  <a:cubicBezTo>
                    <a:pt x="8965" y="27043"/>
                    <a:pt x="11331" y="27719"/>
                    <a:pt x="13858" y="27719"/>
                  </a:cubicBezTo>
                  <a:cubicBezTo>
                    <a:pt x="15500" y="27719"/>
                    <a:pt x="15279" y="25634"/>
                    <a:pt x="16742" y="25109"/>
                  </a:cubicBezTo>
                  <a:cubicBezTo>
                    <a:pt x="16813" y="25084"/>
                    <a:pt x="16898" y="25072"/>
                    <a:pt x="16994" y="25072"/>
                  </a:cubicBezTo>
                  <a:cubicBezTo>
                    <a:pt x="17835" y="25072"/>
                    <a:pt x="19560" y="25936"/>
                    <a:pt x="20436" y="25936"/>
                  </a:cubicBezTo>
                  <a:cubicBezTo>
                    <a:pt x="20577" y="25936"/>
                    <a:pt x="20697" y="25914"/>
                    <a:pt x="20786" y="25861"/>
                  </a:cubicBezTo>
                  <a:cubicBezTo>
                    <a:pt x="22890" y="24645"/>
                    <a:pt x="24645" y="22893"/>
                    <a:pt x="25861" y="20790"/>
                  </a:cubicBezTo>
                  <a:cubicBezTo>
                    <a:pt x="26450" y="19772"/>
                    <a:pt x="24955" y="18004"/>
                    <a:pt x="25272" y="16842"/>
                  </a:cubicBezTo>
                  <a:cubicBezTo>
                    <a:pt x="25589" y="15680"/>
                    <a:pt x="27715" y="15123"/>
                    <a:pt x="27715" y="13861"/>
                  </a:cubicBezTo>
                  <a:cubicBezTo>
                    <a:pt x="27715" y="11335"/>
                    <a:pt x="27040" y="8969"/>
                    <a:pt x="25861" y="6929"/>
                  </a:cubicBezTo>
                  <a:cubicBezTo>
                    <a:pt x="25253" y="5879"/>
                    <a:pt x="22832" y="6593"/>
                    <a:pt x="21977" y="5738"/>
                  </a:cubicBezTo>
                  <a:cubicBezTo>
                    <a:pt x="21126" y="4886"/>
                    <a:pt x="21837" y="2466"/>
                    <a:pt x="20786" y="1857"/>
                  </a:cubicBezTo>
                  <a:cubicBezTo>
                    <a:pt x="18747" y="676"/>
                    <a:pt x="16381" y="0"/>
                    <a:pt x="1385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333557" y="211894"/>
              <a:ext cx="216102" cy="432044"/>
            </a:xfrm>
            <a:custGeom>
              <a:avLst/>
              <a:gdLst/>
              <a:ahLst/>
              <a:cxnLst/>
              <a:rect l="l" t="t" r="r" b="b"/>
              <a:pathLst>
                <a:path w="6933" h="13862" extrusionOk="0">
                  <a:moveTo>
                    <a:pt x="6933" y="0"/>
                  </a:moveTo>
                  <a:cubicBezTo>
                    <a:pt x="4406" y="0"/>
                    <a:pt x="2040" y="676"/>
                    <a:pt x="1" y="1857"/>
                  </a:cubicBezTo>
                  <a:lnTo>
                    <a:pt x="1557" y="4553"/>
                  </a:lnTo>
                  <a:lnTo>
                    <a:pt x="6929" y="13861"/>
                  </a:lnTo>
                  <a:lnTo>
                    <a:pt x="6933" y="13861"/>
                  </a:lnTo>
                  <a:lnTo>
                    <a:pt x="6933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49619" y="269774"/>
              <a:ext cx="374102" cy="374166"/>
            </a:xfrm>
            <a:custGeom>
              <a:avLst/>
              <a:gdLst/>
              <a:ahLst/>
              <a:cxnLst/>
              <a:rect l="l" t="t" r="r" b="b"/>
              <a:pathLst>
                <a:path w="12002" h="12005" extrusionOk="0">
                  <a:moveTo>
                    <a:pt x="6929" y="0"/>
                  </a:moveTo>
                  <a:lnTo>
                    <a:pt x="5373" y="2693"/>
                  </a:lnTo>
                  <a:lnTo>
                    <a:pt x="1" y="12001"/>
                  </a:lnTo>
                  <a:lnTo>
                    <a:pt x="1" y="12004"/>
                  </a:lnTo>
                  <a:lnTo>
                    <a:pt x="9308" y="6628"/>
                  </a:lnTo>
                  <a:lnTo>
                    <a:pt x="12001" y="5072"/>
                  </a:lnTo>
                  <a:cubicBezTo>
                    <a:pt x="10788" y="2969"/>
                    <a:pt x="9033" y="1217"/>
                    <a:pt x="69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49619" y="643922"/>
              <a:ext cx="431985" cy="215960"/>
            </a:xfrm>
            <a:custGeom>
              <a:avLst/>
              <a:gdLst/>
              <a:ahLst/>
              <a:cxnLst/>
              <a:rect l="l" t="t" r="r" b="b"/>
              <a:pathLst>
                <a:path w="13859" h="6929" extrusionOk="0">
                  <a:moveTo>
                    <a:pt x="1" y="0"/>
                  </a:moveTo>
                  <a:lnTo>
                    <a:pt x="9308" y="5373"/>
                  </a:lnTo>
                  <a:lnTo>
                    <a:pt x="12001" y="6929"/>
                  </a:lnTo>
                  <a:cubicBezTo>
                    <a:pt x="13183" y="4889"/>
                    <a:pt x="13858" y="2523"/>
                    <a:pt x="138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49619" y="643922"/>
              <a:ext cx="216008" cy="431919"/>
            </a:xfrm>
            <a:custGeom>
              <a:avLst/>
              <a:gdLst/>
              <a:ahLst/>
              <a:cxnLst/>
              <a:rect l="l" t="t" r="r" b="b"/>
              <a:pathLst>
                <a:path w="6930" h="13858" extrusionOk="0">
                  <a:moveTo>
                    <a:pt x="1" y="0"/>
                  </a:moveTo>
                  <a:lnTo>
                    <a:pt x="1" y="13858"/>
                  </a:lnTo>
                  <a:cubicBezTo>
                    <a:pt x="2524" y="13858"/>
                    <a:pt x="4890" y="13182"/>
                    <a:pt x="6929" y="12000"/>
                  </a:cubicBezTo>
                  <a:lnTo>
                    <a:pt x="5373" y="930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175500" y="643922"/>
              <a:ext cx="374071" cy="374041"/>
            </a:xfrm>
            <a:custGeom>
              <a:avLst/>
              <a:gdLst/>
              <a:ahLst/>
              <a:cxnLst/>
              <a:rect l="l" t="t" r="r" b="b"/>
              <a:pathLst>
                <a:path w="12001" h="12001" extrusionOk="0">
                  <a:moveTo>
                    <a:pt x="12000" y="0"/>
                  </a:moveTo>
                  <a:lnTo>
                    <a:pt x="2696" y="5373"/>
                  </a:lnTo>
                  <a:lnTo>
                    <a:pt x="0" y="6929"/>
                  </a:lnTo>
                  <a:cubicBezTo>
                    <a:pt x="1217" y="9032"/>
                    <a:pt x="2971" y="10784"/>
                    <a:pt x="5072" y="12000"/>
                  </a:cubicBezTo>
                  <a:lnTo>
                    <a:pt x="6628" y="9308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117588" y="427861"/>
              <a:ext cx="431985" cy="216084"/>
            </a:xfrm>
            <a:custGeom>
              <a:avLst/>
              <a:gdLst/>
              <a:ahLst/>
              <a:cxnLst/>
              <a:rect l="l" t="t" r="r" b="b"/>
              <a:pathLst>
                <a:path w="13859" h="6933" extrusionOk="0">
                  <a:moveTo>
                    <a:pt x="1858" y="0"/>
                  </a:moveTo>
                  <a:cubicBezTo>
                    <a:pt x="677" y="2040"/>
                    <a:pt x="1" y="4406"/>
                    <a:pt x="1" y="6932"/>
                  </a:cubicBezTo>
                  <a:lnTo>
                    <a:pt x="13858" y="6932"/>
                  </a:lnTo>
                  <a:lnTo>
                    <a:pt x="4551" y="1556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250429" y="344734"/>
              <a:ext cx="598339" cy="598260"/>
            </a:xfrm>
            <a:custGeom>
              <a:avLst/>
              <a:gdLst/>
              <a:ahLst/>
              <a:cxnLst/>
              <a:rect l="l" t="t" r="r" b="b"/>
              <a:pathLst>
                <a:path w="19196" h="19195" extrusionOk="0">
                  <a:moveTo>
                    <a:pt x="9600" y="0"/>
                  </a:moveTo>
                  <a:cubicBezTo>
                    <a:pt x="4297" y="0"/>
                    <a:pt x="1" y="4297"/>
                    <a:pt x="1" y="9599"/>
                  </a:cubicBezTo>
                  <a:cubicBezTo>
                    <a:pt x="1" y="14898"/>
                    <a:pt x="4297" y="19195"/>
                    <a:pt x="9600" y="19195"/>
                  </a:cubicBezTo>
                  <a:cubicBezTo>
                    <a:pt x="14899" y="19195"/>
                    <a:pt x="19196" y="14898"/>
                    <a:pt x="19196" y="9599"/>
                  </a:cubicBezTo>
                  <a:cubicBezTo>
                    <a:pt x="19196" y="4297"/>
                    <a:pt x="14899" y="0"/>
                    <a:pt x="96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250523" y="344734"/>
              <a:ext cx="325103" cy="598260"/>
            </a:xfrm>
            <a:custGeom>
              <a:avLst/>
              <a:gdLst/>
              <a:ahLst/>
              <a:cxnLst/>
              <a:rect l="l" t="t" r="r" b="b"/>
              <a:pathLst>
                <a:path w="10430" h="19195" extrusionOk="0">
                  <a:moveTo>
                    <a:pt x="9597" y="0"/>
                  </a:moveTo>
                  <a:cubicBezTo>
                    <a:pt x="4298" y="0"/>
                    <a:pt x="1" y="4297"/>
                    <a:pt x="1" y="9599"/>
                  </a:cubicBezTo>
                  <a:cubicBezTo>
                    <a:pt x="1" y="14898"/>
                    <a:pt x="4298" y="19195"/>
                    <a:pt x="9597" y="19195"/>
                  </a:cubicBezTo>
                  <a:cubicBezTo>
                    <a:pt x="9875" y="19195"/>
                    <a:pt x="10154" y="19182"/>
                    <a:pt x="10429" y="19156"/>
                  </a:cubicBezTo>
                  <a:cubicBezTo>
                    <a:pt x="5521" y="18737"/>
                    <a:pt x="1666" y="14616"/>
                    <a:pt x="1666" y="9599"/>
                  </a:cubicBezTo>
                  <a:cubicBezTo>
                    <a:pt x="1666" y="4579"/>
                    <a:pt x="5521" y="458"/>
                    <a:pt x="10429" y="38"/>
                  </a:cubicBezTo>
                  <a:cubicBezTo>
                    <a:pt x="10154" y="13"/>
                    <a:pt x="9875" y="0"/>
                    <a:pt x="95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01619" y="416578"/>
              <a:ext cx="95941" cy="454578"/>
            </a:xfrm>
            <a:custGeom>
              <a:avLst/>
              <a:gdLst/>
              <a:ahLst/>
              <a:cxnLst/>
              <a:rect l="l" t="t" r="r" b="b"/>
              <a:pathLst>
                <a:path w="3078" h="14585" extrusionOk="0">
                  <a:moveTo>
                    <a:pt x="1541" y="0"/>
                  </a:moveTo>
                  <a:cubicBezTo>
                    <a:pt x="689" y="0"/>
                    <a:pt x="1" y="689"/>
                    <a:pt x="1" y="1540"/>
                  </a:cubicBezTo>
                  <a:cubicBezTo>
                    <a:pt x="1" y="2117"/>
                    <a:pt x="318" y="2619"/>
                    <a:pt x="785" y="2882"/>
                  </a:cubicBezTo>
                  <a:lnTo>
                    <a:pt x="785" y="11703"/>
                  </a:lnTo>
                  <a:cubicBezTo>
                    <a:pt x="318" y="11966"/>
                    <a:pt x="1" y="12468"/>
                    <a:pt x="1" y="13045"/>
                  </a:cubicBezTo>
                  <a:cubicBezTo>
                    <a:pt x="1" y="13896"/>
                    <a:pt x="689" y="14585"/>
                    <a:pt x="1541" y="14585"/>
                  </a:cubicBezTo>
                  <a:cubicBezTo>
                    <a:pt x="2389" y="14585"/>
                    <a:pt x="3078" y="13896"/>
                    <a:pt x="3078" y="13045"/>
                  </a:cubicBezTo>
                  <a:cubicBezTo>
                    <a:pt x="3078" y="12468"/>
                    <a:pt x="2761" y="11966"/>
                    <a:pt x="2293" y="11703"/>
                  </a:cubicBezTo>
                  <a:lnTo>
                    <a:pt x="2293" y="2882"/>
                  </a:lnTo>
                  <a:cubicBezTo>
                    <a:pt x="2761" y="2619"/>
                    <a:pt x="3078" y="2117"/>
                    <a:pt x="3078" y="1540"/>
                  </a:cubicBezTo>
                  <a:cubicBezTo>
                    <a:pt x="3078" y="689"/>
                    <a:pt x="2389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322273" y="595922"/>
              <a:ext cx="454646" cy="95902"/>
            </a:xfrm>
            <a:custGeom>
              <a:avLst/>
              <a:gdLst/>
              <a:ahLst/>
              <a:cxnLst/>
              <a:rect l="l" t="t" r="r" b="b"/>
              <a:pathLst>
                <a:path w="14586" h="3077" extrusionOk="0">
                  <a:moveTo>
                    <a:pt x="1541" y="0"/>
                  </a:moveTo>
                  <a:cubicBezTo>
                    <a:pt x="689" y="0"/>
                    <a:pt x="1" y="688"/>
                    <a:pt x="1" y="1540"/>
                  </a:cubicBezTo>
                  <a:cubicBezTo>
                    <a:pt x="1" y="2389"/>
                    <a:pt x="689" y="3077"/>
                    <a:pt x="1541" y="3077"/>
                  </a:cubicBezTo>
                  <a:cubicBezTo>
                    <a:pt x="2117" y="3077"/>
                    <a:pt x="2620" y="2760"/>
                    <a:pt x="2883" y="2293"/>
                  </a:cubicBezTo>
                  <a:lnTo>
                    <a:pt x="11704" y="2293"/>
                  </a:lnTo>
                  <a:cubicBezTo>
                    <a:pt x="11969" y="2760"/>
                    <a:pt x="12469" y="3077"/>
                    <a:pt x="13045" y="3077"/>
                  </a:cubicBezTo>
                  <a:cubicBezTo>
                    <a:pt x="13897" y="3077"/>
                    <a:pt x="14585" y="2389"/>
                    <a:pt x="14585" y="1540"/>
                  </a:cubicBezTo>
                  <a:cubicBezTo>
                    <a:pt x="14585" y="688"/>
                    <a:pt x="13897" y="0"/>
                    <a:pt x="13045" y="0"/>
                  </a:cubicBezTo>
                  <a:cubicBezTo>
                    <a:pt x="12469" y="0"/>
                    <a:pt x="11969" y="317"/>
                    <a:pt x="11704" y="784"/>
                  </a:cubicBezTo>
                  <a:lnTo>
                    <a:pt x="2883" y="784"/>
                  </a:lnTo>
                  <a:cubicBezTo>
                    <a:pt x="2620" y="317"/>
                    <a:pt x="2117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480362" y="574665"/>
              <a:ext cx="138457" cy="138415"/>
            </a:xfrm>
            <a:custGeom>
              <a:avLst/>
              <a:gdLst/>
              <a:ahLst/>
              <a:cxnLst/>
              <a:rect l="l" t="t" r="r" b="b"/>
              <a:pathLst>
                <a:path w="4442" h="4441" extrusionOk="0">
                  <a:moveTo>
                    <a:pt x="2223" y="0"/>
                  </a:moveTo>
                  <a:cubicBezTo>
                    <a:pt x="993" y="0"/>
                    <a:pt x="1" y="993"/>
                    <a:pt x="1" y="2222"/>
                  </a:cubicBezTo>
                  <a:cubicBezTo>
                    <a:pt x="1" y="3448"/>
                    <a:pt x="993" y="4441"/>
                    <a:pt x="2223" y="4441"/>
                  </a:cubicBezTo>
                  <a:cubicBezTo>
                    <a:pt x="3449" y="4441"/>
                    <a:pt x="4442" y="3448"/>
                    <a:pt x="4442" y="2222"/>
                  </a:cubicBezTo>
                  <a:cubicBezTo>
                    <a:pt x="4442" y="993"/>
                    <a:pt x="3449" y="0"/>
                    <a:pt x="222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72" name="Google Shape;72;p4"/>
          <p:cNvGrpSpPr/>
          <p:nvPr/>
        </p:nvGrpSpPr>
        <p:grpSpPr>
          <a:xfrm rot="787227">
            <a:off x="-204405" y="1284109"/>
            <a:ext cx="1041372" cy="1203807"/>
            <a:chOff x="159100" y="4149425"/>
            <a:chExt cx="781025" cy="902850"/>
          </a:xfrm>
        </p:grpSpPr>
        <p:sp>
          <p:nvSpPr>
            <p:cNvPr id="73" name="Google Shape;73;p4"/>
            <p:cNvSpPr/>
            <p:nvPr/>
          </p:nvSpPr>
          <p:spPr>
            <a:xfrm>
              <a:off x="159100" y="4149425"/>
              <a:ext cx="781025" cy="902850"/>
            </a:xfrm>
            <a:custGeom>
              <a:avLst/>
              <a:gdLst/>
              <a:ahLst/>
              <a:cxnLst/>
              <a:rect l="l" t="t" r="r" b="b"/>
              <a:pathLst>
                <a:path w="31241" h="36114" extrusionOk="0">
                  <a:moveTo>
                    <a:pt x="1" y="1"/>
                  </a:moveTo>
                  <a:lnTo>
                    <a:pt x="1" y="36114"/>
                  </a:lnTo>
                  <a:lnTo>
                    <a:pt x="31241" y="36114"/>
                  </a:lnTo>
                  <a:lnTo>
                    <a:pt x="3124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202825" y="4197525"/>
              <a:ext cx="693525" cy="806725"/>
            </a:xfrm>
            <a:custGeom>
              <a:avLst/>
              <a:gdLst/>
              <a:ahLst/>
              <a:cxnLst/>
              <a:rect l="l" t="t" r="r" b="b"/>
              <a:pathLst>
                <a:path w="27741" h="32269" extrusionOk="0">
                  <a:moveTo>
                    <a:pt x="0" y="1"/>
                  </a:moveTo>
                  <a:lnTo>
                    <a:pt x="0" y="32269"/>
                  </a:lnTo>
                  <a:lnTo>
                    <a:pt x="27741" y="32269"/>
                  </a:lnTo>
                  <a:lnTo>
                    <a:pt x="2774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307100" y="4233000"/>
              <a:ext cx="86175" cy="101750"/>
            </a:xfrm>
            <a:custGeom>
              <a:avLst/>
              <a:gdLst/>
              <a:ahLst/>
              <a:cxnLst/>
              <a:rect l="l" t="t" r="r" b="b"/>
              <a:pathLst>
                <a:path w="3447" h="4070" extrusionOk="0">
                  <a:moveTo>
                    <a:pt x="1800" y="756"/>
                  </a:moveTo>
                  <a:cubicBezTo>
                    <a:pt x="1957" y="756"/>
                    <a:pt x="2076" y="794"/>
                    <a:pt x="2156" y="871"/>
                  </a:cubicBezTo>
                  <a:cubicBezTo>
                    <a:pt x="2236" y="948"/>
                    <a:pt x="2277" y="1054"/>
                    <a:pt x="2277" y="1179"/>
                  </a:cubicBezTo>
                  <a:cubicBezTo>
                    <a:pt x="2277" y="1313"/>
                    <a:pt x="2236" y="1415"/>
                    <a:pt x="2156" y="1495"/>
                  </a:cubicBezTo>
                  <a:cubicBezTo>
                    <a:pt x="2073" y="1576"/>
                    <a:pt x="1957" y="1617"/>
                    <a:pt x="1800" y="1617"/>
                  </a:cubicBezTo>
                  <a:lnTo>
                    <a:pt x="1045" y="1617"/>
                  </a:lnTo>
                  <a:lnTo>
                    <a:pt x="1045" y="756"/>
                  </a:lnTo>
                  <a:close/>
                  <a:moveTo>
                    <a:pt x="1852" y="2354"/>
                  </a:moveTo>
                  <a:cubicBezTo>
                    <a:pt x="2012" y="2354"/>
                    <a:pt x="2137" y="2398"/>
                    <a:pt x="2226" y="2491"/>
                  </a:cubicBezTo>
                  <a:cubicBezTo>
                    <a:pt x="2316" y="2581"/>
                    <a:pt x="2358" y="2696"/>
                    <a:pt x="2358" y="2837"/>
                  </a:cubicBezTo>
                  <a:cubicBezTo>
                    <a:pt x="2358" y="2968"/>
                    <a:pt x="2313" y="3080"/>
                    <a:pt x="2226" y="3173"/>
                  </a:cubicBezTo>
                  <a:cubicBezTo>
                    <a:pt x="2137" y="3266"/>
                    <a:pt x="2012" y="3311"/>
                    <a:pt x="1852" y="3311"/>
                  </a:cubicBezTo>
                  <a:lnTo>
                    <a:pt x="1045" y="3311"/>
                  </a:lnTo>
                  <a:lnTo>
                    <a:pt x="1045" y="2354"/>
                  </a:lnTo>
                  <a:close/>
                  <a:moveTo>
                    <a:pt x="145" y="0"/>
                  </a:moveTo>
                  <a:cubicBezTo>
                    <a:pt x="107" y="0"/>
                    <a:pt x="71" y="13"/>
                    <a:pt x="43" y="42"/>
                  </a:cubicBezTo>
                  <a:cubicBezTo>
                    <a:pt x="14" y="67"/>
                    <a:pt x="1" y="103"/>
                    <a:pt x="1" y="144"/>
                  </a:cubicBezTo>
                  <a:lnTo>
                    <a:pt x="1" y="3922"/>
                  </a:lnTo>
                  <a:cubicBezTo>
                    <a:pt x="1" y="3961"/>
                    <a:pt x="14" y="3996"/>
                    <a:pt x="43" y="4025"/>
                  </a:cubicBezTo>
                  <a:cubicBezTo>
                    <a:pt x="71" y="4054"/>
                    <a:pt x="107" y="4067"/>
                    <a:pt x="145" y="4070"/>
                  </a:cubicBezTo>
                  <a:lnTo>
                    <a:pt x="1970" y="4070"/>
                  </a:lnTo>
                  <a:cubicBezTo>
                    <a:pt x="2441" y="4070"/>
                    <a:pt x="2806" y="3961"/>
                    <a:pt x="3062" y="3743"/>
                  </a:cubicBezTo>
                  <a:cubicBezTo>
                    <a:pt x="3318" y="3525"/>
                    <a:pt x="3446" y="3224"/>
                    <a:pt x="3446" y="2837"/>
                  </a:cubicBezTo>
                  <a:cubicBezTo>
                    <a:pt x="3446" y="2635"/>
                    <a:pt x="3392" y="2453"/>
                    <a:pt x="3283" y="2290"/>
                  </a:cubicBezTo>
                  <a:cubicBezTo>
                    <a:pt x="3174" y="2126"/>
                    <a:pt x="3040" y="2008"/>
                    <a:pt x="2883" y="1934"/>
                  </a:cubicBezTo>
                  <a:cubicBezTo>
                    <a:pt x="3007" y="1873"/>
                    <a:pt x="3116" y="1777"/>
                    <a:pt x="3216" y="1643"/>
                  </a:cubicBezTo>
                  <a:cubicBezTo>
                    <a:pt x="3315" y="1508"/>
                    <a:pt x="3363" y="1345"/>
                    <a:pt x="3363" y="1150"/>
                  </a:cubicBezTo>
                  <a:cubicBezTo>
                    <a:pt x="3363" y="785"/>
                    <a:pt x="3244" y="500"/>
                    <a:pt x="3007" y="301"/>
                  </a:cubicBezTo>
                  <a:cubicBezTo>
                    <a:pt x="2767" y="99"/>
                    <a:pt x="2406" y="0"/>
                    <a:pt x="191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418050" y="4233000"/>
              <a:ext cx="26925" cy="101675"/>
            </a:xfrm>
            <a:custGeom>
              <a:avLst/>
              <a:gdLst/>
              <a:ahLst/>
              <a:cxnLst/>
              <a:rect l="l" t="t" r="r" b="b"/>
              <a:pathLst>
                <a:path w="1077" h="4067" extrusionOk="0">
                  <a:moveTo>
                    <a:pt x="148" y="0"/>
                  </a:moveTo>
                  <a:cubicBezTo>
                    <a:pt x="106" y="0"/>
                    <a:pt x="74" y="13"/>
                    <a:pt x="46" y="42"/>
                  </a:cubicBezTo>
                  <a:cubicBezTo>
                    <a:pt x="17" y="67"/>
                    <a:pt x="1" y="103"/>
                    <a:pt x="1" y="144"/>
                  </a:cubicBezTo>
                  <a:lnTo>
                    <a:pt x="1" y="3922"/>
                  </a:lnTo>
                  <a:cubicBezTo>
                    <a:pt x="1" y="3961"/>
                    <a:pt x="17" y="3996"/>
                    <a:pt x="46" y="4025"/>
                  </a:cubicBezTo>
                  <a:cubicBezTo>
                    <a:pt x="74" y="4054"/>
                    <a:pt x="106" y="4067"/>
                    <a:pt x="148" y="4067"/>
                  </a:cubicBezTo>
                  <a:lnTo>
                    <a:pt x="926" y="4067"/>
                  </a:lnTo>
                  <a:cubicBezTo>
                    <a:pt x="968" y="4067"/>
                    <a:pt x="1003" y="4054"/>
                    <a:pt x="1032" y="4028"/>
                  </a:cubicBezTo>
                  <a:cubicBezTo>
                    <a:pt x="1061" y="3999"/>
                    <a:pt x="1077" y="3964"/>
                    <a:pt x="1077" y="3922"/>
                  </a:cubicBezTo>
                  <a:lnTo>
                    <a:pt x="1077" y="144"/>
                  </a:lnTo>
                  <a:cubicBezTo>
                    <a:pt x="1077" y="103"/>
                    <a:pt x="1061" y="67"/>
                    <a:pt x="1032" y="42"/>
                  </a:cubicBezTo>
                  <a:cubicBezTo>
                    <a:pt x="1003" y="13"/>
                    <a:pt x="968" y="0"/>
                    <a:pt x="92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473850" y="4233000"/>
              <a:ext cx="84150" cy="101750"/>
            </a:xfrm>
            <a:custGeom>
              <a:avLst/>
              <a:gdLst/>
              <a:ahLst/>
              <a:cxnLst/>
              <a:rect l="l" t="t" r="r" b="b"/>
              <a:pathLst>
                <a:path w="3366" h="4070" extrusionOk="0">
                  <a:moveTo>
                    <a:pt x="144" y="0"/>
                  </a:moveTo>
                  <a:cubicBezTo>
                    <a:pt x="106" y="0"/>
                    <a:pt x="74" y="13"/>
                    <a:pt x="45" y="42"/>
                  </a:cubicBezTo>
                  <a:cubicBezTo>
                    <a:pt x="16" y="67"/>
                    <a:pt x="0" y="103"/>
                    <a:pt x="0" y="144"/>
                  </a:cubicBezTo>
                  <a:lnTo>
                    <a:pt x="0" y="3922"/>
                  </a:lnTo>
                  <a:cubicBezTo>
                    <a:pt x="0" y="3961"/>
                    <a:pt x="16" y="3996"/>
                    <a:pt x="45" y="4025"/>
                  </a:cubicBezTo>
                  <a:cubicBezTo>
                    <a:pt x="74" y="4054"/>
                    <a:pt x="106" y="4067"/>
                    <a:pt x="148" y="4070"/>
                  </a:cubicBezTo>
                  <a:lnTo>
                    <a:pt x="842" y="4070"/>
                  </a:lnTo>
                  <a:cubicBezTo>
                    <a:pt x="887" y="4070"/>
                    <a:pt x="919" y="4054"/>
                    <a:pt x="948" y="4025"/>
                  </a:cubicBezTo>
                  <a:cubicBezTo>
                    <a:pt x="974" y="3996"/>
                    <a:pt x="990" y="3961"/>
                    <a:pt x="990" y="3922"/>
                  </a:cubicBezTo>
                  <a:lnTo>
                    <a:pt x="990" y="1809"/>
                  </a:lnTo>
                  <a:lnTo>
                    <a:pt x="2408" y="3958"/>
                  </a:lnTo>
                  <a:cubicBezTo>
                    <a:pt x="2450" y="4031"/>
                    <a:pt x="2514" y="4070"/>
                    <a:pt x="2597" y="4070"/>
                  </a:cubicBezTo>
                  <a:lnTo>
                    <a:pt x="3221" y="4070"/>
                  </a:lnTo>
                  <a:cubicBezTo>
                    <a:pt x="3263" y="4070"/>
                    <a:pt x="3298" y="4054"/>
                    <a:pt x="3324" y="4025"/>
                  </a:cubicBezTo>
                  <a:cubicBezTo>
                    <a:pt x="3353" y="3996"/>
                    <a:pt x="3365" y="3961"/>
                    <a:pt x="3365" y="3916"/>
                  </a:cubicBezTo>
                  <a:lnTo>
                    <a:pt x="3365" y="144"/>
                  </a:lnTo>
                  <a:cubicBezTo>
                    <a:pt x="3365" y="103"/>
                    <a:pt x="3353" y="67"/>
                    <a:pt x="3324" y="42"/>
                  </a:cubicBezTo>
                  <a:cubicBezTo>
                    <a:pt x="3298" y="13"/>
                    <a:pt x="3263" y="0"/>
                    <a:pt x="3221" y="0"/>
                  </a:cubicBezTo>
                  <a:lnTo>
                    <a:pt x="2523" y="0"/>
                  </a:lnTo>
                  <a:cubicBezTo>
                    <a:pt x="2485" y="0"/>
                    <a:pt x="2450" y="13"/>
                    <a:pt x="2421" y="42"/>
                  </a:cubicBezTo>
                  <a:cubicBezTo>
                    <a:pt x="2392" y="67"/>
                    <a:pt x="2376" y="103"/>
                    <a:pt x="2376" y="144"/>
                  </a:cubicBezTo>
                  <a:lnTo>
                    <a:pt x="2376" y="2341"/>
                  </a:lnTo>
                  <a:lnTo>
                    <a:pt x="961" y="112"/>
                  </a:lnTo>
                  <a:cubicBezTo>
                    <a:pt x="926" y="39"/>
                    <a:pt x="858" y="0"/>
                    <a:pt x="76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83675" y="4231550"/>
              <a:ext cx="91275" cy="104575"/>
            </a:xfrm>
            <a:custGeom>
              <a:avLst/>
              <a:gdLst/>
              <a:ahLst/>
              <a:cxnLst/>
              <a:rect l="l" t="t" r="r" b="b"/>
              <a:pathLst>
                <a:path w="3651" h="4183" extrusionOk="0">
                  <a:moveTo>
                    <a:pt x="1813" y="1"/>
                  </a:moveTo>
                  <a:cubicBezTo>
                    <a:pt x="1268" y="1"/>
                    <a:pt x="836" y="132"/>
                    <a:pt x="516" y="401"/>
                  </a:cubicBezTo>
                  <a:cubicBezTo>
                    <a:pt x="196" y="667"/>
                    <a:pt x="26" y="1048"/>
                    <a:pt x="7" y="1541"/>
                  </a:cubicBezTo>
                  <a:cubicBezTo>
                    <a:pt x="3" y="1653"/>
                    <a:pt x="0" y="1829"/>
                    <a:pt x="0" y="2075"/>
                  </a:cubicBezTo>
                  <a:cubicBezTo>
                    <a:pt x="0" y="2319"/>
                    <a:pt x="3" y="2498"/>
                    <a:pt x="7" y="2610"/>
                  </a:cubicBezTo>
                  <a:cubicBezTo>
                    <a:pt x="26" y="3113"/>
                    <a:pt x="192" y="3500"/>
                    <a:pt x="506" y="3776"/>
                  </a:cubicBezTo>
                  <a:cubicBezTo>
                    <a:pt x="816" y="4045"/>
                    <a:pt x="1246" y="4182"/>
                    <a:pt x="1794" y="4182"/>
                  </a:cubicBezTo>
                  <a:cubicBezTo>
                    <a:pt x="1800" y="4182"/>
                    <a:pt x="1806" y="4182"/>
                    <a:pt x="1813" y="4182"/>
                  </a:cubicBezTo>
                  <a:cubicBezTo>
                    <a:pt x="2181" y="4182"/>
                    <a:pt x="2504" y="4118"/>
                    <a:pt x="2783" y="3993"/>
                  </a:cubicBezTo>
                  <a:cubicBezTo>
                    <a:pt x="3058" y="3868"/>
                    <a:pt x="3273" y="3686"/>
                    <a:pt x="3423" y="3446"/>
                  </a:cubicBezTo>
                  <a:cubicBezTo>
                    <a:pt x="3574" y="3209"/>
                    <a:pt x="3650" y="2924"/>
                    <a:pt x="3650" y="2597"/>
                  </a:cubicBezTo>
                  <a:lnTo>
                    <a:pt x="3650" y="1934"/>
                  </a:lnTo>
                  <a:cubicBezTo>
                    <a:pt x="3650" y="1890"/>
                    <a:pt x="3638" y="1854"/>
                    <a:pt x="3609" y="1826"/>
                  </a:cubicBezTo>
                  <a:cubicBezTo>
                    <a:pt x="3583" y="1797"/>
                    <a:pt x="3548" y="1781"/>
                    <a:pt x="3503" y="1781"/>
                  </a:cubicBezTo>
                  <a:lnTo>
                    <a:pt x="2040" y="1781"/>
                  </a:lnTo>
                  <a:cubicBezTo>
                    <a:pt x="1998" y="1781"/>
                    <a:pt x="1963" y="1797"/>
                    <a:pt x="1934" y="1826"/>
                  </a:cubicBezTo>
                  <a:cubicBezTo>
                    <a:pt x="1909" y="1854"/>
                    <a:pt x="1896" y="1890"/>
                    <a:pt x="1896" y="1934"/>
                  </a:cubicBezTo>
                  <a:lnTo>
                    <a:pt x="1896" y="2364"/>
                  </a:lnTo>
                  <a:cubicBezTo>
                    <a:pt x="1896" y="2405"/>
                    <a:pt x="1909" y="2440"/>
                    <a:pt x="1934" y="2472"/>
                  </a:cubicBezTo>
                  <a:cubicBezTo>
                    <a:pt x="1963" y="2501"/>
                    <a:pt x="1998" y="2514"/>
                    <a:pt x="2040" y="2514"/>
                  </a:cubicBezTo>
                  <a:lnTo>
                    <a:pt x="2587" y="2514"/>
                  </a:lnTo>
                  <a:lnTo>
                    <a:pt x="2587" y="2626"/>
                  </a:lnTo>
                  <a:cubicBezTo>
                    <a:pt x="2587" y="2869"/>
                    <a:pt x="2517" y="3049"/>
                    <a:pt x="2379" y="3167"/>
                  </a:cubicBezTo>
                  <a:cubicBezTo>
                    <a:pt x="2242" y="3286"/>
                    <a:pt x="2059" y="3346"/>
                    <a:pt x="1832" y="3346"/>
                  </a:cubicBezTo>
                  <a:cubicBezTo>
                    <a:pt x="1358" y="3346"/>
                    <a:pt x="1111" y="3090"/>
                    <a:pt x="1089" y="2578"/>
                  </a:cubicBezTo>
                  <a:cubicBezTo>
                    <a:pt x="1082" y="2466"/>
                    <a:pt x="1082" y="2300"/>
                    <a:pt x="1082" y="2072"/>
                  </a:cubicBezTo>
                  <a:cubicBezTo>
                    <a:pt x="1082" y="1845"/>
                    <a:pt x="1082" y="1675"/>
                    <a:pt x="1089" y="1566"/>
                  </a:cubicBezTo>
                  <a:cubicBezTo>
                    <a:pt x="1111" y="1080"/>
                    <a:pt x="1351" y="836"/>
                    <a:pt x="1813" y="836"/>
                  </a:cubicBezTo>
                  <a:cubicBezTo>
                    <a:pt x="2008" y="836"/>
                    <a:pt x="2158" y="878"/>
                    <a:pt x="2267" y="961"/>
                  </a:cubicBezTo>
                  <a:cubicBezTo>
                    <a:pt x="2376" y="1044"/>
                    <a:pt x="2456" y="1140"/>
                    <a:pt x="2504" y="1253"/>
                  </a:cubicBezTo>
                  <a:cubicBezTo>
                    <a:pt x="2520" y="1285"/>
                    <a:pt x="2539" y="1307"/>
                    <a:pt x="2562" y="1317"/>
                  </a:cubicBezTo>
                  <a:cubicBezTo>
                    <a:pt x="2587" y="1329"/>
                    <a:pt x="2616" y="1336"/>
                    <a:pt x="2655" y="1336"/>
                  </a:cubicBezTo>
                  <a:lnTo>
                    <a:pt x="3503" y="1336"/>
                  </a:lnTo>
                  <a:cubicBezTo>
                    <a:pt x="3538" y="1336"/>
                    <a:pt x="3570" y="1323"/>
                    <a:pt x="3596" y="1301"/>
                  </a:cubicBezTo>
                  <a:cubicBezTo>
                    <a:pt x="3618" y="1278"/>
                    <a:pt x="3631" y="1249"/>
                    <a:pt x="3631" y="1214"/>
                  </a:cubicBezTo>
                  <a:cubicBezTo>
                    <a:pt x="3625" y="1016"/>
                    <a:pt x="3548" y="823"/>
                    <a:pt x="3404" y="638"/>
                  </a:cubicBezTo>
                  <a:cubicBezTo>
                    <a:pt x="3257" y="452"/>
                    <a:pt x="3048" y="298"/>
                    <a:pt x="2776" y="180"/>
                  </a:cubicBezTo>
                  <a:cubicBezTo>
                    <a:pt x="2501" y="58"/>
                    <a:pt x="2181" y="1"/>
                    <a:pt x="181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96925" y="4231550"/>
              <a:ext cx="90000" cy="104650"/>
            </a:xfrm>
            <a:custGeom>
              <a:avLst/>
              <a:gdLst/>
              <a:ahLst/>
              <a:cxnLst/>
              <a:rect l="l" t="t" r="r" b="b"/>
              <a:pathLst>
                <a:path w="3600" h="4186" extrusionOk="0">
                  <a:moveTo>
                    <a:pt x="1797" y="836"/>
                  </a:moveTo>
                  <a:cubicBezTo>
                    <a:pt x="2008" y="836"/>
                    <a:pt x="2175" y="900"/>
                    <a:pt x="2303" y="1028"/>
                  </a:cubicBezTo>
                  <a:cubicBezTo>
                    <a:pt x="2431" y="1156"/>
                    <a:pt x="2498" y="1352"/>
                    <a:pt x="2508" y="1614"/>
                  </a:cubicBezTo>
                  <a:cubicBezTo>
                    <a:pt x="2514" y="1832"/>
                    <a:pt x="2517" y="1992"/>
                    <a:pt x="2517" y="2091"/>
                  </a:cubicBezTo>
                  <a:cubicBezTo>
                    <a:pt x="2517" y="2184"/>
                    <a:pt x="2514" y="2344"/>
                    <a:pt x="2508" y="2568"/>
                  </a:cubicBezTo>
                  <a:cubicBezTo>
                    <a:pt x="2498" y="2831"/>
                    <a:pt x="2431" y="3026"/>
                    <a:pt x="2306" y="3154"/>
                  </a:cubicBezTo>
                  <a:cubicBezTo>
                    <a:pt x="2181" y="3282"/>
                    <a:pt x="2012" y="3346"/>
                    <a:pt x="1797" y="3346"/>
                  </a:cubicBezTo>
                  <a:cubicBezTo>
                    <a:pt x="1586" y="3346"/>
                    <a:pt x="1416" y="3282"/>
                    <a:pt x="1291" y="3154"/>
                  </a:cubicBezTo>
                  <a:cubicBezTo>
                    <a:pt x="1170" y="3026"/>
                    <a:pt x="1102" y="2831"/>
                    <a:pt x="1089" y="2568"/>
                  </a:cubicBezTo>
                  <a:cubicBezTo>
                    <a:pt x="1086" y="2456"/>
                    <a:pt x="1083" y="2296"/>
                    <a:pt x="1083" y="2091"/>
                  </a:cubicBezTo>
                  <a:cubicBezTo>
                    <a:pt x="1083" y="1883"/>
                    <a:pt x="1086" y="1723"/>
                    <a:pt x="1089" y="1614"/>
                  </a:cubicBezTo>
                  <a:cubicBezTo>
                    <a:pt x="1099" y="1352"/>
                    <a:pt x="1170" y="1156"/>
                    <a:pt x="1294" y="1028"/>
                  </a:cubicBezTo>
                  <a:cubicBezTo>
                    <a:pt x="1422" y="900"/>
                    <a:pt x="1589" y="836"/>
                    <a:pt x="1797" y="836"/>
                  </a:cubicBezTo>
                  <a:close/>
                  <a:moveTo>
                    <a:pt x="1797" y="1"/>
                  </a:moveTo>
                  <a:cubicBezTo>
                    <a:pt x="1262" y="1"/>
                    <a:pt x="837" y="138"/>
                    <a:pt x="516" y="417"/>
                  </a:cubicBezTo>
                  <a:cubicBezTo>
                    <a:pt x="196" y="692"/>
                    <a:pt x="26" y="1086"/>
                    <a:pt x="7" y="1598"/>
                  </a:cubicBezTo>
                  <a:cubicBezTo>
                    <a:pt x="4" y="1710"/>
                    <a:pt x="1" y="1880"/>
                    <a:pt x="1" y="2104"/>
                  </a:cubicBezTo>
                  <a:cubicBezTo>
                    <a:pt x="1" y="2325"/>
                    <a:pt x="4" y="2492"/>
                    <a:pt x="7" y="2604"/>
                  </a:cubicBezTo>
                  <a:cubicBezTo>
                    <a:pt x="26" y="3122"/>
                    <a:pt x="193" y="3516"/>
                    <a:pt x="507" y="3782"/>
                  </a:cubicBezTo>
                  <a:cubicBezTo>
                    <a:pt x="821" y="4051"/>
                    <a:pt x="1253" y="4185"/>
                    <a:pt x="1797" y="4185"/>
                  </a:cubicBezTo>
                  <a:cubicBezTo>
                    <a:pt x="2345" y="4185"/>
                    <a:pt x="2774" y="4051"/>
                    <a:pt x="3087" y="3782"/>
                  </a:cubicBezTo>
                  <a:cubicBezTo>
                    <a:pt x="3401" y="3516"/>
                    <a:pt x="3568" y="3122"/>
                    <a:pt x="3587" y="2604"/>
                  </a:cubicBezTo>
                  <a:cubicBezTo>
                    <a:pt x="3597" y="2380"/>
                    <a:pt x="3600" y="2213"/>
                    <a:pt x="3600" y="2104"/>
                  </a:cubicBezTo>
                  <a:cubicBezTo>
                    <a:pt x="3600" y="1992"/>
                    <a:pt x="3597" y="1822"/>
                    <a:pt x="3587" y="1598"/>
                  </a:cubicBezTo>
                  <a:cubicBezTo>
                    <a:pt x="3571" y="1086"/>
                    <a:pt x="3404" y="692"/>
                    <a:pt x="3081" y="417"/>
                  </a:cubicBezTo>
                  <a:cubicBezTo>
                    <a:pt x="2761" y="138"/>
                    <a:pt x="2332" y="1"/>
                    <a:pt x="179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259075" y="4397975"/>
              <a:ext cx="87450" cy="87425"/>
            </a:xfrm>
            <a:custGeom>
              <a:avLst/>
              <a:gdLst/>
              <a:ahLst/>
              <a:cxnLst/>
              <a:rect l="l" t="t" r="r" b="b"/>
              <a:pathLst>
                <a:path w="3498" h="3497" extrusionOk="0">
                  <a:moveTo>
                    <a:pt x="1" y="0"/>
                  </a:moveTo>
                  <a:lnTo>
                    <a:pt x="1" y="3497"/>
                  </a:lnTo>
                  <a:lnTo>
                    <a:pt x="3497" y="3497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380925" y="4397975"/>
              <a:ext cx="87425" cy="87425"/>
            </a:xfrm>
            <a:custGeom>
              <a:avLst/>
              <a:gdLst/>
              <a:ahLst/>
              <a:cxnLst/>
              <a:rect l="l" t="t" r="r" b="b"/>
              <a:pathLst>
                <a:path w="3497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496" y="3497"/>
                  </a:lnTo>
                  <a:lnTo>
                    <a:pt x="349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502750" y="4397975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624575" y="4397975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0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746400" y="4397975"/>
              <a:ext cx="87525" cy="87425"/>
            </a:xfrm>
            <a:custGeom>
              <a:avLst/>
              <a:gdLst/>
              <a:ahLst/>
              <a:cxnLst/>
              <a:rect l="l" t="t" r="r" b="b"/>
              <a:pathLst>
                <a:path w="3501" h="3497" extrusionOk="0">
                  <a:moveTo>
                    <a:pt x="1" y="0"/>
                  </a:moveTo>
                  <a:lnTo>
                    <a:pt x="1" y="3497"/>
                  </a:lnTo>
                  <a:lnTo>
                    <a:pt x="3500" y="3497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259075" y="4514350"/>
              <a:ext cx="87450" cy="87425"/>
            </a:xfrm>
            <a:custGeom>
              <a:avLst/>
              <a:gdLst/>
              <a:ahLst/>
              <a:cxnLst/>
              <a:rect l="l" t="t" r="r" b="b"/>
              <a:pathLst>
                <a:path w="3498" h="3497" extrusionOk="0">
                  <a:moveTo>
                    <a:pt x="1" y="1"/>
                  </a:moveTo>
                  <a:lnTo>
                    <a:pt x="1" y="3497"/>
                  </a:lnTo>
                  <a:lnTo>
                    <a:pt x="3497" y="3497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380925" y="4514350"/>
              <a:ext cx="87425" cy="87425"/>
            </a:xfrm>
            <a:custGeom>
              <a:avLst/>
              <a:gdLst/>
              <a:ahLst/>
              <a:cxnLst/>
              <a:rect l="l" t="t" r="r" b="b"/>
              <a:pathLst>
                <a:path w="3497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496" y="3497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02750" y="4514350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624575" y="4514350"/>
              <a:ext cx="87500" cy="87425"/>
            </a:xfrm>
            <a:custGeom>
              <a:avLst/>
              <a:gdLst/>
              <a:ahLst/>
              <a:cxnLst/>
              <a:rect l="l" t="t" r="r" b="b"/>
              <a:pathLst>
                <a:path w="3500" h="3497" extrusionOk="0">
                  <a:moveTo>
                    <a:pt x="0" y="1"/>
                  </a:moveTo>
                  <a:lnTo>
                    <a:pt x="0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746400" y="4514350"/>
              <a:ext cx="87525" cy="87425"/>
            </a:xfrm>
            <a:custGeom>
              <a:avLst/>
              <a:gdLst/>
              <a:ahLst/>
              <a:cxnLst/>
              <a:rect l="l" t="t" r="r" b="b"/>
              <a:pathLst>
                <a:path w="3501" h="3497" extrusionOk="0">
                  <a:moveTo>
                    <a:pt x="1" y="1"/>
                  </a:moveTo>
                  <a:lnTo>
                    <a:pt x="1" y="3497"/>
                  </a:lnTo>
                  <a:lnTo>
                    <a:pt x="3500" y="3497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259075" y="4630650"/>
              <a:ext cx="87450" cy="87525"/>
            </a:xfrm>
            <a:custGeom>
              <a:avLst/>
              <a:gdLst/>
              <a:ahLst/>
              <a:cxnLst/>
              <a:rect l="l" t="t" r="r" b="b"/>
              <a:pathLst>
                <a:path w="3498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380925" y="4630650"/>
              <a:ext cx="87425" cy="87525"/>
            </a:xfrm>
            <a:custGeom>
              <a:avLst/>
              <a:gdLst/>
              <a:ahLst/>
              <a:cxnLst/>
              <a:rect l="l" t="t" r="r" b="b"/>
              <a:pathLst>
                <a:path w="3497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502750" y="4630650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24575" y="4630650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746400" y="4630650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259075" y="4863425"/>
              <a:ext cx="87450" cy="87525"/>
            </a:xfrm>
            <a:custGeom>
              <a:avLst/>
              <a:gdLst/>
              <a:ahLst/>
              <a:cxnLst/>
              <a:rect l="l" t="t" r="r" b="b"/>
              <a:pathLst>
                <a:path w="3498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380925" y="4863425"/>
              <a:ext cx="87425" cy="87525"/>
            </a:xfrm>
            <a:custGeom>
              <a:avLst/>
              <a:gdLst/>
              <a:ahLst/>
              <a:cxnLst/>
              <a:rect l="l" t="t" r="r" b="b"/>
              <a:pathLst>
                <a:path w="3497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02750" y="4863425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624575" y="4863425"/>
              <a:ext cx="87500" cy="87525"/>
            </a:xfrm>
            <a:custGeom>
              <a:avLst/>
              <a:gdLst/>
              <a:ahLst/>
              <a:cxnLst/>
              <a:rect l="l" t="t" r="r" b="b"/>
              <a:pathLst>
                <a:path w="3500" h="3501" extrusionOk="0">
                  <a:moveTo>
                    <a:pt x="0" y="1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746400" y="4863425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" y="1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259075" y="4747050"/>
              <a:ext cx="87450" cy="87500"/>
            </a:xfrm>
            <a:custGeom>
              <a:avLst/>
              <a:gdLst/>
              <a:ahLst/>
              <a:cxnLst/>
              <a:rect l="l" t="t" r="r" b="b"/>
              <a:pathLst>
                <a:path w="3498" h="3500" extrusionOk="0">
                  <a:moveTo>
                    <a:pt x="1" y="0"/>
                  </a:moveTo>
                  <a:lnTo>
                    <a:pt x="1" y="3500"/>
                  </a:lnTo>
                  <a:lnTo>
                    <a:pt x="3497" y="3500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380925" y="4747050"/>
              <a:ext cx="87425" cy="87500"/>
            </a:xfrm>
            <a:custGeom>
              <a:avLst/>
              <a:gdLst/>
              <a:ahLst/>
              <a:cxnLst/>
              <a:rect l="l" t="t" r="r" b="b"/>
              <a:pathLst>
                <a:path w="3497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496" y="3500"/>
                  </a:lnTo>
                  <a:lnTo>
                    <a:pt x="349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502750" y="4747050"/>
              <a:ext cx="87500" cy="87500"/>
            </a:xfrm>
            <a:custGeom>
              <a:avLst/>
              <a:gdLst/>
              <a:ahLst/>
              <a:cxnLst/>
              <a:rect l="l" t="t" r="r" b="b"/>
              <a:pathLst>
                <a:path w="3500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624575" y="4747050"/>
              <a:ext cx="87500" cy="87500"/>
            </a:xfrm>
            <a:custGeom>
              <a:avLst/>
              <a:gdLst/>
              <a:ahLst/>
              <a:cxnLst/>
              <a:rect l="l" t="t" r="r" b="b"/>
              <a:pathLst>
                <a:path w="3500" h="3500" extrusionOk="0">
                  <a:moveTo>
                    <a:pt x="0" y="0"/>
                  </a:moveTo>
                  <a:lnTo>
                    <a:pt x="0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746400" y="4747050"/>
              <a:ext cx="87525" cy="87500"/>
            </a:xfrm>
            <a:custGeom>
              <a:avLst/>
              <a:gdLst/>
              <a:ahLst/>
              <a:cxnLst/>
              <a:rect l="l" t="t" r="r" b="b"/>
              <a:pathLst>
                <a:path w="3501" h="3500" extrusionOk="0">
                  <a:moveTo>
                    <a:pt x="1" y="0"/>
                  </a:moveTo>
                  <a:lnTo>
                    <a:pt x="1" y="3500"/>
                  </a:lnTo>
                  <a:lnTo>
                    <a:pt x="3500" y="3500"/>
                  </a:lnTo>
                  <a:lnTo>
                    <a:pt x="350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05" name="Google Shape;105;p4"/>
          <p:cNvSpPr/>
          <p:nvPr/>
        </p:nvSpPr>
        <p:spPr>
          <a:xfrm rot="-637200">
            <a:off x="11232009" y="5764903"/>
            <a:ext cx="1128067" cy="1093099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106" name="Google Shape;106;p4"/>
          <p:cNvSpPr/>
          <p:nvPr/>
        </p:nvSpPr>
        <p:spPr>
          <a:xfrm rot="1319639" flipH="1">
            <a:off x="11505697" y="5093209"/>
            <a:ext cx="780613" cy="545387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107" name="Google Shape;107;p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5"/>
          <p:cNvPicPr preferRelativeResize="0"/>
          <p:nvPr/>
        </p:nvPicPr>
        <p:blipFill rotWithShape="1">
          <a:blip r:embed="rId2">
            <a:alphaModFix amt="46000"/>
          </a:blip>
          <a:srcRect l="1854"/>
          <a:stretch>
            <a:fillRect/>
          </a:stretch>
        </p:blipFill>
        <p:spPr>
          <a:xfrm>
            <a:off x="-33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5"/>
          <p:cNvSpPr txBox="1">
            <a:spLocks noGrp="1"/>
          </p:cNvSpPr>
          <p:nvPr>
            <p:ph type="subTitle" idx="1"/>
          </p:nvPr>
        </p:nvSpPr>
        <p:spPr>
          <a:xfrm>
            <a:off x="1811589" y="4027969"/>
            <a:ext cx="3745600" cy="13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5"/>
          <p:cNvSpPr txBox="1">
            <a:spLocks noGrp="1"/>
          </p:cNvSpPr>
          <p:nvPr>
            <p:ph type="subTitle" idx="2"/>
          </p:nvPr>
        </p:nvSpPr>
        <p:spPr>
          <a:xfrm>
            <a:off x="6634811" y="4027969"/>
            <a:ext cx="3745600" cy="13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"/>
          <p:cNvSpPr txBox="1">
            <a:spLocks noGrp="1"/>
          </p:cNvSpPr>
          <p:nvPr>
            <p:ph type="subTitle" idx="3"/>
          </p:nvPr>
        </p:nvSpPr>
        <p:spPr>
          <a:xfrm>
            <a:off x="1811589" y="3086000"/>
            <a:ext cx="3745600" cy="11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subTitle" idx="4"/>
          </p:nvPr>
        </p:nvSpPr>
        <p:spPr>
          <a:xfrm>
            <a:off x="6634811" y="3086000"/>
            <a:ext cx="3745600" cy="11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665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lnSpc>
                <a:spcPct val="100000"/>
              </a:lnSpc>
              <a:spcBef>
                <a:spcPct val="42700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lnSpc>
                <a:spcPct val="100000"/>
              </a:lnSpc>
              <a:spcBef>
                <a:spcPct val="427000"/>
              </a:spcBef>
              <a:spcAft>
                <a:spcPts val="1600"/>
              </a:spcAft>
              <a:buSzPts val="2400"/>
              <a:buFont typeface="Bebas Neue" panose="020B0606020202050201"/>
              <a:buNone/>
              <a:defRPr sz="32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114" name="Google Shape;114;p5"/>
          <p:cNvGrpSpPr/>
          <p:nvPr/>
        </p:nvGrpSpPr>
        <p:grpSpPr>
          <a:xfrm>
            <a:off x="10770771" y="-13"/>
            <a:ext cx="648104" cy="648104"/>
            <a:chOff x="7879273" y="4810679"/>
            <a:chExt cx="425228" cy="425228"/>
          </a:xfrm>
        </p:grpSpPr>
        <p:sp>
          <p:nvSpPr>
            <p:cNvPr id="115" name="Google Shape;115;p5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16" name="Google Shape;116;p5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17" name="Google Shape;117;p5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18" name="Google Shape;118;p5"/>
          <p:cNvSpPr/>
          <p:nvPr/>
        </p:nvSpPr>
        <p:spPr>
          <a:xfrm rot="-2396919">
            <a:off x="144356" y="6356632"/>
            <a:ext cx="884579" cy="618023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119" name="Google Shape;119;p5"/>
          <p:cNvGrpSpPr/>
          <p:nvPr/>
        </p:nvGrpSpPr>
        <p:grpSpPr>
          <a:xfrm>
            <a:off x="11169501" y="316079"/>
            <a:ext cx="1692947" cy="1692863"/>
            <a:chOff x="38575" y="132850"/>
            <a:chExt cx="1022064" cy="1022013"/>
          </a:xfrm>
        </p:grpSpPr>
        <p:sp>
          <p:nvSpPr>
            <p:cNvPr id="120" name="Google Shape;120;p5"/>
            <p:cNvSpPr/>
            <p:nvPr/>
          </p:nvSpPr>
          <p:spPr>
            <a:xfrm>
              <a:off x="38575" y="132850"/>
              <a:ext cx="1022064" cy="1022013"/>
            </a:xfrm>
            <a:custGeom>
              <a:avLst/>
              <a:gdLst/>
              <a:ahLst/>
              <a:cxnLst/>
              <a:rect l="l" t="t" r="r" b="b"/>
              <a:pathLst>
                <a:path w="32790" h="32791" extrusionOk="0">
                  <a:moveTo>
                    <a:pt x="16397" y="1"/>
                  </a:moveTo>
                  <a:cubicBezTo>
                    <a:pt x="12045" y="1"/>
                    <a:pt x="7877" y="1726"/>
                    <a:pt x="4800" y="4800"/>
                  </a:cubicBezTo>
                  <a:cubicBezTo>
                    <a:pt x="1726" y="7877"/>
                    <a:pt x="0" y="12046"/>
                    <a:pt x="0" y="16397"/>
                  </a:cubicBezTo>
                  <a:cubicBezTo>
                    <a:pt x="0" y="20745"/>
                    <a:pt x="1726" y="24914"/>
                    <a:pt x="4800" y="27991"/>
                  </a:cubicBezTo>
                  <a:cubicBezTo>
                    <a:pt x="7877" y="31065"/>
                    <a:pt x="12045" y="32790"/>
                    <a:pt x="16397" y="32790"/>
                  </a:cubicBezTo>
                  <a:cubicBezTo>
                    <a:pt x="20745" y="32790"/>
                    <a:pt x="24913" y="31065"/>
                    <a:pt x="27990" y="27991"/>
                  </a:cubicBezTo>
                  <a:cubicBezTo>
                    <a:pt x="31064" y="24914"/>
                    <a:pt x="32790" y="20745"/>
                    <a:pt x="32790" y="16397"/>
                  </a:cubicBezTo>
                  <a:cubicBezTo>
                    <a:pt x="32790" y="12046"/>
                    <a:pt x="31064" y="7877"/>
                    <a:pt x="27990" y="4800"/>
                  </a:cubicBezTo>
                  <a:cubicBezTo>
                    <a:pt x="24913" y="1726"/>
                    <a:pt x="20745" y="1"/>
                    <a:pt x="1639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38575" y="132850"/>
              <a:ext cx="534347" cy="1022013"/>
            </a:xfrm>
            <a:custGeom>
              <a:avLst/>
              <a:gdLst/>
              <a:ahLst/>
              <a:cxnLst/>
              <a:rect l="l" t="t" r="r" b="b"/>
              <a:pathLst>
                <a:path w="17143" h="32791" extrusionOk="0">
                  <a:moveTo>
                    <a:pt x="16397" y="1"/>
                  </a:moveTo>
                  <a:cubicBezTo>
                    <a:pt x="7339" y="1"/>
                    <a:pt x="0" y="7339"/>
                    <a:pt x="0" y="16397"/>
                  </a:cubicBezTo>
                  <a:cubicBezTo>
                    <a:pt x="0" y="25452"/>
                    <a:pt x="7339" y="32790"/>
                    <a:pt x="16397" y="32790"/>
                  </a:cubicBezTo>
                  <a:cubicBezTo>
                    <a:pt x="16646" y="32790"/>
                    <a:pt x="16893" y="32787"/>
                    <a:pt x="17143" y="32774"/>
                  </a:cubicBezTo>
                  <a:cubicBezTo>
                    <a:pt x="8434" y="32384"/>
                    <a:pt x="1492" y="25202"/>
                    <a:pt x="1492" y="16397"/>
                  </a:cubicBezTo>
                  <a:cubicBezTo>
                    <a:pt x="1492" y="7592"/>
                    <a:pt x="8431" y="407"/>
                    <a:pt x="17143" y="17"/>
                  </a:cubicBezTo>
                  <a:cubicBezTo>
                    <a:pt x="16893" y="4"/>
                    <a:pt x="16646" y="1"/>
                    <a:pt x="16397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2" name="Google Shape;122;p5"/>
            <p:cNvSpPr/>
            <p:nvPr/>
          </p:nvSpPr>
          <p:spPr>
            <a:xfrm>
              <a:off x="117713" y="211894"/>
              <a:ext cx="863908" cy="863932"/>
            </a:xfrm>
            <a:custGeom>
              <a:avLst/>
              <a:gdLst/>
              <a:ahLst/>
              <a:cxnLst/>
              <a:rect l="l" t="t" r="r" b="b"/>
              <a:pathLst>
                <a:path w="27716" h="27719" extrusionOk="0">
                  <a:moveTo>
                    <a:pt x="13858" y="0"/>
                  </a:moveTo>
                  <a:cubicBezTo>
                    <a:pt x="12907" y="0"/>
                    <a:pt x="11978" y="1829"/>
                    <a:pt x="11082" y="2011"/>
                  </a:cubicBezTo>
                  <a:cubicBezTo>
                    <a:pt x="10909" y="2046"/>
                    <a:pt x="10737" y="2061"/>
                    <a:pt x="10567" y="2061"/>
                  </a:cubicBezTo>
                  <a:cubicBezTo>
                    <a:pt x="9629" y="2061"/>
                    <a:pt x="8729" y="1613"/>
                    <a:pt x="7877" y="1613"/>
                  </a:cubicBezTo>
                  <a:cubicBezTo>
                    <a:pt x="7553" y="1613"/>
                    <a:pt x="7235" y="1678"/>
                    <a:pt x="6926" y="1857"/>
                  </a:cubicBezTo>
                  <a:cubicBezTo>
                    <a:pt x="4825" y="3074"/>
                    <a:pt x="3071" y="4826"/>
                    <a:pt x="1854" y="6929"/>
                  </a:cubicBezTo>
                  <a:cubicBezTo>
                    <a:pt x="1306" y="7874"/>
                    <a:pt x="2504" y="9721"/>
                    <a:pt x="2190" y="10787"/>
                  </a:cubicBezTo>
                  <a:cubicBezTo>
                    <a:pt x="1825" y="12026"/>
                    <a:pt x="0" y="12504"/>
                    <a:pt x="0" y="13861"/>
                  </a:cubicBezTo>
                  <a:cubicBezTo>
                    <a:pt x="0" y="16384"/>
                    <a:pt x="673" y="18750"/>
                    <a:pt x="1854" y="20790"/>
                  </a:cubicBezTo>
                  <a:cubicBezTo>
                    <a:pt x="2568" y="22026"/>
                    <a:pt x="4300" y="21504"/>
                    <a:pt x="5350" y="22461"/>
                  </a:cubicBezTo>
                  <a:cubicBezTo>
                    <a:pt x="6084" y="23130"/>
                    <a:pt x="6061" y="25362"/>
                    <a:pt x="6926" y="25861"/>
                  </a:cubicBezTo>
                  <a:cubicBezTo>
                    <a:pt x="8965" y="27043"/>
                    <a:pt x="11331" y="27719"/>
                    <a:pt x="13858" y="27719"/>
                  </a:cubicBezTo>
                  <a:cubicBezTo>
                    <a:pt x="15500" y="27719"/>
                    <a:pt x="15279" y="25634"/>
                    <a:pt x="16742" y="25109"/>
                  </a:cubicBezTo>
                  <a:cubicBezTo>
                    <a:pt x="16813" y="25084"/>
                    <a:pt x="16898" y="25072"/>
                    <a:pt x="16994" y="25072"/>
                  </a:cubicBezTo>
                  <a:cubicBezTo>
                    <a:pt x="17835" y="25072"/>
                    <a:pt x="19560" y="25936"/>
                    <a:pt x="20436" y="25936"/>
                  </a:cubicBezTo>
                  <a:cubicBezTo>
                    <a:pt x="20577" y="25936"/>
                    <a:pt x="20697" y="25914"/>
                    <a:pt x="20786" y="25861"/>
                  </a:cubicBezTo>
                  <a:cubicBezTo>
                    <a:pt x="22890" y="24645"/>
                    <a:pt x="24645" y="22893"/>
                    <a:pt x="25861" y="20790"/>
                  </a:cubicBezTo>
                  <a:cubicBezTo>
                    <a:pt x="26450" y="19772"/>
                    <a:pt x="24955" y="18004"/>
                    <a:pt x="25272" y="16842"/>
                  </a:cubicBezTo>
                  <a:cubicBezTo>
                    <a:pt x="25589" y="15680"/>
                    <a:pt x="27715" y="15123"/>
                    <a:pt x="27715" y="13861"/>
                  </a:cubicBezTo>
                  <a:cubicBezTo>
                    <a:pt x="27715" y="11335"/>
                    <a:pt x="27040" y="8969"/>
                    <a:pt x="25861" y="6929"/>
                  </a:cubicBezTo>
                  <a:cubicBezTo>
                    <a:pt x="25253" y="5879"/>
                    <a:pt x="22832" y="6593"/>
                    <a:pt x="21977" y="5738"/>
                  </a:cubicBezTo>
                  <a:cubicBezTo>
                    <a:pt x="21126" y="4886"/>
                    <a:pt x="21837" y="2466"/>
                    <a:pt x="20786" y="1857"/>
                  </a:cubicBezTo>
                  <a:cubicBezTo>
                    <a:pt x="18747" y="676"/>
                    <a:pt x="16381" y="0"/>
                    <a:pt x="1385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3" name="Google Shape;123;p5"/>
            <p:cNvSpPr/>
            <p:nvPr/>
          </p:nvSpPr>
          <p:spPr>
            <a:xfrm>
              <a:off x="333557" y="211894"/>
              <a:ext cx="216102" cy="432044"/>
            </a:xfrm>
            <a:custGeom>
              <a:avLst/>
              <a:gdLst/>
              <a:ahLst/>
              <a:cxnLst/>
              <a:rect l="l" t="t" r="r" b="b"/>
              <a:pathLst>
                <a:path w="6933" h="13862" extrusionOk="0">
                  <a:moveTo>
                    <a:pt x="6933" y="0"/>
                  </a:moveTo>
                  <a:cubicBezTo>
                    <a:pt x="4406" y="0"/>
                    <a:pt x="2040" y="676"/>
                    <a:pt x="1" y="1857"/>
                  </a:cubicBezTo>
                  <a:lnTo>
                    <a:pt x="1557" y="4553"/>
                  </a:lnTo>
                  <a:lnTo>
                    <a:pt x="6929" y="13861"/>
                  </a:lnTo>
                  <a:lnTo>
                    <a:pt x="6933" y="13861"/>
                  </a:lnTo>
                  <a:lnTo>
                    <a:pt x="6933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549619" y="269774"/>
              <a:ext cx="374102" cy="374166"/>
            </a:xfrm>
            <a:custGeom>
              <a:avLst/>
              <a:gdLst/>
              <a:ahLst/>
              <a:cxnLst/>
              <a:rect l="l" t="t" r="r" b="b"/>
              <a:pathLst>
                <a:path w="12002" h="12005" extrusionOk="0">
                  <a:moveTo>
                    <a:pt x="6929" y="0"/>
                  </a:moveTo>
                  <a:lnTo>
                    <a:pt x="5373" y="2693"/>
                  </a:lnTo>
                  <a:lnTo>
                    <a:pt x="1" y="12001"/>
                  </a:lnTo>
                  <a:lnTo>
                    <a:pt x="1" y="12004"/>
                  </a:lnTo>
                  <a:lnTo>
                    <a:pt x="9308" y="6628"/>
                  </a:lnTo>
                  <a:lnTo>
                    <a:pt x="12001" y="5072"/>
                  </a:lnTo>
                  <a:cubicBezTo>
                    <a:pt x="10788" y="2969"/>
                    <a:pt x="9033" y="1217"/>
                    <a:pt x="69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5" name="Google Shape;125;p5"/>
            <p:cNvSpPr/>
            <p:nvPr/>
          </p:nvSpPr>
          <p:spPr>
            <a:xfrm>
              <a:off x="549619" y="643922"/>
              <a:ext cx="431985" cy="215960"/>
            </a:xfrm>
            <a:custGeom>
              <a:avLst/>
              <a:gdLst/>
              <a:ahLst/>
              <a:cxnLst/>
              <a:rect l="l" t="t" r="r" b="b"/>
              <a:pathLst>
                <a:path w="13859" h="6929" extrusionOk="0">
                  <a:moveTo>
                    <a:pt x="1" y="0"/>
                  </a:moveTo>
                  <a:lnTo>
                    <a:pt x="9308" y="5373"/>
                  </a:lnTo>
                  <a:lnTo>
                    <a:pt x="12001" y="6929"/>
                  </a:lnTo>
                  <a:cubicBezTo>
                    <a:pt x="13183" y="4889"/>
                    <a:pt x="13858" y="2523"/>
                    <a:pt x="138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6" name="Google Shape;126;p5"/>
            <p:cNvSpPr/>
            <p:nvPr/>
          </p:nvSpPr>
          <p:spPr>
            <a:xfrm>
              <a:off x="549619" y="643922"/>
              <a:ext cx="216008" cy="431919"/>
            </a:xfrm>
            <a:custGeom>
              <a:avLst/>
              <a:gdLst/>
              <a:ahLst/>
              <a:cxnLst/>
              <a:rect l="l" t="t" r="r" b="b"/>
              <a:pathLst>
                <a:path w="6930" h="13858" extrusionOk="0">
                  <a:moveTo>
                    <a:pt x="1" y="0"/>
                  </a:moveTo>
                  <a:lnTo>
                    <a:pt x="1" y="13858"/>
                  </a:lnTo>
                  <a:cubicBezTo>
                    <a:pt x="2524" y="13858"/>
                    <a:pt x="4890" y="13182"/>
                    <a:pt x="6929" y="12000"/>
                  </a:cubicBezTo>
                  <a:lnTo>
                    <a:pt x="5373" y="930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175500" y="643922"/>
              <a:ext cx="374071" cy="374041"/>
            </a:xfrm>
            <a:custGeom>
              <a:avLst/>
              <a:gdLst/>
              <a:ahLst/>
              <a:cxnLst/>
              <a:rect l="l" t="t" r="r" b="b"/>
              <a:pathLst>
                <a:path w="12001" h="12001" extrusionOk="0">
                  <a:moveTo>
                    <a:pt x="12000" y="0"/>
                  </a:moveTo>
                  <a:lnTo>
                    <a:pt x="2696" y="5373"/>
                  </a:lnTo>
                  <a:lnTo>
                    <a:pt x="0" y="6929"/>
                  </a:lnTo>
                  <a:cubicBezTo>
                    <a:pt x="1217" y="9032"/>
                    <a:pt x="2971" y="10784"/>
                    <a:pt x="5072" y="12000"/>
                  </a:cubicBezTo>
                  <a:lnTo>
                    <a:pt x="6628" y="9308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117588" y="427861"/>
              <a:ext cx="431985" cy="216084"/>
            </a:xfrm>
            <a:custGeom>
              <a:avLst/>
              <a:gdLst/>
              <a:ahLst/>
              <a:cxnLst/>
              <a:rect l="l" t="t" r="r" b="b"/>
              <a:pathLst>
                <a:path w="13859" h="6933" extrusionOk="0">
                  <a:moveTo>
                    <a:pt x="1858" y="0"/>
                  </a:moveTo>
                  <a:cubicBezTo>
                    <a:pt x="677" y="2040"/>
                    <a:pt x="1" y="4406"/>
                    <a:pt x="1" y="6932"/>
                  </a:cubicBezTo>
                  <a:lnTo>
                    <a:pt x="13858" y="6932"/>
                  </a:lnTo>
                  <a:lnTo>
                    <a:pt x="4551" y="1556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250429" y="344734"/>
              <a:ext cx="598339" cy="598260"/>
            </a:xfrm>
            <a:custGeom>
              <a:avLst/>
              <a:gdLst/>
              <a:ahLst/>
              <a:cxnLst/>
              <a:rect l="l" t="t" r="r" b="b"/>
              <a:pathLst>
                <a:path w="19196" h="19195" extrusionOk="0">
                  <a:moveTo>
                    <a:pt x="9600" y="0"/>
                  </a:moveTo>
                  <a:cubicBezTo>
                    <a:pt x="4297" y="0"/>
                    <a:pt x="1" y="4297"/>
                    <a:pt x="1" y="9599"/>
                  </a:cubicBezTo>
                  <a:cubicBezTo>
                    <a:pt x="1" y="14898"/>
                    <a:pt x="4297" y="19195"/>
                    <a:pt x="9600" y="19195"/>
                  </a:cubicBezTo>
                  <a:cubicBezTo>
                    <a:pt x="14899" y="19195"/>
                    <a:pt x="19196" y="14898"/>
                    <a:pt x="19196" y="9599"/>
                  </a:cubicBezTo>
                  <a:cubicBezTo>
                    <a:pt x="19196" y="4297"/>
                    <a:pt x="14899" y="0"/>
                    <a:pt x="96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250523" y="344734"/>
              <a:ext cx="325103" cy="598260"/>
            </a:xfrm>
            <a:custGeom>
              <a:avLst/>
              <a:gdLst/>
              <a:ahLst/>
              <a:cxnLst/>
              <a:rect l="l" t="t" r="r" b="b"/>
              <a:pathLst>
                <a:path w="10430" h="19195" extrusionOk="0">
                  <a:moveTo>
                    <a:pt x="9597" y="0"/>
                  </a:moveTo>
                  <a:cubicBezTo>
                    <a:pt x="4298" y="0"/>
                    <a:pt x="1" y="4297"/>
                    <a:pt x="1" y="9599"/>
                  </a:cubicBezTo>
                  <a:cubicBezTo>
                    <a:pt x="1" y="14898"/>
                    <a:pt x="4298" y="19195"/>
                    <a:pt x="9597" y="19195"/>
                  </a:cubicBezTo>
                  <a:cubicBezTo>
                    <a:pt x="9875" y="19195"/>
                    <a:pt x="10154" y="19182"/>
                    <a:pt x="10429" y="19156"/>
                  </a:cubicBezTo>
                  <a:cubicBezTo>
                    <a:pt x="5521" y="18737"/>
                    <a:pt x="1666" y="14616"/>
                    <a:pt x="1666" y="9599"/>
                  </a:cubicBezTo>
                  <a:cubicBezTo>
                    <a:pt x="1666" y="4579"/>
                    <a:pt x="5521" y="458"/>
                    <a:pt x="10429" y="38"/>
                  </a:cubicBezTo>
                  <a:cubicBezTo>
                    <a:pt x="10154" y="13"/>
                    <a:pt x="9875" y="0"/>
                    <a:pt x="95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501619" y="416578"/>
              <a:ext cx="95941" cy="454578"/>
            </a:xfrm>
            <a:custGeom>
              <a:avLst/>
              <a:gdLst/>
              <a:ahLst/>
              <a:cxnLst/>
              <a:rect l="l" t="t" r="r" b="b"/>
              <a:pathLst>
                <a:path w="3078" h="14585" extrusionOk="0">
                  <a:moveTo>
                    <a:pt x="1541" y="0"/>
                  </a:moveTo>
                  <a:cubicBezTo>
                    <a:pt x="689" y="0"/>
                    <a:pt x="1" y="689"/>
                    <a:pt x="1" y="1540"/>
                  </a:cubicBezTo>
                  <a:cubicBezTo>
                    <a:pt x="1" y="2117"/>
                    <a:pt x="318" y="2619"/>
                    <a:pt x="785" y="2882"/>
                  </a:cubicBezTo>
                  <a:lnTo>
                    <a:pt x="785" y="11703"/>
                  </a:lnTo>
                  <a:cubicBezTo>
                    <a:pt x="318" y="11966"/>
                    <a:pt x="1" y="12468"/>
                    <a:pt x="1" y="13045"/>
                  </a:cubicBezTo>
                  <a:cubicBezTo>
                    <a:pt x="1" y="13896"/>
                    <a:pt x="689" y="14585"/>
                    <a:pt x="1541" y="14585"/>
                  </a:cubicBezTo>
                  <a:cubicBezTo>
                    <a:pt x="2389" y="14585"/>
                    <a:pt x="3078" y="13896"/>
                    <a:pt x="3078" y="13045"/>
                  </a:cubicBezTo>
                  <a:cubicBezTo>
                    <a:pt x="3078" y="12468"/>
                    <a:pt x="2761" y="11966"/>
                    <a:pt x="2293" y="11703"/>
                  </a:cubicBezTo>
                  <a:lnTo>
                    <a:pt x="2293" y="2882"/>
                  </a:lnTo>
                  <a:cubicBezTo>
                    <a:pt x="2761" y="2619"/>
                    <a:pt x="3078" y="2117"/>
                    <a:pt x="3078" y="1540"/>
                  </a:cubicBezTo>
                  <a:cubicBezTo>
                    <a:pt x="3078" y="689"/>
                    <a:pt x="2389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322273" y="595922"/>
              <a:ext cx="454646" cy="95902"/>
            </a:xfrm>
            <a:custGeom>
              <a:avLst/>
              <a:gdLst/>
              <a:ahLst/>
              <a:cxnLst/>
              <a:rect l="l" t="t" r="r" b="b"/>
              <a:pathLst>
                <a:path w="14586" h="3077" extrusionOk="0">
                  <a:moveTo>
                    <a:pt x="1541" y="0"/>
                  </a:moveTo>
                  <a:cubicBezTo>
                    <a:pt x="689" y="0"/>
                    <a:pt x="1" y="688"/>
                    <a:pt x="1" y="1540"/>
                  </a:cubicBezTo>
                  <a:cubicBezTo>
                    <a:pt x="1" y="2389"/>
                    <a:pt x="689" y="3077"/>
                    <a:pt x="1541" y="3077"/>
                  </a:cubicBezTo>
                  <a:cubicBezTo>
                    <a:pt x="2117" y="3077"/>
                    <a:pt x="2620" y="2760"/>
                    <a:pt x="2883" y="2293"/>
                  </a:cubicBezTo>
                  <a:lnTo>
                    <a:pt x="11704" y="2293"/>
                  </a:lnTo>
                  <a:cubicBezTo>
                    <a:pt x="11969" y="2760"/>
                    <a:pt x="12469" y="3077"/>
                    <a:pt x="13045" y="3077"/>
                  </a:cubicBezTo>
                  <a:cubicBezTo>
                    <a:pt x="13897" y="3077"/>
                    <a:pt x="14585" y="2389"/>
                    <a:pt x="14585" y="1540"/>
                  </a:cubicBezTo>
                  <a:cubicBezTo>
                    <a:pt x="14585" y="688"/>
                    <a:pt x="13897" y="0"/>
                    <a:pt x="13045" y="0"/>
                  </a:cubicBezTo>
                  <a:cubicBezTo>
                    <a:pt x="12469" y="0"/>
                    <a:pt x="11969" y="317"/>
                    <a:pt x="11704" y="784"/>
                  </a:cubicBezTo>
                  <a:lnTo>
                    <a:pt x="2883" y="784"/>
                  </a:lnTo>
                  <a:cubicBezTo>
                    <a:pt x="2620" y="317"/>
                    <a:pt x="2117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480362" y="574665"/>
              <a:ext cx="138457" cy="138415"/>
            </a:xfrm>
            <a:custGeom>
              <a:avLst/>
              <a:gdLst/>
              <a:ahLst/>
              <a:cxnLst/>
              <a:rect l="l" t="t" r="r" b="b"/>
              <a:pathLst>
                <a:path w="4442" h="4441" extrusionOk="0">
                  <a:moveTo>
                    <a:pt x="2223" y="0"/>
                  </a:moveTo>
                  <a:cubicBezTo>
                    <a:pt x="993" y="0"/>
                    <a:pt x="1" y="993"/>
                    <a:pt x="1" y="2222"/>
                  </a:cubicBezTo>
                  <a:cubicBezTo>
                    <a:pt x="1" y="3448"/>
                    <a:pt x="993" y="4441"/>
                    <a:pt x="2223" y="4441"/>
                  </a:cubicBezTo>
                  <a:cubicBezTo>
                    <a:pt x="3449" y="4441"/>
                    <a:pt x="4442" y="3448"/>
                    <a:pt x="4442" y="2222"/>
                  </a:cubicBezTo>
                  <a:cubicBezTo>
                    <a:pt x="4442" y="993"/>
                    <a:pt x="3449" y="0"/>
                    <a:pt x="222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134" name="Google Shape;134;p5"/>
          <p:cNvGrpSpPr/>
          <p:nvPr/>
        </p:nvGrpSpPr>
        <p:grpSpPr>
          <a:xfrm rot="-6208258">
            <a:off x="11310199" y="1781360"/>
            <a:ext cx="613847" cy="613705"/>
            <a:chOff x="8054400" y="3195525"/>
            <a:chExt cx="327975" cy="327900"/>
          </a:xfrm>
        </p:grpSpPr>
        <p:sp>
          <p:nvSpPr>
            <p:cNvPr id="135" name="Google Shape;135;p5"/>
            <p:cNvSpPr/>
            <p:nvPr/>
          </p:nvSpPr>
          <p:spPr>
            <a:xfrm>
              <a:off x="8054400" y="3195525"/>
              <a:ext cx="164025" cy="16397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6" name="Google Shape;136;p5"/>
            <p:cNvSpPr/>
            <p:nvPr/>
          </p:nvSpPr>
          <p:spPr>
            <a:xfrm>
              <a:off x="8054400" y="3359475"/>
              <a:ext cx="164025" cy="163950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8218400" y="3359475"/>
              <a:ext cx="163975" cy="163950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8218400" y="3195525"/>
              <a:ext cx="163975" cy="16397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39" name="Google Shape;139;p5"/>
          <p:cNvSpPr/>
          <p:nvPr/>
        </p:nvSpPr>
        <p:spPr>
          <a:xfrm rot="1319639" flipH="1">
            <a:off x="11429480" y="2584509"/>
            <a:ext cx="780613" cy="545387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140" name="Google Shape;140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E9974-F0DC-4DB8-9A38-2F8F55216D11}" type="datetime1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C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ela Gothic One" panose="00000500000000000000" charset="-128"/>
              <a:buNone/>
              <a:defRPr sz="4000">
                <a:solidFill>
                  <a:schemeClr val="dk1"/>
                </a:solidFill>
                <a:latin typeface="Dela Gothic One" panose="00000500000000000000" charset="-128"/>
                <a:ea typeface="Dela Gothic One" panose="00000500000000000000" charset="-128"/>
                <a:cs typeface="Dela Gothic One" panose="00000500000000000000" charset="-128"/>
                <a:sym typeface="Dela Gothic One" panose="00000500000000000000" charset="-128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1200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●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1pPr>
            <a:lvl2pPr marL="1219200" lvl="1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○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2pPr>
            <a:lvl3pPr marL="1828800" lvl="2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■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3pPr>
            <a:lvl4pPr marL="2438400" lvl="3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●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4pPr>
            <a:lvl5pPr marL="3048000" lvl="4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○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5pPr>
            <a:lvl6pPr marL="3657600" lvl="5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■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6pPr>
            <a:lvl7pPr marL="4267200" lvl="6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●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7pPr>
            <a:lvl8pPr marL="4876800" lvl="7" indent="-423545">
              <a:lnSpc>
                <a:spcPct val="115000"/>
              </a:lnSpc>
              <a:spcBef>
                <a:spcPct val="427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Heebo"/>
              <a:buChar char="○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8pPr>
            <a:lvl9pPr marL="5486400" lvl="8" indent="-423545">
              <a:lnSpc>
                <a:spcPct val="115000"/>
              </a:lnSpc>
              <a:spcBef>
                <a:spcPct val="427000"/>
              </a:spcBef>
              <a:spcAft>
                <a:spcPts val="1600"/>
              </a:spcAft>
              <a:buClr>
                <a:schemeClr val="accent5"/>
              </a:buClr>
              <a:buSzPts val="1400"/>
              <a:buFont typeface="Heebo"/>
              <a:buChar char="■"/>
              <a:defRPr>
                <a:solidFill>
                  <a:schemeClr val="accent5"/>
                </a:solidFill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1" r:id="rId25"/>
    <p:sldLayoutId id="2147483682" r:id="rId2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7.sv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8.jpeg"/><Relationship Id="rId2" Type="http://schemas.openxmlformats.org/officeDocument/2006/relationships/image" Target="../media/image12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sv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slide" Target="slide4.xm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6.png"/><Relationship Id="rId5" Type="http://schemas.openxmlformats.org/officeDocument/2006/relationships/image" Target="../media/image17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19.sv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slide" Target="slide4.xml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microsoft.com/office/2007/relationships/hdphoto" Target="../media/hdphoto4.wdp"/><Relationship Id="rId4" Type="http://schemas.openxmlformats.org/officeDocument/2006/relationships/image" Target="../media/image17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0.xml"/><Relationship Id="rId18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slide" Target="slide11.xml"/><Relationship Id="rId17" Type="http://schemas.openxmlformats.org/officeDocument/2006/relationships/slide" Target="slide5.xml"/><Relationship Id="rId2" Type="http://schemas.openxmlformats.org/officeDocument/2006/relationships/notesSlide" Target="../notesSlides/notesSlide3.xml"/><Relationship Id="rId16" Type="http://schemas.openxmlformats.org/officeDocument/2006/relationships/slide" Target="slide12.xml"/><Relationship Id="rId20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slide" Target="slide7.xml"/><Relationship Id="rId5" Type="http://schemas.openxmlformats.org/officeDocument/2006/relationships/image" Target="../media/image8.svg"/><Relationship Id="rId15" Type="http://schemas.openxmlformats.org/officeDocument/2006/relationships/slide" Target="slide8.xml"/><Relationship Id="rId10" Type="http://schemas.openxmlformats.org/officeDocument/2006/relationships/image" Target="../media/image12.svg"/><Relationship Id="rId19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6.png"/><Relationship Id="rId5" Type="http://schemas.openxmlformats.org/officeDocument/2006/relationships/image" Target="../media/image17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1.png"/><Relationship Id="rId20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6.png"/><Relationship Id="rId5" Type="http://schemas.openxmlformats.org/officeDocument/2006/relationships/image" Target="../media/image17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6.png"/><Relationship Id="rId5" Type="http://schemas.openxmlformats.org/officeDocument/2006/relationships/image" Target="../media/image17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9.sv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audio" Target="../media/audio2.wav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slide" Target="slide4.xml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7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7" name="Google Shape;897;p32"/>
          <p:cNvGrpSpPr/>
          <p:nvPr/>
        </p:nvGrpSpPr>
        <p:grpSpPr>
          <a:xfrm rot="688216">
            <a:off x="7159041" y="208987"/>
            <a:ext cx="2279787" cy="2451942"/>
            <a:chOff x="6688125" y="661290"/>
            <a:chExt cx="1376094" cy="1510704"/>
          </a:xfrm>
        </p:grpSpPr>
        <p:sp>
          <p:nvSpPr>
            <p:cNvPr id="898" name="Google Shape;898;p32"/>
            <p:cNvSpPr/>
            <p:nvPr/>
          </p:nvSpPr>
          <p:spPr>
            <a:xfrm>
              <a:off x="6688125" y="795900"/>
              <a:ext cx="1376094" cy="1376094"/>
            </a:xfrm>
            <a:custGeom>
              <a:avLst/>
              <a:gdLst/>
              <a:ahLst/>
              <a:cxnLst/>
              <a:rect l="l" t="t" r="r" b="b"/>
              <a:pathLst>
                <a:path w="34308" h="34308" extrusionOk="0">
                  <a:moveTo>
                    <a:pt x="378" y="0"/>
                  </a:moveTo>
                  <a:cubicBezTo>
                    <a:pt x="170" y="0"/>
                    <a:pt x="0" y="170"/>
                    <a:pt x="0" y="378"/>
                  </a:cubicBezTo>
                  <a:lnTo>
                    <a:pt x="0" y="33930"/>
                  </a:lnTo>
                  <a:cubicBezTo>
                    <a:pt x="0" y="34141"/>
                    <a:pt x="170" y="34308"/>
                    <a:pt x="378" y="34308"/>
                  </a:cubicBezTo>
                  <a:lnTo>
                    <a:pt x="33930" y="34308"/>
                  </a:lnTo>
                  <a:cubicBezTo>
                    <a:pt x="34138" y="34308"/>
                    <a:pt x="34308" y="34141"/>
                    <a:pt x="34308" y="33930"/>
                  </a:cubicBezTo>
                  <a:lnTo>
                    <a:pt x="34308" y="378"/>
                  </a:lnTo>
                  <a:cubicBezTo>
                    <a:pt x="34308" y="170"/>
                    <a:pt x="34138" y="0"/>
                    <a:pt x="33930" y="0"/>
                  </a:cubicBezTo>
                  <a:lnTo>
                    <a:pt x="8770" y="0"/>
                  </a:lnTo>
                  <a:cubicBezTo>
                    <a:pt x="8405" y="397"/>
                    <a:pt x="7883" y="644"/>
                    <a:pt x="7303" y="644"/>
                  </a:cubicBezTo>
                  <a:cubicBezTo>
                    <a:pt x="6724" y="644"/>
                    <a:pt x="6199" y="397"/>
                    <a:pt x="58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899" name="Google Shape;899;p32"/>
            <p:cNvSpPr/>
            <p:nvPr/>
          </p:nvSpPr>
          <p:spPr>
            <a:xfrm>
              <a:off x="6786355" y="894130"/>
              <a:ext cx="1179635" cy="1179635"/>
            </a:xfrm>
            <a:custGeom>
              <a:avLst/>
              <a:gdLst/>
              <a:ahLst/>
              <a:cxnLst/>
              <a:rect l="l" t="t" r="r" b="b"/>
              <a:pathLst>
                <a:path w="29410" h="29410" extrusionOk="0">
                  <a:moveTo>
                    <a:pt x="0" y="1"/>
                  </a:moveTo>
                  <a:lnTo>
                    <a:pt x="0" y="12859"/>
                  </a:lnTo>
                  <a:cubicBezTo>
                    <a:pt x="314" y="12677"/>
                    <a:pt x="676" y="12574"/>
                    <a:pt x="1063" y="12574"/>
                  </a:cubicBezTo>
                  <a:cubicBezTo>
                    <a:pt x="2235" y="12574"/>
                    <a:pt x="3186" y="13525"/>
                    <a:pt x="3186" y="14697"/>
                  </a:cubicBezTo>
                  <a:cubicBezTo>
                    <a:pt x="3186" y="15869"/>
                    <a:pt x="2235" y="16817"/>
                    <a:pt x="1063" y="16817"/>
                  </a:cubicBezTo>
                  <a:cubicBezTo>
                    <a:pt x="676" y="16817"/>
                    <a:pt x="314" y="16714"/>
                    <a:pt x="0" y="16532"/>
                  </a:cubicBezTo>
                  <a:lnTo>
                    <a:pt x="0" y="29409"/>
                  </a:lnTo>
                  <a:lnTo>
                    <a:pt x="12846" y="29409"/>
                  </a:lnTo>
                  <a:cubicBezTo>
                    <a:pt x="12632" y="29080"/>
                    <a:pt x="12507" y="28683"/>
                    <a:pt x="12507" y="28260"/>
                  </a:cubicBezTo>
                  <a:cubicBezTo>
                    <a:pt x="12507" y="27088"/>
                    <a:pt x="13458" y="26137"/>
                    <a:pt x="14630" y="26137"/>
                  </a:cubicBezTo>
                  <a:cubicBezTo>
                    <a:pt x="15801" y="26137"/>
                    <a:pt x="16752" y="27088"/>
                    <a:pt x="16752" y="28260"/>
                  </a:cubicBezTo>
                  <a:cubicBezTo>
                    <a:pt x="16752" y="28683"/>
                    <a:pt x="16628" y="29080"/>
                    <a:pt x="16413" y="29409"/>
                  </a:cubicBezTo>
                  <a:lnTo>
                    <a:pt x="29409" y="29409"/>
                  </a:lnTo>
                  <a:lnTo>
                    <a:pt x="29409" y="4877"/>
                  </a:lnTo>
                  <a:cubicBezTo>
                    <a:pt x="28775" y="5700"/>
                    <a:pt x="27776" y="6232"/>
                    <a:pt x="26656" y="6232"/>
                  </a:cubicBezTo>
                  <a:cubicBezTo>
                    <a:pt x="24735" y="6232"/>
                    <a:pt x="23178" y="4675"/>
                    <a:pt x="23178" y="2758"/>
                  </a:cubicBezTo>
                  <a:cubicBezTo>
                    <a:pt x="23178" y="1634"/>
                    <a:pt x="23710" y="638"/>
                    <a:pt x="24536" y="4"/>
                  </a:cubicBezTo>
                  <a:lnTo>
                    <a:pt x="6548" y="4"/>
                  </a:lnTo>
                  <a:lnTo>
                    <a:pt x="7355" y="1890"/>
                  </a:lnTo>
                  <a:lnTo>
                    <a:pt x="2354" y="1890"/>
                  </a:lnTo>
                  <a:lnTo>
                    <a:pt x="3161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0" name="Google Shape;900;p32"/>
            <p:cNvSpPr/>
            <p:nvPr/>
          </p:nvSpPr>
          <p:spPr>
            <a:xfrm>
              <a:off x="7069132" y="1583905"/>
              <a:ext cx="167780" cy="170227"/>
            </a:xfrm>
            <a:custGeom>
              <a:avLst/>
              <a:gdLst/>
              <a:ahLst/>
              <a:cxnLst/>
              <a:rect l="l" t="t" r="r" b="b"/>
              <a:pathLst>
                <a:path w="4183" h="4244" extrusionOk="0">
                  <a:moveTo>
                    <a:pt x="2124" y="1"/>
                  </a:moveTo>
                  <a:cubicBezTo>
                    <a:pt x="952" y="1"/>
                    <a:pt x="1" y="948"/>
                    <a:pt x="1" y="2120"/>
                  </a:cubicBezTo>
                  <a:cubicBezTo>
                    <a:pt x="1" y="3292"/>
                    <a:pt x="952" y="4243"/>
                    <a:pt x="2124" y="4243"/>
                  </a:cubicBezTo>
                  <a:cubicBezTo>
                    <a:pt x="3116" y="4243"/>
                    <a:pt x="3952" y="3558"/>
                    <a:pt x="4182" y="2636"/>
                  </a:cubicBezTo>
                  <a:lnTo>
                    <a:pt x="3312" y="2636"/>
                  </a:lnTo>
                  <a:cubicBezTo>
                    <a:pt x="3071" y="2636"/>
                    <a:pt x="2876" y="2441"/>
                    <a:pt x="2876" y="2200"/>
                  </a:cubicBezTo>
                  <a:lnTo>
                    <a:pt x="2876" y="138"/>
                  </a:lnTo>
                  <a:cubicBezTo>
                    <a:pt x="2642" y="49"/>
                    <a:pt x="2389" y="1"/>
                    <a:pt x="212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1" name="Google Shape;901;p32"/>
            <p:cNvSpPr/>
            <p:nvPr/>
          </p:nvSpPr>
          <p:spPr>
            <a:xfrm>
              <a:off x="7069132" y="1583905"/>
              <a:ext cx="121654" cy="170227"/>
            </a:xfrm>
            <a:custGeom>
              <a:avLst/>
              <a:gdLst/>
              <a:ahLst/>
              <a:cxnLst/>
              <a:rect l="l" t="t" r="r" b="b"/>
              <a:pathLst>
                <a:path w="3033" h="4244" extrusionOk="0">
                  <a:moveTo>
                    <a:pt x="2124" y="1"/>
                  </a:moveTo>
                  <a:cubicBezTo>
                    <a:pt x="952" y="1"/>
                    <a:pt x="1" y="948"/>
                    <a:pt x="1" y="2120"/>
                  </a:cubicBezTo>
                  <a:cubicBezTo>
                    <a:pt x="1" y="3292"/>
                    <a:pt x="952" y="4243"/>
                    <a:pt x="2124" y="4243"/>
                  </a:cubicBezTo>
                  <a:cubicBezTo>
                    <a:pt x="2447" y="4243"/>
                    <a:pt x="2758" y="4170"/>
                    <a:pt x="3033" y="4038"/>
                  </a:cubicBezTo>
                  <a:cubicBezTo>
                    <a:pt x="2316" y="3699"/>
                    <a:pt x="1819" y="2969"/>
                    <a:pt x="1819" y="2120"/>
                  </a:cubicBezTo>
                  <a:cubicBezTo>
                    <a:pt x="1819" y="1339"/>
                    <a:pt x="2245" y="654"/>
                    <a:pt x="2876" y="289"/>
                  </a:cubicBezTo>
                  <a:lnTo>
                    <a:pt x="2876" y="138"/>
                  </a:lnTo>
                  <a:cubicBezTo>
                    <a:pt x="2642" y="49"/>
                    <a:pt x="2389" y="1"/>
                    <a:pt x="212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2" name="Google Shape;902;p32"/>
            <p:cNvSpPr/>
            <p:nvPr/>
          </p:nvSpPr>
          <p:spPr>
            <a:xfrm>
              <a:off x="6786355" y="89413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902" y="4903"/>
                  </a:lnTo>
                  <a:lnTo>
                    <a:pt x="4902" y="1890"/>
                  </a:lnTo>
                  <a:lnTo>
                    <a:pt x="2354" y="1890"/>
                  </a:lnTo>
                  <a:lnTo>
                    <a:pt x="3161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3" name="Google Shape;903;p32"/>
            <p:cNvSpPr/>
            <p:nvPr/>
          </p:nvSpPr>
          <p:spPr>
            <a:xfrm>
              <a:off x="6982975" y="89413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1646" y="1"/>
                  </a:moveTo>
                  <a:lnTo>
                    <a:pt x="2453" y="1890"/>
                  </a:lnTo>
                  <a:lnTo>
                    <a:pt x="0" y="1890"/>
                  </a:ln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4" name="Google Shape;904;p32"/>
            <p:cNvSpPr/>
            <p:nvPr/>
          </p:nvSpPr>
          <p:spPr>
            <a:xfrm>
              <a:off x="7179595" y="89413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5" name="Google Shape;905;p32"/>
            <p:cNvSpPr/>
            <p:nvPr/>
          </p:nvSpPr>
          <p:spPr>
            <a:xfrm>
              <a:off x="7376215" y="894130"/>
              <a:ext cx="196539" cy="196659"/>
            </a:xfrm>
            <a:custGeom>
              <a:avLst/>
              <a:gdLst/>
              <a:ahLst/>
              <a:cxnLst/>
              <a:rect l="l" t="t" r="r" b="b"/>
              <a:pathLst>
                <a:path w="4900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899" y="4903"/>
                  </a:lnTo>
                  <a:lnTo>
                    <a:pt x="489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6" name="Google Shape;906;p32"/>
            <p:cNvSpPr/>
            <p:nvPr/>
          </p:nvSpPr>
          <p:spPr>
            <a:xfrm>
              <a:off x="7572835" y="894130"/>
              <a:ext cx="196539" cy="196659"/>
            </a:xfrm>
            <a:custGeom>
              <a:avLst/>
              <a:gdLst/>
              <a:ahLst/>
              <a:cxnLst/>
              <a:rect l="l" t="t" r="r" b="b"/>
              <a:pathLst>
                <a:path w="4900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313" y="4903"/>
                  </a:lnTo>
                  <a:cubicBezTo>
                    <a:pt x="3849" y="4314"/>
                    <a:pt x="3570" y="3568"/>
                    <a:pt x="3570" y="2758"/>
                  </a:cubicBezTo>
                  <a:cubicBezTo>
                    <a:pt x="3570" y="1647"/>
                    <a:pt x="4092" y="660"/>
                    <a:pt x="4899" y="23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7" name="Google Shape;907;p32"/>
            <p:cNvSpPr/>
            <p:nvPr/>
          </p:nvSpPr>
          <p:spPr>
            <a:xfrm>
              <a:off x="6786355" y="109075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8" name="Google Shape;908;p32"/>
            <p:cNvSpPr/>
            <p:nvPr/>
          </p:nvSpPr>
          <p:spPr>
            <a:xfrm>
              <a:off x="7769335" y="109075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4880" y="1"/>
                  </a:moveTo>
                  <a:cubicBezTo>
                    <a:pt x="4243" y="811"/>
                    <a:pt x="3256" y="1330"/>
                    <a:pt x="2149" y="1330"/>
                  </a:cubicBezTo>
                  <a:cubicBezTo>
                    <a:pt x="1339" y="1330"/>
                    <a:pt x="593" y="1054"/>
                    <a:pt x="0" y="587"/>
                  </a:cubicBez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09" name="Google Shape;909;p32"/>
            <p:cNvSpPr/>
            <p:nvPr/>
          </p:nvSpPr>
          <p:spPr>
            <a:xfrm>
              <a:off x="6786355" y="128737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3055"/>
                  </a:lnTo>
                  <a:cubicBezTo>
                    <a:pt x="314" y="2876"/>
                    <a:pt x="676" y="2770"/>
                    <a:pt x="1063" y="2770"/>
                  </a:cubicBezTo>
                  <a:cubicBezTo>
                    <a:pt x="2235" y="2770"/>
                    <a:pt x="3186" y="3721"/>
                    <a:pt x="3186" y="4893"/>
                  </a:cubicBezTo>
                  <a:cubicBezTo>
                    <a:pt x="3186" y="4896"/>
                    <a:pt x="3186" y="4900"/>
                    <a:pt x="3186" y="4903"/>
                  </a:cubicBez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0" name="Google Shape;910;p32"/>
            <p:cNvSpPr/>
            <p:nvPr/>
          </p:nvSpPr>
          <p:spPr>
            <a:xfrm>
              <a:off x="7769335" y="128737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1" name="Google Shape;911;p32"/>
            <p:cNvSpPr/>
            <p:nvPr/>
          </p:nvSpPr>
          <p:spPr>
            <a:xfrm>
              <a:off x="6786355" y="148399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3186" y="1"/>
                  </a:moveTo>
                  <a:cubicBezTo>
                    <a:pt x="3180" y="1166"/>
                    <a:pt x="2232" y="2111"/>
                    <a:pt x="1063" y="2111"/>
                  </a:cubicBezTo>
                  <a:cubicBezTo>
                    <a:pt x="676" y="2111"/>
                    <a:pt x="314" y="2008"/>
                    <a:pt x="0" y="1826"/>
                  </a:cubicBez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2" name="Google Shape;912;p32"/>
            <p:cNvSpPr/>
            <p:nvPr/>
          </p:nvSpPr>
          <p:spPr>
            <a:xfrm>
              <a:off x="7769335" y="148399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1"/>
                  </a:moveTo>
                  <a:lnTo>
                    <a:pt x="0" y="4903"/>
                  </a:lnTo>
                  <a:lnTo>
                    <a:pt x="4902" y="4903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3" name="Google Shape;913;p32"/>
            <p:cNvSpPr/>
            <p:nvPr/>
          </p:nvSpPr>
          <p:spPr>
            <a:xfrm>
              <a:off x="6786355" y="1680610"/>
              <a:ext cx="196659" cy="196539"/>
            </a:xfrm>
            <a:custGeom>
              <a:avLst/>
              <a:gdLst/>
              <a:ahLst/>
              <a:cxnLst/>
              <a:rect l="l" t="t" r="r" b="b"/>
              <a:pathLst>
                <a:path w="4903" h="4900" extrusionOk="0">
                  <a:moveTo>
                    <a:pt x="0" y="1"/>
                  </a:moveTo>
                  <a:lnTo>
                    <a:pt x="0" y="4899"/>
                  </a:lnTo>
                  <a:lnTo>
                    <a:pt x="4902" y="4899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4" name="Google Shape;914;p32"/>
            <p:cNvSpPr/>
            <p:nvPr/>
          </p:nvSpPr>
          <p:spPr>
            <a:xfrm>
              <a:off x="7769335" y="1680610"/>
              <a:ext cx="196659" cy="196539"/>
            </a:xfrm>
            <a:custGeom>
              <a:avLst/>
              <a:gdLst/>
              <a:ahLst/>
              <a:cxnLst/>
              <a:rect l="l" t="t" r="r" b="b"/>
              <a:pathLst>
                <a:path w="4903" h="4900" extrusionOk="0">
                  <a:moveTo>
                    <a:pt x="0" y="1"/>
                  </a:moveTo>
                  <a:lnTo>
                    <a:pt x="0" y="4899"/>
                  </a:lnTo>
                  <a:lnTo>
                    <a:pt x="4902" y="4899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5" name="Google Shape;915;p32"/>
            <p:cNvSpPr/>
            <p:nvPr/>
          </p:nvSpPr>
          <p:spPr>
            <a:xfrm>
              <a:off x="6786355" y="187711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0"/>
                  </a:moveTo>
                  <a:lnTo>
                    <a:pt x="0" y="4902"/>
                  </a:lnTo>
                  <a:lnTo>
                    <a:pt x="4902" y="4902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rgbClr val="FD475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6" name="Google Shape;916;p32"/>
            <p:cNvSpPr/>
            <p:nvPr/>
          </p:nvSpPr>
          <p:spPr>
            <a:xfrm>
              <a:off x="6982975" y="187711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0"/>
                  </a:moveTo>
                  <a:lnTo>
                    <a:pt x="0" y="4902"/>
                  </a:lnTo>
                  <a:lnTo>
                    <a:pt x="4902" y="4902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7" name="Google Shape;917;p32"/>
            <p:cNvSpPr/>
            <p:nvPr/>
          </p:nvSpPr>
          <p:spPr>
            <a:xfrm>
              <a:off x="7179595" y="187711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0"/>
                  </a:moveTo>
                  <a:lnTo>
                    <a:pt x="0" y="4902"/>
                  </a:lnTo>
                  <a:lnTo>
                    <a:pt x="3042" y="4902"/>
                  </a:lnTo>
                  <a:cubicBezTo>
                    <a:pt x="2828" y="4573"/>
                    <a:pt x="2703" y="4176"/>
                    <a:pt x="2703" y="3753"/>
                  </a:cubicBezTo>
                  <a:cubicBezTo>
                    <a:pt x="2703" y="2581"/>
                    <a:pt x="3654" y="1630"/>
                    <a:pt x="4826" y="1630"/>
                  </a:cubicBezTo>
                  <a:cubicBezTo>
                    <a:pt x="4851" y="1630"/>
                    <a:pt x="4877" y="1633"/>
                    <a:pt x="4902" y="1633"/>
                  </a:cubicBezTo>
                  <a:lnTo>
                    <a:pt x="490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8" name="Google Shape;918;p32"/>
            <p:cNvSpPr/>
            <p:nvPr/>
          </p:nvSpPr>
          <p:spPr>
            <a:xfrm>
              <a:off x="7376215" y="1877110"/>
              <a:ext cx="196539" cy="196659"/>
            </a:xfrm>
            <a:custGeom>
              <a:avLst/>
              <a:gdLst/>
              <a:ahLst/>
              <a:cxnLst/>
              <a:rect l="l" t="t" r="r" b="b"/>
              <a:pathLst>
                <a:path w="4900" h="4903" extrusionOk="0">
                  <a:moveTo>
                    <a:pt x="0" y="0"/>
                  </a:moveTo>
                  <a:lnTo>
                    <a:pt x="0" y="1633"/>
                  </a:lnTo>
                  <a:cubicBezTo>
                    <a:pt x="1137" y="1675"/>
                    <a:pt x="2046" y="2607"/>
                    <a:pt x="2046" y="3753"/>
                  </a:cubicBezTo>
                  <a:cubicBezTo>
                    <a:pt x="2046" y="4176"/>
                    <a:pt x="1922" y="4573"/>
                    <a:pt x="1707" y="4902"/>
                  </a:cubicBezTo>
                  <a:lnTo>
                    <a:pt x="4899" y="4902"/>
                  </a:lnTo>
                  <a:lnTo>
                    <a:pt x="4899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19" name="Google Shape;919;p32"/>
            <p:cNvSpPr/>
            <p:nvPr/>
          </p:nvSpPr>
          <p:spPr>
            <a:xfrm>
              <a:off x="7572835" y="1877110"/>
              <a:ext cx="196539" cy="196659"/>
            </a:xfrm>
            <a:custGeom>
              <a:avLst/>
              <a:gdLst/>
              <a:ahLst/>
              <a:cxnLst/>
              <a:rect l="l" t="t" r="r" b="b"/>
              <a:pathLst>
                <a:path w="4900" h="4903" extrusionOk="0">
                  <a:moveTo>
                    <a:pt x="0" y="0"/>
                  </a:moveTo>
                  <a:lnTo>
                    <a:pt x="0" y="4902"/>
                  </a:lnTo>
                  <a:lnTo>
                    <a:pt x="4899" y="4902"/>
                  </a:lnTo>
                  <a:lnTo>
                    <a:pt x="4899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0" name="Google Shape;920;p32"/>
            <p:cNvSpPr/>
            <p:nvPr/>
          </p:nvSpPr>
          <p:spPr>
            <a:xfrm>
              <a:off x="7769335" y="1877110"/>
              <a:ext cx="196659" cy="196659"/>
            </a:xfrm>
            <a:custGeom>
              <a:avLst/>
              <a:gdLst/>
              <a:ahLst/>
              <a:cxnLst/>
              <a:rect l="l" t="t" r="r" b="b"/>
              <a:pathLst>
                <a:path w="4903" h="4903" extrusionOk="0">
                  <a:moveTo>
                    <a:pt x="0" y="0"/>
                  </a:moveTo>
                  <a:lnTo>
                    <a:pt x="0" y="4902"/>
                  </a:lnTo>
                  <a:lnTo>
                    <a:pt x="4902" y="4902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1" name="Google Shape;921;p32"/>
            <p:cNvSpPr/>
            <p:nvPr/>
          </p:nvSpPr>
          <p:spPr>
            <a:xfrm>
              <a:off x="7069412" y="1177187"/>
              <a:ext cx="341657" cy="181377"/>
            </a:xfrm>
            <a:custGeom>
              <a:avLst/>
              <a:gdLst/>
              <a:ahLst/>
              <a:cxnLst/>
              <a:rect l="l" t="t" r="r" b="b"/>
              <a:pathLst>
                <a:path w="8518" h="4522" extrusionOk="0">
                  <a:moveTo>
                    <a:pt x="228" y="1"/>
                  </a:moveTo>
                  <a:cubicBezTo>
                    <a:pt x="103" y="1"/>
                    <a:pt x="0" y="103"/>
                    <a:pt x="0" y="228"/>
                  </a:cubicBezTo>
                  <a:lnTo>
                    <a:pt x="0" y="4294"/>
                  </a:lnTo>
                  <a:cubicBezTo>
                    <a:pt x="0" y="4419"/>
                    <a:pt x="103" y="4522"/>
                    <a:pt x="228" y="4522"/>
                  </a:cubicBezTo>
                  <a:lnTo>
                    <a:pt x="8290" y="4522"/>
                  </a:lnTo>
                  <a:cubicBezTo>
                    <a:pt x="8415" y="4522"/>
                    <a:pt x="8517" y="4419"/>
                    <a:pt x="8517" y="4294"/>
                  </a:cubicBezTo>
                  <a:lnTo>
                    <a:pt x="8517" y="228"/>
                  </a:lnTo>
                  <a:cubicBezTo>
                    <a:pt x="8517" y="103"/>
                    <a:pt x="8415" y="1"/>
                    <a:pt x="829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2" name="Google Shape;922;p32"/>
            <p:cNvSpPr/>
            <p:nvPr/>
          </p:nvSpPr>
          <p:spPr>
            <a:xfrm>
              <a:off x="7069412" y="1177187"/>
              <a:ext cx="112268" cy="181377"/>
            </a:xfrm>
            <a:custGeom>
              <a:avLst/>
              <a:gdLst/>
              <a:ahLst/>
              <a:cxnLst/>
              <a:rect l="l" t="t" r="r" b="b"/>
              <a:pathLst>
                <a:path w="2799" h="4522" extrusionOk="0">
                  <a:moveTo>
                    <a:pt x="228" y="1"/>
                  </a:moveTo>
                  <a:cubicBezTo>
                    <a:pt x="103" y="1"/>
                    <a:pt x="0" y="103"/>
                    <a:pt x="0" y="228"/>
                  </a:cubicBezTo>
                  <a:lnTo>
                    <a:pt x="0" y="4294"/>
                  </a:lnTo>
                  <a:cubicBezTo>
                    <a:pt x="0" y="4419"/>
                    <a:pt x="103" y="4522"/>
                    <a:pt x="228" y="4522"/>
                  </a:cubicBezTo>
                  <a:lnTo>
                    <a:pt x="2799" y="4522"/>
                  </a:lnTo>
                  <a:cubicBezTo>
                    <a:pt x="2674" y="4522"/>
                    <a:pt x="2571" y="4419"/>
                    <a:pt x="2571" y="4294"/>
                  </a:cubicBezTo>
                  <a:lnTo>
                    <a:pt x="2571" y="228"/>
                  </a:lnTo>
                  <a:cubicBezTo>
                    <a:pt x="2571" y="103"/>
                    <a:pt x="2674" y="1"/>
                    <a:pt x="279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3" name="Google Shape;923;p32"/>
            <p:cNvSpPr/>
            <p:nvPr/>
          </p:nvSpPr>
          <p:spPr>
            <a:xfrm>
              <a:off x="7341279" y="1609455"/>
              <a:ext cx="341657" cy="181257"/>
            </a:xfrm>
            <a:custGeom>
              <a:avLst/>
              <a:gdLst/>
              <a:ahLst/>
              <a:cxnLst/>
              <a:rect l="l" t="t" r="r" b="b"/>
              <a:pathLst>
                <a:path w="8518" h="4519" extrusionOk="0">
                  <a:moveTo>
                    <a:pt x="1739" y="1"/>
                  </a:moveTo>
                  <a:lnTo>
                    <a:pt x="1739" y="1563"/>
                  </a:lnTo>
                  <a:cubicBezTo>
                    <a:pt x="1739" y="1804"/>
                    <a:pt x="1544" y="1999"/>
                    <a:pt x="1304" y="1999"/>
                  </a:cubicBezTo>
                  <a:lnTo>
                    <a:pt x="1" y="1999"/>
                  </a:lnTo>
                  <a:lnTo>
                    <a:pt x="1" y="4291"/>
                  </a:lnTo>
                  <a:cubicBezTo>
                    <a:pt x="1" y="4416"/>
                    <a:pt x="103" y="4519"/>
                    <a:pt x="228" y="4519"/>
                  </a:cubicBezTo>
                  <a:lnTo>
                    <a:pt x="8290" y="4519"/>
                  </a:lnTo>
                  <a:cubicBezTo>
                    <a:pt x="8415" y="4519"/>
                    <a:pt x="8517" y="4416"/>
                    <a:pt x="8517" y="4291"/>
                  </a:cubicBezTo>
                  <a:lnTo>
                    <a:pt x="8517" y="228"/>
                  </a:lnTo>
                  <a:cubicBezTo>
                    <a:pt x="8517" y="103"/>
                    <a:pt x="8415" y="1"/>
                    <a:pt x="829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4" name="Google Shape;924;p32"/>
            <p:cNvSpPr/>
            <p:nvPr/>
          </p:nvSpPr>
          <p:spPr>
            <a:xfrm>
              <a:off x="7341279" y="1609455"/>
              <a:ext cx="137056" cy="181257"/>
            </a:xfrm>
            <a:custGeom>
              <a:avLst/>
              <a:gdLst/>
              <a:ahLst/>
              <a:cxnLst/>
              <a:rect l="l" t="t" r="r" b="b"/>
              <a:pathLst>
                <a:path w="3417" h="4519" extrusionOk="0">
                  <a:moveTo>
                    <a:pt x="1739" y="1"/>
                  </a:moveTo>
                  <a:lnTo>
                    <a:pt x="1739" y="1563"/>
                  </a:lnTo>
                  <a:cubicBezTo>
                    <a:pt x="1739" y="1804"/>
                    <a:pt x="1544" y="1999"/>
                    <a:pt x="1304" y="1999"/>
                  </a:cubicBezTo>
                  <a:lnTo>
                    <a:pt x="1" y="1999"/>
                  </a:lnTo>
                  <a:lnTo>
                    <a:pt x="1" y="4291"/>
                  </a:lnTo>
                  <a:cubicBezTo>
                    <a:pt x="1" y="4416"/>
                    <a:pt x="103" y="4519"/>
                    <a:pt x="228" y="4519"/>
                  </a:cubicBezTo>
                  <a:lnTo>
                    <a:pt x="3417" y="4519"/>
                  </a:lnTo>
                  <a:cubicBezTo>
                    <a:pt x="3292" y="4519"/>
                    <a:pt x="3190" y="4416"/>
                    <a:pt x="3190" y="4291"/>
                  </a:cubicBezTo>
                  <a:lnTo>
                    <a:pt x="3190" y="228"/>
                  </a:lnTo>
                  <a:cubicBezTo>
                    <a:pt x="3190" y="103"/>
                    <a:pt x="3292" y="1"/>
                    <a:pt x="341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5" name="Google Shape;925;p32"/>
            <p:cNvSpPr/>
            <p:nvPr/>
          </p:nvSpPr>
          <p:spPr>
            <a:xfrm>
              <a:off x="7716029" y="865250"/>
              <a:ext cx="278845" cy="278845"/>
            </a:xfrm>
            <a:custGeom>
              <a:avLst/>
              <a:gdLst/>
              <a:ahLst/>
              <a:cxnLst/>
              <a:rect l="l" t="t" r="r" b="b"/>
              <a:pathLst>
                <a:path w="6952" h="6952" extrusionOk="0">
                  <a:moveTo>
                    <a:pt x="3478" y="0"/>
                  </a:moveTo>
                  <a:cubicBezTo>
                    <a:pt x="1557" y="0"/>
                    <a:pt x="0" y="1556"/>
                    <a:pt x="0" y="3478"/>
                  </a:cubicBezTo>
                  <a:cubicBezTo>
                    <a:pt x="0" y="5395"/>
                    <a:pt x="1557" y="6952"/>
                    <a:pt x="3478" y="6952"/>
                  </a:cubicBezTo>
                  <a:cubicBezTo>
                    <a:pt x="5396" y="6952"/>
                    <a:pt x="6952" y="5395"/>
                    <a:pt x="6952" y="3478"/>
                  </a:cubicBezTo>
                  <a:cubicBezTo>
                    <a:pt x="6952" y="1556"/>
                    <a:pt x="5396" y="0"/>
                    <a:pt x="347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6" name="Google Shape;926;p32"/>
            <p:cNvSpPr/>
            <p:nvPr/>
          </p:nvSpPr>
          <p:spPr>
            <a:xfrm>
              <a:off x="7716029" y="865250"/>
              <a:ext cx="190362" cy="278845"/>
            </a:xfrm>
            <a:custGeom>
              <a:avLst/>
              <a:gdLst/>
              <a:ahLst/>
              <a:cxnLst/>
              <a:rect l="l" t="t" r="r" b="b"/>
              <a:pathLst>
                <a:path w="4746" h="6952" extrusionOk="0">
                  <a:moveTo>
                    <a:pt x="3478" y="0"/>
                  </a:moveTo>
                  <a:cubicBezTo>
                    <a:pt x="1557" y="0"/>
                    <a:pt x="0" y="1556"/>
                    <a:pt x="0" y="3478"/>
                  </a:cubicBezTo>
                  <a:cubicBezTo>
                    <a:pt x="0" y="5395"/>
                    <a:pt x="1557" y="6952"/>
                    <a:pt x="3478" y="6952"/>
                  </a:cubicBezTo>
                  <a:cubicBezTo>
                    <a:pt x="3923" y="6952"/>
                    <a:pt x="4352" y="6868"/>
                    <a:pt x="4746" y="6715"/>
                  </a:cubicBezTo>
                  <a:cubicBezTo>
                    <a:pt x="3452" y="6206"/>
                    <a:pt x="2536" y="4950"/>
                    <a:pt x="2536" y="3478"/>
                  </a:cubicBezTo>
                  <a:cubicBezTo>
                    <a:pt x="2536" y="2005"/>
                    <a:pt x="3452" y="746"/>
                    <a:pt x="4746" y="241"/>
                  </a:cubicBezTo>
                  <a:cubicBezTo>
                    <a:pt x="4352" y="87"/>
                    <a:pt x="3923" y="0"/>
                    <a:pt x="347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7" name="Google Shape;927;p32"/>
            <p:cNvSpPr/>
            <p:nvPr/>
          </p:nvSpPr>
          <p:spPr>
            <a:xfrm>
              <a:off x="7803108" y="952450"/>
              <a:ext cx="104687" cy="104567"/>
            </a:xfrm>
            <a:custGeom>
              <a:avLst/>
              <a:gdLst/>
              <a:ahLst/>
              <a:cxnLst/>
              <a:rect l="l" t="t" r="r" b="b"/>
              <a:pathLst>
                <a:path w="2610" h="2607" extrusionOk="0">
                  <a:moveTo>
                    <a:pt x="1307" y="0"/>
                  </a:moveTo>
                  <a:cubicBezTo>
                    <a:pt x="586" y="0"/>
                    <a:pt x="0" y="583"/>
                    <a:pt x="0" y="1304"/>
                  </a:cubicBezTo>
                  <a:cubicBezTo>
                    <a:pt x="0" y="2024"/>
                    <a:pt x="586" y="2607"/>
                    <a:pt x="1307" y="2607"/>
                  </a:cubicBezTo>
                  <a:cubicBezTo>
                    <a:pt x="2024" y="2607"/>
                    <a:pt x="2610" y="2024"/>
                    <a:pt x="2610" y="1304"/>
                  </a:cubicBezTo>
                  <a:cubicBezTo>
                    <a:pt x="2610" y="583"/>
                    <a:pt x="2024" y="0"/>
                    <a:pt x="1307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8" name="Google Shape;928;p32"/>
            <p:cNvSpPr/>
            <p:nvPr/>
          </p:nvSpPr>
          <p:spPr>
            <a:xfrm>
              <a:off x="7184488" y="1463053"/>
              <a:ext cx="226581" cy="226581"/>
            </a:xfrm>
            <a:custGeom>
              <a:avLst/>
              <a:gdLst/>
              <a:ahLst/>
              <a:cxnLst/>
              <a:rect l="l" t="t" r="r" b="b"/>
              <a:pathLst>
                <a:path w="5649" h="5649" extrusionOk="0">
                  <a:moveTo>
                    <a:pt x="436" y="1"/>
                  </a:moveTo>
                  <a:cubicBezTo>
                    <a:pt x="195" y="1"/>
                    <a:pt x="0" y="196"/>
                    <a:pt x="0" y="436"/>
                  </a:cubicBezTo>
                  <a:lnTo>
                    <a:pt x="0" y="5213"/>
                  </a:lnTo>
                  <a:cubicBezTo>
                    <a:pt x="0" y="5454"/>
                    <a:pt x="195" y="5649"/>
                    <a:pt x="436" y="5649"/>
                  </a:cubicBezTo>
                  <a:lnTo>
                    <a:pt x="5213" y="5649"/>
                  </a:lnTo>
                  <a:cubicBezTo>
                    <a:pt x="5453" y="5649"/>
                    <a:pt x="5648" y="5454"/>
                    <a:pt x="5648" y="5213"/>
                  </a:cubicBezTo>
                  <a:lnTo>
                    <a:pt x="5648" y="436"/>
                  </a:lnTo>
                  <a:cubicBezTo>
                    <a:pt x="5648" y="196"/>
                    <a:pt x="5453" y="1"/>
                    <a:pt x="521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29" name="Google Shape;929;p32"/>
            <p:cNvSpPr/>
            <p:nvPr/>
          </p:nvSpPr>
          <p:spPr>
            <a:xfrm>
              <a:off x="7184488" y="1463053"/>
              <a:ext cx="93657" cy="226581"/>
            </a:xfrm>
            <a:custGeom>
              <a:avLst/>
              <a:gdLst/>
              <a:ahLst/>
              <a:cxnLst/>
              <a:rect l="l" t="t" r="r" b="b"/>
              <a:pathLst>
                <a:path w="2335" h="5649" extrusionOk="0">
                  <a:moveTo>
                    <a:pt x="436" y="1"/>
                  </a:moveTo>
                  <a:cubicBezTo>
                    <a:pt x="195" y="1"/>
                    <a:pt x="0" y="196"/>
                    <a:pt x="0" y="436"/>
                  </a:cubicBezTo>
                  <a:lnTo>
                    <a:pt x="0" y="5213"/>
                  </a:lnTo>
                  <a:cubicBezTo>
                    <a:pt x="0" y="5454"/>
                    <a:pt x="195" y="5649"/>
                    <a:pt x="436" y="5649"/>
                  </a:cubicBezTo>
                  <a:lnTo>
                    <a:pt x="2334" y="5649"/>
                  </a:lnTo>
                  <a:cubicBezTo>
                    <a:pt x="2094" y="5649"/>
                    <a:pt x="1899" y="5454"/>
                    <a:pt x="1899" y="5213"/>
                  </a:cubicBezTo>
                  <a:lnTo>
                    <a:pt x="1899" y="436"/>
                  </a:lnTo>
                  <a:cubicBezTo>
                    <a:pt x="1899" y="196"/>
                    <a:pt x="2094" y="1"/>
                    <a:pt x="233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0" name="Google Shape;930;p32"/>
            <p:cNvSpPr/>
            <p:nvPr/>
          </p:nvSpPr>
          <p:spPr>
            <a:xfrm>
              <a:off x="7501800" y="1320381"/>
              <a:ext cx="153902" cy="152217"/>
            </a:xfrm>
            <a:custGeom>
              <a:avLst/>
              <a:gdLst/>
              <a:ahLst/>
              <a:cxnLst/>
              <a:rect l="l" t="t" r="r" b="b"/>
              <a:pathLst>
                <a:path w="3837" h="3795" extrusionOk="0">
                  <a:moveTo>
                    <a:pt x="1463" y="1"/>
                  </a:moveTo>
                  <a:cubicBezTo>
                    <a:pt x="1405" y="1"/>
                    <a:pt x="1347" y="23"/>
                    <a:pt x="1304" y="68"/>
                  </a:cubicBezTo>
                  <a:lnTo>
                    <a:pt x="87" y="1281"/>
                  </a:lnTo>
                  <a:cubicBezTo>
                    <a:pt x="1" y="1371"/>
                    <a:pt x="1" y="1515"/>
                    <a:pt x="87" y="1605"/>
                  </a:cubicBezTo>
                  <a:lnTo>
                    <a:pt x="2210" y="3728"/>
                  </a:lnTo>
                  <a:cubicBezTo>
                    <a:pt x="2255" y="3772"/>
                    <a:pt x="2313" y="3795"/>
                    <a:pt x="2372" y="3795"/>
                  </a:cubicBezTo>
                  <a:cubicBezTo>
                    <a:pt x="2430" y="3795"/>
                    <a:pt x="2489" y="3772"/>
                    <a:pt x="2533" y="3728"/>
                  </a:cubicBezTo>
                  <a:lnTo>
                    <a:pt x="3747" y="2511"/>
                  </a:lnTo>
                  <a:cubicBezTo>
                    <a:pt x="3837" y="2424"/>
                    <a:pt x="3837" y="2280"/>
                    <a:pt x="3747" y="2191"/>
                  </a:cubicBezTo>
                  <a:lnTo>
                    <a:pt x="1624" y="68"/>
                  </a:lnTo>
                  <a:cubicBezTo>
                    <a:pt x="1579" y="23"/>
                    <a:pt x="1521" y="1"/>
                    <a:pt x="146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1" name="Google Shape;931;p32"/>
            <p:cNvSpPr/>
            <p:nvPr/>
          </p:nvSpPr>
          <p:spPr>
            <a:xfrm>
              <a:off x="7287973" y="1942490"/>
              <a:ext cx="170347" cy="170307"/>
            </a:xfrm>
            <a:custGeom>
              <a:avLst/>
              <a:gdLst/>
              <a:ahLst/>
              <a:cxnLst/>
              <a:rect l="l" t="t" r="r" b="b"/>
              <a:pathLst>
                <a:path w="4247" h="4246" extrusionOk="0">
                  <a:moveTo>
                    <a:pt x="2124" y="0"/>
                  </a:moveTo>
                  <a:cubicBezTo>
                    <a:pt x="952" y="0"/>
                    <a:pt x="1" y="951"/>
                    <a:pt x="1" y="2123"/>
                  </a:cubicBezTo>
                  <a:cubicBezTo>
                    <a:pt x="1" y="3295"/>
                    <a:pt x="952" y="4246"/>
                    <a:pt x="2124" y="4246"/>
                  </a:cubicBezTo>
                  <a:cubicBezTo>
                    <a:pt x="3295" y="4246"/>
                    <a:pt x="4246" y="3295"/>
                    <a:pt x="4246" y="2123"/>
                  </a:cubicBezTo>
                  <a:cubicBezTo>
                    <a:pt x="4246" y="951"/>
                    <a:pt x="3295" y="0"/>
                    <a:pt x="212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2" name="Google Shape;932;p32"/>
            <p:cNvSpPr/>
            <p:nvPr/>
          </p:nvSpPr>
          <p:spPr>
            <a:xfrm>
              <a:off x="7287973" y="1942490"/>
              <a:ext cx="121654" cy="170307"/>
            </a:xfrm>
            <a:custGeom>
              <a:avLst/>
              <a:gdLst/>
              <a:ahLst/>
              <a:cxnLst/>
              <a:rect l="l" t="t" r="r" b="b"/>
              <a:pathLst>
                <a:path w="3033" h="4246" extrusionOk="0">
                  <a:moveTo>
                    <a:pt x="2124" y="0"/>
                  </a:moveTo>
                  <a:cubicBezTo>
                    <a:pt x="952" y="0"/>
                    <a:pt x="1" y="951"/>
                    <a:pt x="1" y="2123"/>
                  </a:cubicBezTo>
                  <a:cubicBezTo>
                    <a:pt x="1" y="3295"/>
                    <a:pt x="952" y="4246"/>
                    <a:pt x="2124" y="4246"/>
                  </a:cubicBezTo>
                  <a:cubicBezTo>
                    <a:pt x="2450" y="4246"/>
                    <a:pt x="2758" y="4172"/>
                    <a:pt x="3033" y="4041"/>
                  </a:cubicBezTo>
                  <a:cubicBezTo>
                    <a:pt x="2316" y="3701"/>
                    <a:pt x="1819" y="2971"/>
                    <a:pt x="1819" y="2123"/>
                  </a:cubicBezTo>
                  <a:cubicBezTo>
                    <a:pt x="1819" y="1278"/>
                    <a:pt x="2316" y="548"/>
                    <a:pt x="3033" y="205"/>
                  </a:cubicBezTo>
                  <a:cubicBezTo>
                    <a:pt x="2758" y="74"/>
                    <a:pt x="2450" y="0"/>
                    <a:pt x="212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3" name="Google Shape;933;p32"/>
            <p:cNvSpPr/>
            <p:nvPr/>
          </p:nvSpPr>
          <p:spPr>
            <a:xfrm>
              <a:off x="6743958" y="1398475"/>
              <a:ext cx="170227" cy="170187"/>
            </a:xfrm>
            <a:custGeom>
              <a:avLst/>
              <a:gdLst/>
              <a:ahLst/>
              <a:cxnLst/>
              <a:rect l="l" t="t" r="r" b="b"/>
              <a:pathLst>
                <a:path w="4244" h="4243" extrusionOk="0">
                  <a:moveTo>
                    <a:pt x="2120" y="0"/>
                  </a:moveTo>
                  <a:cubicBezTo>
                    <a:pt x="949" y="0"/>
                    <a:pt x="1" y="948"/>
                    <a:pt x="1" y="2123"/>
                  </a:cubicBezTo>
                  <a:cubicBezTo>
                    <a:pt x="1" y="3295"/>
                    <a:pt x="949" y="4243"/>
                    <a:pt x="2120" y="4243"/>
                  </a:cubicBezTo>
                  <a:cubicBezTo>
                    <a:pt x="3292" y="4243"/>
                    <a:pt x="4243" y="3295"/>
                    <a:pt x="4243" y="2123"/>
                  </a:cubicBezTo>
                  <a:cubicBezTo>
                    <a:pt x="4243" y="948"/>
                    <a:pt x="3292" y="0"/>
                    <a:pt x="212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4" name="Google Shape;934;p32"/>
            <p:cNvSpPr/>
            <p:nvPr/>
          </p:nvSpPr>
          <p:spPr>
            <a:xfrm>
              <a:off x="6743958" y="1398475"/>
              <a:ext cx="121654" cy="170187"/>
            </a:xfrm>
            <a:custGeom>
              <a:avLst/>
              <a:gdLst/>
              <a:ahLst/>
              <a:cxnLst/>
              <a:rect l="l" t="t" r="r" b="b"/>
              <a:pathLst>
                <a:path w="3033" h="4243" extrusionOk="0">
                  <a:moveTo>
                    <a:pt x="2124" y="0"/>
                  </a:moveTo>
                  <a:cubicBezTo>
                    <a:pt x="952" y="0"/>
                    <a:pt x="1" y="951"/>
                    <a:pt x="1" y="2123"/>
                  </a:cubicBezTo>
                  <a:cubicBezTo>
                    <a:pt x="1" y="3295"/>
                    <a:pt x="952" y="4243"/>
                    <a:pt x="2124" y="4243"/>
                  </a:cubicBezTo>
                  <a:cubicBezTo>
                    <a:pt x="2447" y="4243"/>
                    <a:pt x="2754" y="4169"/>
                    <a:pt x="3033" y="4038"/>
                  </a:cubicBezTo>
                  <a:cubicBezTo>
                    <a:pt x="2316" y="3698"/>
                    <a:pt x="1819" y="2968"/>
                    <a:pt x="1819" y="2123"/>
                  </a:cubicBezTo>
                  <a:cubicBezTo>
                    <a:pt x="1819" y="1275"/>
                    <a:pt x="2316" y="545"/>
                    <a:pt x="3033" y="205"/>
                  </a:cubicBezTo>
                  <a:cubicBezTo>
                    <a:pt x="2754" y="74"/>
                    <a:pt x="2447" y="0"/>
                    <a:pt x="212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5" name="Google Shape;935;p32"/>
            <p:cNvSpPr/>
            <p:nvPr/>
          </p:nvSpPr>
          <p:spPr>
            <a:xfrm>
              <a:off x="6880734" y="814270"/>
              <a:ext cx="200670" cy="155667"/>
            </a:xfrm>
            <a:custGeom>
              <a:avLst/>
              <a:gdLst/>
              <a:ahLst/>
              <a:cxnLst/>
              <a:rect l="l" t="t" r="r" b="b"/>
              <a:pathLst>
                <a:path w="5003" h="3881" extrusionOk="0">
                  <a:moveTo>
                    <a:pt x="1659" y="0"/>
                  </a:moveTo>
                  <a:lnTo>
                    <a:pt x="1" y="3881"/>
                  </a:lnTo>
                  <a:lnTo>
                    <a:pt x="5002" y="3881"/>
                  </a:lnTo>
                  <a:lnTo>
                    <a:pt x="3340" y="0"/>
                  </a:lnTo>
                  <a:cubicBezTo>
                    <a:pt x="3087" y="119"/>
                    <a:pt x="2802" y="186"/>
                    <a:pt x="2501" y="186"/>
                  </a:cubicBezTo>
                  <a:cubicBezTo>
                    <a:pt x="2200" y="186"/>
                    <a:pt x="1915" y="119"/>
                    <a:pt x="165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6" name="Google Shape;936;p32"/>
            <p:cNvSpPr/>
            <p:nvPr/>
          </p:nvSpPr>
          <p:spPr>
            <a:xfrm>
              <a:off x="6880734" y="814270"/>
              <a:ext cx="126026" cy="155667"/>
            </a:xfrm>
            <a:custGeom>
              <a:avLst/>
              <a:gdLst/>
              <a:ahLst/>
              <a:cxnLst/>
              <a:rect l="l" t="t" r="r" b="b"/>
              <a:pathLst>
                <a:path w="3142" h="3881" extrusionOk="0">
                  <a:moveTo>
                    <a:pt x="1659" y="0"/>
                  </a:moveTo>
                  <a:lnTo>
                    <a:pt x="1" y="3881"/>
                  </a:lnTo>
                  <a:lnTo>
                    <a:pt x="1515" y="3881"/>
                  </a:lnTo>
                  <a:lnTo>
                    <a:pt x="3142" y="80"/>
                  </a:lnTo>
                  <a:lnTo>
                    <a:pt x="3142" y="80"/>
                  </a:lnTo>
                  <a:cubicBezTo>
                    <a:pt x="2940" y="148"/>
                    <a:pt x="2726" y="186"/>
                    <a:pt x="2501" y="186"/>
                  </a:cubicBezTo>
                  <a:cubicBezTo>
                    <a:pt x="2200" y="186"/>
                    <a:pt x="1915" y="119"/>
                    <a:pt x="165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7" name="Google Shape;937;p32"/>
            <p:cNvSpPr/>
            <p:nvPr/>
          </p:nvSpPr>
          <p:spPr>
            <a:xfrm>
              <a:off x="6900909" y="661290"/>
              <a:ext cx="160320" cy="160440"/>
            </a:xfrm>
            <a:custGeom>
              <a:avLst/>
              <a:gdLst/>
              <a:ahLst/>
              <a:cxnLst/>
              <a:rect l="l" t="t" r="r" b="b"/>
              <a:pathLst>
                <a:path w="3997" h="4000" extrusionOk="0">
                  <a:moveTo>
                    <a:pt x="1998" y="1"/>
                  </a:moveTo>
                  <a:cubicBezTo>
                    <a:pt x="894" y="1"/>
                    <a:pt x="0" y="897"/>
                    <a:pt x="0" y="2002"/>
                  </a:cubicBezTo>
                  <a:cubicBezTo>
                    <a:pt x="0" y="3103"/>
                    <a:pt x="894" y="4000"/>
                    <a:pt x="1998" y="4000"/>
                  </a:cubicBezTo>
                  <a:cubicBezTo>
                    <a:pt x="3103" y="4000"/>
                    <a:pt x="3996" y="3103"/>
                    <a:pt x="3996" y="2002"/>
                  </a:cubicBezTo>
                  <a:cubicBezTo>
                    <a:pt x="3996" y="897"/>
                    <a:pt x="3103" y="1"/>
                    <a:pt x="199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38" name="Google Shape;938;p32"/>
            <p:cNvSpPr/>
            <p:nvPr/>
          </p:nvSpPr>
          <p:spPr>
            <a:xfrm>
              <a:off x="6900909" y="661290"/>
              <a:ext cx="118685" cy="160440"/>
            </a:xfrm>
            <a:custGeom>
              <a:avLst/>
              <a:gdLst/>
              <a:ahLst/>
              <a:cxnLst/>
              <a:rect l="l" t="t" r="r" b="b"/>
              <a:pathLst>
                <a:path w="2959" h="4000" extrusionOk="0">
                  <a:moveTo>
                    <a:pt x="1998" y="1"/>
                  </a:moveTo>
                  <a:cubicBezTo>
                    <a:pt x="894" y="1"/>
                    <a:pt x="0" y="897"/>
                    <a:pt x="0" y="2002"/>
                  </a:cubicBezTo>
                  <a:cubicBezTo>
                    <a:pt x="0" y="3103"/>
                    <a:pt x="894" y="4000"/>
                    <a:pt x="1998" y="4000"/>
                  </a:cubicBezTo>
                  <a:cubicBezTo>
                    <a:pt x="2347" y="4000"/>
                    <a:pt x="2674" y="3910"/>
                    <a:pt x="2959" y="3753"/>
                  </a:cubicBezTo>
                  <a:cubicBezTo>
                    <a:pt x="2341" y="3414"/>
                    <a:pt x="1922" y="2754"/>
                    <a:pt x="1922" y="2002"/>
                  </a:cubicBezTo>
                  <a:cubicBezTo>
                    <a:pt x="1922" y="1246"/>
                    <a:pt x="2341" y="587"/>
                    <a:pt x="2959" y="247"/>
                  </a:cubicBezTo>
                  <a:cubicBezTo>
                    <a:pt x="2674" y="91"/>
                    <a:pt x="2347" y="1"/>
                    <a:pt x="199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939" name="Google Shape;939;p32"/>
          <p:cNvGrpSpPr/>
          <p:nvPr/>
        </p:nvGrpSpPr>
        <p:grpSpPr>
          <a:xfrm>
            <a:off x="9158408" y="3948163"/>
            <a:ext cx="2371572" cy="2371572"/>
            <a:chOff x="1233725" y="3010438"/>
            <a:chExt cx="1436736" cy="1436736"/>
          </a:xfrm>
        </p:grpSpPr>
        <p:sp>
          <p:nvSpPr>
            <p:cNvPr id="940" name="Google Shape;940;p32"/>
            <p:cNvSpPr/>
            <p:nvPr/>
          </p:nvSpPr>
          <p:spPr>
            <a:xfrm>
              <a:off x="1233725" y="3010438"/>
              <a:ext cx="1436736" cy="1436736"/>
            </a:xfrm>
            <a:custGeom>
              <a:avLst/>
              <a:gdLst/>
              <a:ahLst/>
              <a:cxnLst/>
              <a:rect l="l" t="t" r="r" b="b"/>
              <a:pathLst>
                <a:path w="41247" h="41247" extrusionOk="0">
                  <a:moveTo>
                    <a:pt x="1" y="1"/>
                  </a:moveTo>
                  <a:lnTo>
                    <a:pt x="1" y="41246"/>
                  </a:lnTo>
                  <a:lnTo>
                    <a:pt x="41247" y="41246"/>
                  </a:lnTo>
                  <a:lnTo>
                    <a:pt x="41247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1" name="Google Shape;941;p32"/>
            <p:cNvSpPr/>
            <p:nvPr/>
          </p:nvSpPr>
          <p:spPr>
            <a:xfrm>
              <a:off x="1295307" y="3072020"/>
              <a:ext cx="1313708" cy="1313708"/>
            </a:xfrm>
            <a:custGeom>
              <a:avLst/>
              <a:gdLst/>
              <a:ahLst/>
              <a:cxnLst/>
              <a:rect l="l" t="t" r="r" b="b"/>
              <a:pathLst>
                <a:path w="37715" h="37715" extrusionOk="0">
                  <a:moveTo>
                    <a:pt x="0" y="0"/>
                  </a:moveTo>
                  <a:lnTo>
                    <a:pt x="0" y="37714"/>
                  </a:lnTo>
                  <a:lnTo>
                    <a:pt x="37715" y="37714"/>
                  </a:lnTo>
                  <a:lnTo>
                    <a:pt x="37715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2" name="Google Shape;942;p32"/>
            <p:cNvSpPr/>
            <p:nvPr/>
          </p:nvSpPr>
          <p:spPr>
            <a:xfrm>
              <a:off x="1317600" y="3094312"/>
              <a:ext cx="1269122" cy="1268983"/>
            </a:xfrm>
            <a:custGeom>
              <a:avLst/>
              <a:gdLst/>
              <a:ahLst/>
              <a:cxnLst/>
              <a:rect l="l" t="t" r="r" b="b"/>
              <a:pathLst>
                <a:path w="36435" h="36431" extrusionOk="0">
                  <a:moveTo>
                    <a:pt x="1" y="0"/>
                  </a:moveTo>
                  <a:lnTo>
                    <a:pt x="1" y="36431"/>
                  </a:lnTo>
                  <a:lnTo>
                    <a:pt x="36434" y="36431"/>
                  </a:lnTo>
                  <a:lnTo>
                    <a:pt x="36434" y="0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3" name="Google Shape;943;p32"/>
            <p:cNvSpPr/>
            <p:nvPr/>
          </p:nvSpPr>
          <p:spPr>
            <a:xfrm>
              <a:off x="2428276" y="3101766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4" name="Google Shape;944;p32"/>
            <p:cNvSpPr/>
            <p:nvPr/>
          </p:nvSpPr>
          <p:spPr>
            <a:xfrm>
              <a:off x="2110890" y="3101766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1"/>
                  </a:moveTo>
                  <a:lnTo>
                    <a:pt x="0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5" name="Google Shape;945;p32"/>
            <p:cNvSpPr/>
            <p:nvPr/>
          </p:nvSpPr>
          <p:spPr>
            <a:xfrm>
              <a:off x="1793609" y="3101766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1"/>
                  </a:moveTo>
                  <a:lnTo>
                    <a:pt x="0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6" name="Google Shape;946;p32"/>
            <p:cNvSpPr/>
            <p:nvPr/>
          </p:nvSpPr>
          <p:spPr>
            <a:xfrm>
              <a:off x="1476292" y="3101766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8"/>
                  </a:lnTo>
                  <a:lnTo>
                    <a:pt x="4548" y="4548"/>
                  </a:lnTo>
                  <a:lnTo>
                    <a:pt x="4548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7" name="Google Shape;947;p32"/>
            <p:cNvSpPr/>
            <p:nvPr/>
          </p:nvSpPr>
          <p:spPr>
            <a:xfrm>
              <a:off x="2269583" y="3258265"/>
              <a:ext cx="158418" cy="158383"/>
            </a:xfrm>
            <a:custGeom>
              <a:avLst/>
              <a:gdLst/>
              <a:ahLst/>
              <a:cxnLst/>
              <a:rect l="l" t="t" r="r" b="b"/>
              <a:pathLst>
                <a:path w="4548" h="4547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8" name="Google Shape;948;p32"/>
            <p:cNvSpPr/>
            <p:nvPr/>
          </p:nvSpPr>
          <p:spPr>
            <a:xfrm>
              <a:off x="1952301" y="3258265"/>
              <a:ext cx="158383" cy="158383"/>
            </a:xfrm>
            <a:custGeom>
              <a:avLst/>
              <a:gdLst/>
              <a:ahLst/>
              <a:cxnLst/>
              <a:rect l="l" t="t" r="r" b="b"/>
              <a:pathLst>
                <a:path w="4547" h="4547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49" name="Google Shape;949;p32"/>
            <p:cNvSpPr/>
            <p:nvPr/>
          </p:nvSpPr>
          <p:spPr>
            <a:xfrm>
              <a:off x="1635020" y="3258265"/>
              <a:ext cx="158279" cy="158383"/>
            </a:xfrm>
            <a:custGeom>
              <a:avLst/>
              <a:gdLst/>
              <a:ahLst/>
              <a:cxnLst/>
              <a:rect l="l" t="t" r="r" b="b"/>
              <a:pathLst>
                <a:path w="4544" h="4547" extrusionOk="0">
                  <a:moveTo>
                    <a:pt x="0" y="0"/>
                  </a:moveTo>
                  <a:lnTo>
                    <a:pt x="0" y="4547"/>
                  </a:lnTo>
                  <a:lnTo>
                    <a:pt x="4544" y="4547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0" name="Google Shape;950;p32"/>
            <p:cNvSpPr/>
            <p:nvPr/>
          </p:nvSpPr>
          <p:spPr>
            <a:xfrm>
              <a:off x="1317600" y="3258265"/>
              <a:ext cx="158418" cy="158383"/>
            </a:xfrm>
            <a:custGeom>
              <a:avLst/>
              <a:gdLst/>
              <a:ahLst/>
              <a:cxnLst/>
              <a:rect l="l" t="t" r="r" b="b"/>
              <a:pathLst>
                <a:path w="4548" h="4547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1" name="Google Shape;951;p32"/>
            <p:cNvSpPr/>
            <p:nvPr/>
          </p:nvSpPr>
          <p:spPr>
            <a:xfrm>
              <a:off x="2428276" y="3414833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2" name="Google Shape;952;p32"/>
            <p:cNvSpPr/>
            <p:nvPr/>
          </p:nvSpPr>
          <p:spPr>
            <a:xfrm>
              <a:off x="2110890" y="3414833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3" name="Google Shape;953;p32"/>
            <p:cNvSpPr/>
            <p:nvPr/>
          </p:nvSpPr>
          <p:spPr>
            <a:xfrm>
              <a:off x="1793609" y="3414833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4" name="Google Shape;954;p32"/>
            <p:cNvSpPr/>
            <p:nvPr/>
          </p:nvSpPr>
          <p:spPr>
            <a:xfrm>
              <a:off x="1476292" y="3414833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0"/>
                  </a:moveTo>
                  <a:lnTo>
                    <a:pt x="1" y="4547"/>
                  </a:lnTo>
                  <a:lnTo>
                    <a:pt x="4548" y="4547"/>
                  </a:lnTo>
                  <a:lnTo>
                    <a:pt x="4548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5" name="Google Shape;955;p32"/>
            <p:cNvSpPr/>
            <p:nvPr/>
          </p:nvSpPr>
          <p:spPr>
            <a:xfrm>
              <a:off x="2269583" y="3571296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6" name="Google Shape;956;p32"/>
            <p:cNvSpPr/>
            <p:nvPr/>
          </p:nvSpPr>
          <p:spPr>
            <a:xfrm>
              <a:off x="1952301" y="3571296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1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7" name="Google Shape;957;p32"/>
            <p:cNvSpPr/>
            <p:nvPr/>
          </p:nvSpPr>
          <p:spPr>
            <a:xfrm>
              <a:off x="1635020" y="3571296"/>
              <a:ext cx="158279" cy="158418"/>
            </a:xfrm>
            <a:custGeom>
              <a:avLst/>
              <a:gdLst/>
              <a:ahLst/>
              <a:cxnLst/>
              <a:rect l="l" t="t" r="r" b="b"/>
              <a:pathLst>
                <a:path w="4544" h="4548" extrusionOk="0">
                  <a:moveTo>
                    <a:pt x="0" y="1"/>
                  </a:moveTo>
                  <a:lnTo>
                    <a:pt x="0" y="4547"/>
                  </a:lnTo>
                  <a:lnTo>
                    <a:pt x="4544" y="4547"/>
                  </a:lnTo>
                  <a:lnTo>
                    <a:pt x="4544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8" name="Google Shape;958;p32"/>
            <p:cNvSpPr/>
            <p:nvPr/>
          </p:nvSpPr>
          <p:spPr>
            <a:xfrm>
              <a:off x="1317600" y="3571296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59" name="Google Shape;959;p32"/>
            <p:cNvSpPr/>
            <p:nvPr/>
          </p:nvSpPr>
          <p:spPr>
            <a:xfrm>
              <a:off x="2428276" y="3727864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0" name="Google Shape;960;p32"/>
            <p:cNvSpPr/>
            <p:nvPr/>
          </p:nvSpPr>
          <p:spPr>
            <a:xfrm>
              <a:off x="2110890" y="3727864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1"/>
                  </a:moveTo>
                  <a:lnTo>
                    <a:pt x="0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1" name="Google Shape;961;p32"/>
            <p:cNvSpPr/>
            <p:nvPr/>
          </p:nvSpPr>
          <p:spPr>
            <a:xfrm>
              <a:off x="1793609" y="3727864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1"/>
                  </a:moveTo>
                  <a:lnTo>
                    <a:pt x="0" y="4548"/>
                  </a:lnTo>
                  <a:lnTo>
                    <a:pt x="4547" y="4548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2" name="Google Shape;962;p32"/>
            <p:cNvSpPr/>
            <p:nvPr/>
          </p:nvSpPr>
          <p:spPr>
            <a:xfrm>
              <a:off x="1476292" y="3727864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1"/>
                  </a:moveTo>
                  <a:lnTo>
                    <a:pt x="1" y="4548"/>
                  </a:lnTo>
                  <a:lnTo>
                    <a:pt x="4548" y="4548"/>
                  </a:lnTo>
                  <a:lnTo>
                    <a:pt x="4548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3" name="Google Shape;963;p32"/>
            <p:cNvSpPr/>
            <p:nvPr/>
          </p:nvSpPr>
          <p:spPr>
            <a:xfrm>
              <a:off x="2269583" y="3884363"/>
              <a:ext cx="158418" cy="158383"/>
            </a:xfrm>
            <a:custGeom>
              <a:avLst/>
              <a:gdLst/>
              <a:ahLst/>
              <a:cxnLst/>
              <a:rect l="l" t="t" r="r" b="b"/>
              <a:pathLst>
                <a:path w="4548" h="4547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4" name="Google Shape;964;p32"/>
            <p:cNvSpPr/>
            <p:nvPr/>
          </p:nvSpPr>
          <p:spPr>
            <a:xfrm>
              <a:off x="1952301" y="3884363"/>
              <a:ext cx="158383" cy="158383"/>
            </a:xfrm>
            <a:custGeom>
              <a:avLst/>
              <a:gdLst/>
              <a:ahLst/>
              <a:cxnLst/>
              <a:rect l="l" t="t" r="r" b="b"/>
              <a:pathLst>
                <a:path w="4547" h="4547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5" name="Google Shape;965;p32"/>
            <p:cNvSpPr/>
            <p:nvPr/>
          </p:nvSpPr>
          <p:spPr>
            <a:xfrm>
              <a:off x="1635020" y="3884363"/>
              <a:ext cx="158279" cy="158383"/>
            </a:xfrm>
            <a:custGeom>
              <a:avLst/>
              <a:gdLst/>
              <a:ahLst/>
              <a:cxnLst/>
              <a:rect l="l" t="t" r="r" b="b"/>
              <a:pathLst>
                <a:path w="4544" h="4547" extrusionOk="0">
                  <a:moveTo>
                    <a:pt x="0" y="0"/>
                  </a:moveTo>
                  <a:lnTo>
                    <a:pt x="0" y="4547"/>
                  </a:lnTo>
                  <a:lnTo>
                    <a:pt x="4544" y="4547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6" name="Google Shape;966;p32"/>
            <p:cNvSpPr/>
            <p:nvPr/>
          </p:nvSpPr>
          <p:spPr>
            <a:xfrm>
              <a:off x="1317600" y="3884363"/>
              <a:ext cx="158418" cy="158383"/>
            </a:xfrm>
            <a:custGeom>
              <a:avLst/>
              <a:gdLst/>
              <a:ahLst/>
              <a:cxnLst/>
              <a:rect l="l" t="t" r="r" b="b"/>
              <a:pathLst>
                <a:path w="4548" h="4547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7" name="Google Shape;967;p32"/>
            <p:cNvSpPr/>
            <p:nvPr/>
          </p:nvSpPr>
          <p:spPr>
            <a:xfrm>
              <a:off x="2428276" y="4040931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0"/>
                  </a:moveTo>
                  <a:lnTo>
                    <a:pt x="1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8" name="Google Shape;968;p32"/>
            <p:cNvSpPr/>
            <p:nvPr/>
          </p:nvSpPr>
          <p:spPr>
            <a:xfrm>
              <a:off x="2110890" y="4040931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69" name="Google Shape;969;p32"/>
            <p:cNvSpPr/>
            <p:nvPr/>
          </p:nvSpPr>
          <p:spPr>
            <a:xfrm>
              <a:off x="1793609" y="4040931"/>
              <a:ext cx="158383" cy="158418"/>
            </a:xfrm>
            <a:custGeom>
              <a:avLst/>
              <a:gdLst/>
              <a:ahLst/>
              <a:cxnLst/>
              <a:rect l="l" t="t" r="r" b="b"/>
              <a:pathLst>
                <a:path w="4547" h="4548" extrusionOk="0">
                  <a:moveTo>
                    <a:pt x="0" y="0"/>
                  </a:moveTo>
                  <a:lnTo>
                    <a:pt x="0" y="4547"/>
                  </a:lnTo>
                  <a:lnTo>
                    <a:pt x="4547" y="4547"/>
                  </a:lnTo>
                  <a:lnTo>
                    <a:pt x="4547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0" name="Google Shape;970;p32"/>
            <p:cNvSpPr/>
            <p:nvPr/>
          </p:nvSpPr>
          <p:spPr>
            <a:xfrm>
              <a:off x="1476292" y="4040931"/>
              <a:ext cx="158418" cy="158418"/>
            </a:xfrm>
            <a:custGeom>
              <a:avLst/>
              <a:gdLst/>
              <a:ahLst/>
              <a:cxnLst/>
              <a:rect l="l" t="t" r="r" b="b"/>
              <a:pathLst>
                <a:path w="4548" h="4548" extrusionOk="0">
                  <a:moveTo>
                    <a:pt x="1" y="0"/>
                  </a:moveTo>
                  <a:lnTo>
                    <a:pt x="1" y="4547"/>
                  </a:lnTo>
                  <a:lnTo>
                    <a:pt x="4548" y="4547"/>
                  </a:lnTo>
                  <a:lnTo>
                    <a:pt x="4548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1" name="Google Shape;971;p32"/>
            <p:cNvSpPr/>
            <p:nvPr/>
          </p:nvSpPr>
          <p:spPr>
            <a:xfrm>
              <a:off x="2269583" y="4197499"/>
              <a:ext cx="158418" cy="158314"/>
            </a:xfrm>
            <a:custGeom>
              <a:avLst/>
              <a:gdLst/>
              <a:ahLst/>
              <a:cxnLst/>
              <a:rect l="l" t="t" r="r" b="b"/>
              <a:pathLst>
                <a:path w="4548" h="4545" extrusionOk="0">
                  <a:moveTo>
                    <a:pt x="1" y="1"/>
                  </a:moveTo>
                  <a:lnTo>
                    <a:pt x="1" y="4544"/>
                  </a:lnTo>
                  <a:lnTo>
                    <a:pt x="4547" y="4544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2" name="Google Shape;972;p32"/>
            <p:cNvSpPr/>
            <p:nvPr/>
          </p:nvSpPr>
          <p:spPr>
            <a:xfrm>
              <a:off x="1952301" y="4197499"/>
              <a:ext cx="158383" cy="158314"/>
            </a:xfrm>
            <a:custGeom>
              <a:avLst/>
              <a:gdLst/>
              <a:ahLst/>
              <a:cxnLst/>
              <a:rect l="l" t="t" r="r" b="b"/>
              <a:pathLst>
                <a:path w="4547" h="4545" extrusionOk="0">
                  <a:moveTo>
                    <a:pt x="0" y="1"/>
                  </a:moveTo>
                  <a:lnTo>
                    <a:pt x="0" y="4544"/>
                  </a:lnTo>
                  <a:lnTo>
                    <a:pt x="4547" y="4544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3" name="Google Shape;973;p32"/>
            <p:cNvSpPr/>
            <p:nvPr/>
          </p:nvSpPr>
          <p:spPr>
            <a:xfrm>
              <a:off x="1635020" y="4197499"/>
              <a:ext cx="158279" cy="158314"/>
            </a:xfrm>
            <a:custGeom>
              <a:avLst/>
              <a:gdLst/>
              <a:ahLst/>
              <a:cxnLst/>
              <a:rect l="l" t="t" r="r" b="b"/>
              <a:pathLst>
                <a:path w="4544" h="4545" extrusionOk="0">
                  <a:moveTo>
                    <a:pt x="0" y="1"/>
                  </a:moveTo>
                  <a:lnTo>
                    <a:pt x="0" y="4544"/>
                  </a:lnTo>
                  <a:lnTo>
                    <a:pt x="4544" y="4544"/>
                  </a:lnTo>
                  <a:lnTo>
                    <a:pt x="4544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4" name="Google Shape;974;p32"/>
            <p:cNvSpPr/>
            <p:nvPr/>
          </p:nvSpPr>
          <p:spPr>
            <a:xfrm>
              <a:off x="1317600" y="4197499"/>
              <a:ext cx="158418" cy="158314"/>
            </a:xfrm>
            <a:custGeom>
              <a:avLst/>
              <a:gdLst/>
              <a:ahLst/>
              <a:cxnLst/>
              <a:rect l="l" t="t" r="r" b="b"/>
              <a:pathLst>
                <a:path w="4548" h="4545" extrusionOk="0">
                  <a:moveTo>
                    <a:pt x="1" y="1"/>
                  </a:moveTo>
                  <a:lnTo>
                    <a:pt x="1" y="4544"/>
                  </a:lnTo>
                  <a:lnTo>
                    <a:pt x="4547" y="4544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975" name="Google Shape;975;p32"/>
          <p:cNvGrpSpPr/>
          <p:nvPr/>
        </p:nvGrpSpPr>
        <p:grpSpPr>
          <a:xfrm rot="336529">
            <a:off x="7662745" y="4965837"/>
            <a:ext cx="1642517" cy="1563357"/>
            <a:chOff x="410325" y="170950"/>
            <a:chExt cx="819850" cy="819850"/>
          </a:xfrm>
        </p:grpSpPr>
        <p:sp>
          <p:nvSpPr>
            <p:cNvPr id="976" name="Google Shape;976;p32"/>
            <p:cNvSpPr/>
            <p:nvPr/>
          </p:nvSpPr>
          <p:spPr>
            <a:xfrm>
              <a:off x="643175" y="170950"/>
              <a:ext cx="587000" cy="468050"/>
            </a:xfrm>
            <a:custGeom>
              <a:avLst/>
              <a:gdLst/>
              <a:ahLst/>
              <a:cxnLst/>
              <a:rect l="l" t="t" r="r" b="b"/>
              <a:pathLst>
                <a:path w="23480" h="18722" extrusionOk="0">
                  <a:moveTo>
                    <a:pt x="7080" y="0"/>
                  </a:moveTo>
                  <a:lnTo>
                    <a:pt x="7080" y="5447"/>
                  </a:lnTo>
                  <a:lnTo>
                    <a:pt x="2594" y="5447"/>
                  </a:lnTo>
                  <a:cubicBezTo>
                    <a:pt x="1163" y="5447"/>
                    <a:pt x="0" y="6609"/>
                    <a:pt x="0" y="8043"/>
                  </a:cubicBezTo>
                  <a:cubicBezTo>
                    <a:pt x="0" y="9474"/>
                    <a:pt x="1163" y="10637"/>
                    <a:pt x="2594" y="10637"/>
                  </a:cubicBezTo>
                  <a:lnTo>
                    <a:pt x="7080" y="10637"/>
                  </a:lnTo>
                  <a:lnTo>
                    <a:pt x="7080" y="16397"/>
                  </a:lnTo>
                  <a:lnTo>
                    <a:pt x="12843" y="18721"/>
                  </a:lnTo>
                  <a:lnTo>
                    <a:pt x="18033" y="18721"/>
                  </a:lnTo>
                  <a:lnTo>
                    <a:pt x="23479" y="16397"/>
                  </a:lnTo>
                  <a:lnTo>
                    <a:pt x="23479" y="4047"/>
                  </a:lnTo>
                  <a:cubicBezTo>
                    <a:pt x="23479" y="1813"/>
                    <a:pt x="21667" y="0"/>
                    <a:pt x="194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7" name="Google Shape;977;p32"/>
            <p:cNvSpPr/>
            <p:nvPr/>
          </p:nvSpPr>
          <p:spPr>
            <a:xfrm>
              <a:off x="643175" y="307100"/>
              <a:ext cx="95675" cy="129775"/>
            </a:xfrm>
            <a:custGeom>
              <a:avLst/>
              <a:gdLst/>
              <a:ahLst/>
              <a:cxnLst/>
              <a:rect l="l" t="t" r="r" b="b"/>
              <a:pathLst>
                <a:path w="3827" h="5191" extrusionOk="0">
                  <a:moveTo>
                    <a:pt x="2594" y="1"/>
                  </a:moveTo>
                  <a:cubicBezTo>
                    <a:pt x="1163" y="1"/>
                    <a:pt x="0" y="1163"/>
                    <a:pt x="0" y="2597"/>
                  </a:cubicBezTo>
                  <a:cubicBezTo>
                    <a:pt x="0" y="4028"/>
                    <a:pt x="1163" y="5191"/>
                    <a:pt x="2594" y="5191"/>
                  </a:cubicBezTo>
                  <a:lnTo>
                    <a:pt x="3827" y="5191"/>
                  </a:lnTo>
                  <a:cubicBezTo>
                    <a:pt x="2392" y="5191"/>
                    <a:pt x="1233" y="4028"/>
                    <a:pt x="1233" y="2597"/>
                  </a:cubicBezTo>
                  <a:cubicBezTo>
                    <a:pt x="1233" y="1163"/>
                    <a:pt x="2392" y="1"/>
                    <a:pt x="382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8" name="Google Shape;978;p32"/>
            <p:cNvSpPr/>
            <p:nvPr/>
          </p:nvSpPr>
          <p:spPr>
            <a:xfrm>
              <a:off x="820225" y="170950"/>
              <a:ext cx="30775" cy="136175"/>
            </a:xfrm>
            <a:custGeom>
              <a:avLst/>
              <a:gdLst/>
              <a:ahLst/>
              <a:cxnLst/>
              <a:rect l="l" t="t" r="r" b="b"/>
              <a:pathLst>
                <a:path w="1231" h="5447" extrusionOk="0">
                  <a:moveTo>
                    <a:pt x="1" y="0"/>
                  </a:moveTo>
                  <a:lnTo>
                    <a:pt x="1" y="5447"/>
                  </a:lnTo>
                  <a:lnTo>
                    <a:pt x="1230" y="5447"/>
                  </a:lnTo>
                  <a:lnTo>
                    <a:pt x="123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79" name="Google Shape;979;p32"/>
            <p:cNvSpPr/>
            <p:nvPr/>
          </p:nvSpPr>
          <p:spPr>
            <a:xfrm>
              <a:off x="820225" y="436850"/>
              <a:ext cx="174775" cy="202075"/>
            </a:xfrm>
            <a:custGeom>
              <a:avLst/>
              <a:gdLst/>
              <a:ahLst/>
              <a:cxnLst/>
              <a:rect l="l" t="t" r="r" b="b"/>
              <a:pathLst>
                <a:path w="6991" h="8083" extrusionOk="0">
                  <a:moveTo>
                    <a:pt x="1" y="1"/>
                  </a:moveTo>
                  <a:lnTo>
                    <a:pt x="1" y="5761"/>
                  </a:lnTo>
                  <a:lnTo>
                    <a:pt x="5761" y="8082"/>
                  </a:lnTo>
                  <a:lnTo>
                    <a:pt x="6990" y="8082"/>
                  </a:lnTo>
                  <a:lnTo>
                    <a:pt x="1230" y="5761"/>
                  </a:lnTo>
                  <a:lnTo>
                    <a:pt x="1230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0" name="Google Shape;980;p32"/>
            <p:cNvSpPr/>
            <p:nvPr/>
          </p:nvSpPr>
          <p:spPr>
            <a:xfrm>
              <a:off x="410325" y="580850"/>
              <a:ext cx="672875" cy="409950"/>
            </a:xfrm>
            <a:custGeom>
              <a:avLst/>
              <a:gdLst/>
              <a:ahLst/>
              <a:cxnLst/>
              <a:rect l="l" t="t" r="r" b="b"/>
              <a:pathLst>
                <a:path w="26915" h="16398" extrusionOk="0">
                  <a:moveTo>
                    <a:pt x="0" y="1"/>
                  </a:moveTo>
                  <a:lnTo>
                    <a:pt x="0" y="12350"/>
                  </a:lnTo>
                  <a:cubicBezTo>
                    <a:pt x="0" y="14585"/>
                    <a:pt x="1813" y="16397"/>
                    <a:pt x="4047" y="16397"/>
                  </a:cubicBezTo>
                  <a:lnTo>
                    <a:pt x="16397" y="16397"/>
                  </a:lnTo>
                  <a:cubicBezTo>
                    <a:pt x="16397" y="16397"/>
                    <a:pt x="26915" y="9789"/>
                    <a:pt x="26915" y="8358"/>
                  </a:cubicBezTo>
                  <a:cubicBezTo>
                    <a:pt x="26915" y="6923"/>
                    <a:pt x="16397" y="1"/>
                    <a:pt x="16394" y="1"/>
                  </a:cubicBezTo>
                  <a:lnTo>
                    <a:pt x="10634" y="1"/>
                  </a:lnTo>
                  <a:lnTo>
                    <a:pt x="10634" y="4490"/>
                  </a:lnTo>
                  <a:cubicBezTo>
                    <a:pt x="10634" y="5921"/>
                    <a:pt x="9471" y="7083"/>
                    <a:pt x="8040" y="7083"/>
                  </a:cubicBezTo>
                  <a:cubicBezTo>
                    <a:pt x="6606" y="7083"/>
                    <a:pt x="5443" y="5921"/>
                    <a:pt x="5443" y="4490"/>
                  </a:cubicBezTo>
                  <a:lnTo>
                    <a:pt x="5443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1" name="Google Shape;981;p32"/>
            <p:cNvSpPr/>
            <p:nvPr/>
          </p:nvSpPr>
          <p:spPr>
            <a:xfrm>
              <a:off x="410325" y="580850"/>
              <a:ext cx="136350" cy="409950"/>
            </a:xfrm>
            <a:custGeom>
              <a:avLst/>
              <a:gdLst/>
              <a:ahLst/>
              <a:cxnLst/>
              <a:rect l="l" t="t" r="r" b="b"/>
              <a:pathLst>
                <a:path w="5454" h="16398" extrusionOk="0">
                  <a:moveTo>
                    <a:pt x="0" y="1"/>
                  </a:moveTo>
                  <a:lnTo>
                    <a:pt x="0" y="12350"/>
                  </a:lnTo>
                  <a:cubicBezTo>
                    <a:pt x="0" y="14585"/>
                    <a:pt x="1813" y="16397"/>
                    <a:pt x="4047" y="16397"/>
                  </a:cubicBezTo>
                  <a:lnTo>
                    <a:pt x="5453" y="16397"/>
                  </a:lnTo>
                  <a:cubicBezTo>
                    <a:pt x="3218" y="16397"/>
                    <a:pt x="1406" y="14585"/>
                    <a:pt x="1406" y="12350"/>
                  </a:cubicBezTo>
                  <a:lnTo>
                    <a:pt x="1406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2" name="Google Shape;982;p32"/>
            <p:cNvSpPr/>
            <p:nvPr/>
          </p:nvSpPr>
          <p:spPr>
            <a:xfrm>
              <a:off x="820225" y="403800"/>
              <a:ext cx="409950" cy="587000"/>
            </a:xfrm>
            <a:custGeom>
              <a:avLst/>
              <a:gdLst/>
              <a:ahLst/>
              <a:cxnLst/>
              <a:rect l="l" t="t" r="r" b="b"/>
              <a:pathLst>
                <a:path w="16398" h="23480" extrusionOk="0">
                  <a:moveTo>
                    <a:pt x="8354" y="0"/>
                  </a:moveTo>
                  <a:cubicBezTo>
                    <a:pt x="6923" y="0"/>
                    <a:pt x="5761" y="1163"/>
                    <a:pt x="5761" y="2597"/>
                  </a:cubicBezTo>
                  <a:lnTo>
                    <a:pt x="5761" y="7083"/>
                  </a:lnTo>
                  <a:lnTo>
                    <a:pt x="1" y="7083"/>
                  </a:lnTo>
                  <a:lnTo>
                    <a:pt x="1" y="12846"/>
                  </a:lnTo>
                  <a:lnTo>
                    <a:pt x="4487" y="12846"/>
                  </a:lnTo>
                  <a:cubicBezTo>
                    <a:pt x="5918" y="12846"/>
                    <a:pt x="7080" y="14005"/>
                    <a:pt x="7080" y="15440"/>
                  </a:cubicBezTo>
                  <a:cubicBezTo>
                    <a:pt x="7080" y="16871"/>
                    <a:pt x="5918" y="18033"/>
                    <a:pt x="4487" y="18033"/>
                  </a:cubicBezTo>
                  <a:lnTo>
                    <a:pt x="1" y="18033"/>
                  </a:lnTo>
                  <a:lnTo>
                    <a:pt x="1" y="23479"/>
                  </a:lnTo>
                  <a:lnTo>
                    <a:pt x="12347" y="23479"/>
                  </a:lnTo>
                  <a:cubicBezTo>
                    <a:pt x="14582" y="23479"/>
                    <a:pt x="16397" y="21667"/>
                    <a:pt x="16397" y="19432"/>
                  </a:cubicBezTo>
                  <a:lnTo>
                    <a:pt x="16397" y="7083"/>
                  </a:lnTo>
                  <a:lnTo>
                    <a:pt x="10951" y="7083"/>
                  </a:lnTo>
                  <a:lnTo>
                    <a:pt x="10951" y="2597"/>
                  </a:lnTo>
                  <a:cubicBezTo>
                    <a:pt x="10951" y="1163"/>
                    <a:pt x="9789" y="0"/>
                    <a:pt x="835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3" name="Google Shape;983;p32"/>
            <p:cNvSpPr/>
            <p:nvPr/>
          </p:nvSpPr>
          <p:spPr>
            <a:xfrm>
              <a:off x="964225" y="403800"/>
              <a:ext cx="80250" cy="177075"/>
            </a:xfrm>
            <a:custGeom>
              <a:avLst/>
              <a:gdLst/>
              <a:ahLst/>
              <a:cxnLst/>
              <a:rect l="l" t="t" r="r" b="b"/>
              <a:pathLst>
                <a:path w="3210" h="7083" extrusionOk="0">
                  <a:moveTo>
                    <a:pt x="2594" y="0"/>
                  </a:moveTo>
                  <a:cubicBezTo>
                    <a:pt x="1163" y="0"/>
                    <a:pt x="1" y="1163"/>
                    <a:pt x="1" y="2597"/>
                  </a:cubicBezTo>
                  <a:lnTo>
                    <a:pt x="1" y="7083"/>
                  </a:lnTo>
                  <a:lnTo>
                    <a:pt x="1227" y="7083"/>
                  </a:lnTo>
                  <a:lnTo>
                    <a:pt x="1227" y="2597"/>
                  </a:lnTo>
                  <a:cubicBezTo>
                    <a:pt x="1227" y="1374"/>
                    <a:pt x="2073" y="353"/>
                    <a:pt x="3209" y="74"/>
                  </a:cubicBezTo>
                  <a:cubicBezTo>
                    <a:pt x="3011" y="29"/>
                    <a:pt x="2806" y="0"/>
                    <a:pt x="259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4" name="Google Shape;984;p32"/>
            <p:cNvSpPr/>
            <p:nvPr/>
          </p:nvSpPr>
          <p:spPr>
            <a:xfrm>
              <a:off x="932375" y="724950"/>
              <a:ext cx="95525" cy="129700"/>
            </a:xfrm>
            <a:custGeom>
              <a:avLst/>
              <a:gdLst/>
              <a:ahLst/>
              <a:cxnLst/>
              <a:rect l="l" t="t" r="r" b="b"/>
              <a:pathLst>
                <a:path w="3821" h="5188" extrusionOk="0">
                  <a:moveTo>
                    <a:pt x="1" y="0"/>
                  </a:moveTo>
                  <a:cubicBezTo>
                    <a:pt x="1432" y="0"/>
                    <a:pt x="2594" y="1159"/>
                    <a:pt x="2594" y="2594"/>
                  </a:cubicBezTo>
                  <a:cubicBezTo>
                    <a:pt x="2594" y="4025"/>
                    <a:pt x="1432" y="5187"/>
                    <a:pt x="1" y="5187"/>
                  </a:cubicBezTo>
                  <a:lnTo>
                    <a:pt x="1227" y="5187"/>
                  </a:lnTo>
                  <a:cubicBezTo>
                    <a:pt x="2658" y="5187"/>
                    <a:pt x="3820" y="4025"/>
                    <a:pt x="3820" y="2594"/>
                  </a:cubicBezTo>
                  <a:cubicBezTo>
                    <a:pt x="3820" y="1159"/>
                    <a:pt x="2658" y="0"/>
                    <a:pt x="122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5" name="Google Shape;985;p32"/>
            <p:cNvSpPr/>
            <p:nvPr/>
          </p:nvSpPr>
          <p:spPr>
            <a:xfrm>
              <a:off x="820225" y="580850"/>
              <a:ext cx="30600" cy="144025"/>
            </a:xfrm>
            <a:custGeom>
              <a:avLst/>
              <a:gdLst/>
              <a:ahLst/>
              <a:cxnLst/>
              <a:rect l="l" t="t" r="r" b="b"/>
              <a:pathLst>
                <a:path w="1224" h="5761" extrusionOk="0">
                  <a:moveTo>
                    <a:pt x="1" y="1"/>
                  </a:moveTo>
                  <a:lnTo>
                    <a:pt x="1" y="5761"/>
                  </a:lnTo>
                  <a:lnTo>
                    <a:pt x="1224" y="5761"/>
                  </a:lnTo>
                  <a:lnTo>
                    <a:pt x="1224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86" name="Google Shape;986;p32"/>
            <p:cNvSpPr/>
            <p:nvPr/>
          </p:nvSpPr>
          <p:spPr>
            <a:xfrm>
              <a:off x="820225" y="854625"/>
              <a:ext cx="30600" cy="136175"/>
            </a:xfrm>
            <a:custGeom>
              <a:avLst/>
              <a:gdLst/>
              <a:ahLst/>
              <a:cxnLst/>
              <a:rect l="l" t="t" r="r" b="b"/>
              <a:pathLst>
                <a:path w="1224" h="5447" extrusionOk="0">
                  <a:moveTo>
                    <a:pt x="1" y="0"/>
                  </a:moveTo>
                  <a:lnTo>
                    <a:pt x="1" y="5446"/>
                  </a:lnTo>
                  <a:lnTo>
                    <a:pt x="1224" y="5446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987" name="Google Shape;987;p32"/>
          <p:cNvSpPr txBox="1">
            <a:spLocks noGrp="1"/>
          </p:cNvSpPr>
          <p:nvPr>
            <p:ph type="ctrTitle"/>
          </p:nvPr>
        </p:nvSpPr>
        <p:spPr>
          <a:xfrm>
            <a:off x="646539" y="148319"/>
            <a:ext cx="7594534" cy="411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b="1" dirty="0">
                <a:solidFill>
                  <a:schemeClr val="dk2"/>
                </a:solidFill>
                <a:latin typeface="#9Slide03 Kaleko 105 Round Bold" pitchFamily="2" charset="-93"/>
              </a:rPr>
              <a:t>GIẢI MÃ </a:t>
            </a:r>
            <a:br>
              <a:rPr lang="vi-VN" b="1" dirty="0">
                <a:solidFill>
                  <a:schemeClr val="dk2"/>
                </a:solidFill>
                <a:latin typeface="#9Slide03 Kaleko 105 Round Bold" pitchFamily="2" charset="-93"/>
              </a:rPr>
            </a:br>
            <a:r>
              <a:rPr lang="vi-VN" b="1" dirty="0">
                <a:latin typeface="#9Slide03 Kaleko 105 Round Bold" pitchFamily="2" charset="-93"/>
              </a:rPr>
              <a:t>Ô CHỮ BÍ MẬT</a:t>
            </a:r>
            <a:r>
              <a:rPr lang="en-GB" b="1" dirty="0">
                <a:solidFill>
                  <a:schemeClr val="dk2"/>
                </a:solidFill>
                <a:latin typeface="#9Slide03 Kaleko 105 Round Bold" pitchFamily="2" charset="-93"/>
              </a:rPr>
              <a:t> - </a:t>
            </a:r>
            <a:r>
              <a:rPr lang="vi-VN" b="1" dirty="0">
                <a:solidFill>
                  <a:schemeClr val="dk2"/>
                </a:solidFill>
                <a:latin typeface="#9Slide03 Kaleko 105 Round Bold" pitchFamily="2" charset="-93"/>
              </a:rPr>
              <a:t/>
            </a:r>
            <a:br>
              <a:rPr lang="vi-VN" b="1" dirty="0">
                <a:solidFill>
                  <a:schemeClr val="dk2"/>
                </a:solidFill>
                <a:latin typeface="#9Slide03 Kaleko 105 Round Bold" pitchFamily="2" charset="-93"/>
              </a:rPr>
            </a:br>
            <a:r>
              <a:rPr lang="vi-VN" sz="4000" b="1" dirty="0">
                <a:solidFill>
                  <a:schemeClr val="accent5"/>
                </a:solidFill>
                <a:latin typeface="#9Slide03 Kaleko 105 Round Bold" pitchFamily="2" charset="-93"/>
              </a:rPr>
              <a:t>KHOA HỌC TỰ NHIÊN 9</a:t>
            </a:r>
            <a:endParaRPr b="1" dirty="0">
              <a:solidFill>
                <a:schemeClr val="accent5"/>
              </a:solidFill>
              <a:latin typeface="#9Slide03 Kaleko 105 Round Bold" pitchFamily="2" charset="-93"/>
            </a:endParaRPr>
          </a:p>
        </p:txBody>
      </p:sp>
      <p:sp>
        <p:nvSpPr>
          <p:cNvPr id="988" name="Google Shape;988;p32"/>
          <p:cNvSpPr txBox="1">
            <a:spLocks noGrp="1"/>
          </p:cNvSpPr>
          <p:nvPr>
            <p:ph type="subTitle" idx="1"/>
          </p:nvPr>
        </p:nvSpPr>
        <p:spPr>
          <a:xfrm>
            <a:off x="770002" y="4344213"/>
            <a:ext cx="6005200" cy="63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Từ khóa hôm nay là gì?</a:t>
            </a:r>
            <a:endParaRPr lang="en-GB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89" name="Google Shape;989;p32"/>
          <p:cNvGrpSpPr/>
          <p:nvPr/>
        </p:nvGrpSpPr>
        <p:grpSpPr>
          <a:xfrm>
            <a:off x="10074105" y="384895"/>
            <a:ext cx="1530436" cy="2410366"/>
            <a:chOff x="7180000" y="457770"/>
            <a:chExt cx="920099" cy="1533529"/>
          </a:xfrm>
        </p:grpSpPr>
        <p:sp>
          <p:nvSpPr>
            <p:cNvPr id="990" name="Google Shape;990;p32"/>
            <p:cNvSpPr/>
            <p:nvPr/>
          </p:nvSpPr>
          <p:spPr>
            <a:xfrm rot="-5400000">
              <a:off x="7793431" y="1684631"/>
              <a:ext cx="306668" cy="306668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7" y="6055"/>
                    <a:pt x="6557" y="5434"/>
                  </a:cubicBezTo>
                  <a:lnTo>
                    <a:pt x="6557" y="1124"/>
                  </a:lnTo>
                  <a:cubicBezTo>
                    <a:pt x="6557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1" name="Google Shape;991;p32"/>
            <p:cNvSpPr/>
            <p:nvPr/>
          </p:nvSpPr>
          <p:spPr>
            <a:xfrm rot="-5400000">
              <a:off x="7793361" y="1377939"/>
              <a:ext cx="306809" cy="30666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2" name="Google Shape;992;p32"/>
            <p:cNvSpPr/>
            <p:nvPr/>
          </p:nvSpPr>
          <p:spPr>
            <a:xfrm rot="-5400000">
              <a:off x="7486739" y="1377939"/>
              <a:ext cx="306809" cy="30666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7"/>
                    <a:pt x="1127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3" name="Google Shape;993;p32"/>
            <p:cNvSpPr/>
            <p:nvPr/>
          </p:nvSpPr>
          <p:spPr>
            <a:xfrm rot="-5400000">
              <a:off x="7793408" y="1071224"/>
              <a:ext cx="306715" cy="30666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4" name="Google Shape;994;p32"/>
            <p:cNvSpPr/>
            <p:nvPr/>
          </p:nvSpPr>
          <p:spPr>
            <a:xfrm rot="-5400000">
              <a:off x="7793431" y="764579"/>
              <a:ext cx="306668" cy="306668"/>
            </a:xfrm>
            <a:custGeom>
              <a:avLst/>
              <a:gdLst/>
              <a:ahLst/>
              <a:cxnLst/>
              <a:rect l="l" t="t" r="r" b="b"/>
              <a:pathLst>
                <a:path w="6558" h="6558" extrusionOk="0">
                  <a:moveTo>
                    <a:pt x="1124" y="0"/>
                  </a:moveTo>
                  <a:cubicBezTo>
                    <a:pt x="503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4" y="6558"/>
                  </a:cubicBezTo>
                  <a:lnTo>
                    <a:pt x="5434" y="6558"/>
                  </a:lnTo>
                  <a:cubicBezTo>
                    <a:pt x="6055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5" name="Google Shape;995;p32"/>
            <p:cNvSpPr/>
            <p:nvPr/>
          </p:nvSpPr>
          <p:spPr>
            <a:xfrm rot="-5400000">
              <a:off x="7793337" y="457863"/>
              <a:ext cx="306856" cy="306668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8"/>
                    <a:pt x="1128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6" name="Google Shape;996;p32"/>
            <p:cNvSpPr/>
            <p:nvPr/>
          </p:nvSpPr>
          <p:spPr>
            <a:xfrm rot="-5400000">
              <a:off x="7486716" y="457863"/>
              <a:ext cx="306856" cy="306668"/>
            </a:xfrm>
            <a:custGeom>
              <a:avLst/>
              <a:gdLst/>
              <a:ahLst/>
              <a:cxnLst/>
              <a:rect l="l" t="t" r="r" b="b"/>
              <a:pathLst>
                <a:path w="6562" h="6558" extrusionOk="0">
                  <a:moveTo>
                    <a:pt x="1128" y="0"/>
                  </a:moveTo>
                  <a:cubicBezTo>
                    <a:pt x="507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3" y="6557"/>
                    <a:pt x="1128" y="6557"/>
                  </a:cubicBezTo>
                  <a:lnTo>
                    <a:pt x="5434" y="6557"/>
                  </a:lnTo>
                  <a:cubicBezTo>
                    <a:pt x="6055" y="6557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997" name="Google Shape;997;p32"/>
            <p:cNvSpPr/>
            <p:nvPr/>
          </p:nvSpPr>
          <p:spPr>
            <a:xfrm rot="-5400000">
              <a:off x="7180000" y="457770"/>
              <a:ext cx="306856" cy="306856"/>
            </a:xfrm>
            <a:custGeom>
              <a:avLst/>
              <a:gdLst/>
              <a:ahLst/>
              <a:cxnLst/>
              <a:rect l="l" t="t" r="r" b="b"/>
              <a:pathLst>
                <a:path w="6562" h="6562" extrusionOk="0">
                  <a:moveTo>
                    <a:pt x="1128" y="1"/>
                  </a:moveTo>
                  <a:cubicBezTo>
                    <a:pt x="507" y="1"/>
                    <a:pt x="1" y="506"/>
                    <a:pt x="1" y="1128"/>
                  </a:cubicBezTo>
                  <a:lnTo>
                    <a:pt x="1" y="5434"/>
                  </a:lnTo>
                  <a:cubicBezTo>
                    <a:pt x="1" y="6055"/>
                    <a:pt x="503" y="6561"/>
                    <a:pt x="1128" y="6561"/>
                  </a:cubicBezTo>
                  <a:lnTo>
                    <a:pt x="5434" y="6561"/>
                  </a:lnTo>
                  <a:cubicBezTo>
                    <a:pt x="6055" y="6561"/>
                    <a:pt x="6561" y="6055"/>
                    <a:pt x="6561" y="5434"/>
                  </a:cubicBezTo>
                  <a:lnTo>
                    <a:pt x="6561" y="1128"/>
                  </a:lnTo>
                  <a:cubicBezTo>
                    <a:pt x="6558" y="506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998" name="Google Shape;998;p32"/>
          <p:cNvGrpSpPr/>
          <p:nvPr/>
        </p:nvGrpSpPr>
        <p:grpSpPr>
          <a:xfrm rot="-352659">
            <a:off x="9574541" y="1389334"/>
            <a:ext cx="817748" cy="817935"/>
            <a:chOff x="6566710" y="1071200"/>
            <a:chExt cx="613337" cy="613477"/>
          </a:xfrm>
        </p:grpSpPr>
        <p:sp>
          <p:nvSpPr>
            <p:cNvPr id="999" name="Google Shape;999;p32"/>
            <p:cNvSpPr/>
            <p:nvPr/>
          </p:nvSpPr>
          <p:spPr>
            <a:xfrm rot="-5400000">
              <a:off x="6566664" y="1377915"/>
              <a:ext cx="306809" cy="306715"/>
            </a:xfrm>
            <a:custGeom>
              <a:avLst/>
              <a:gdLst/>
              <a:ahLst/>
              <a:cxnLst/>
              <a:rect l="l" t="t" r="r" b="b"/>
              <a:pathLst>
                <a:path w="6561" h="6559" extrusionOk="0">
                  <a:moveTo>
                    <a:pt x="1127" y="1"/>
                  </a:moveTo>
                  <a:cubicBezTo>
                    <a:pt x="506" y="1"/>
                    <a:pt x="0" y="504"/>
                    <a:pt x="0" y="1125"/>
                  </a:cubicBezTo>
                  <a:lnTo>
                    <a:pt x="0" y="5434"/>
                  </a:lnTo>
                  <a:cubicBezTo>
                    <a:pt x="0" y="6056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6"/>
                    <a:pt x="6561" y="5434"/>
                  </a:cubicBezTo>
                  <a:lnTo>
                    <a:pt x="6561" y="1125"/>
                  </a:lnTo>
                  <a:cubicBezTo>
                    <a:pt x="6558" y="504"/>
                    <a:pt x="6055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0" name="Google Shape;1000;p32"/>
            <p:cNvSpPr/>
            <p:nvPr/>
          </p:nvSpPr>
          <p:spPr>
            <a:xfrm rot="-5400000">
              <a:off x="6873309" y="1377939"/>
              <a:ext cx="306809" cy="306668"/>
            </a:xfrm>
            <a:custGeom>
              <a:avLst/>
              <a:gdLst/>
              <a:ahLst/>
              <a:cxnLst/>
              <a:rect l="l" t="t" r="r" b="b"/>
              <a:pathLst>
                <a:path w="6561" h="6558" extrusionOk="0">
                  <a:moveTo>
                    <a:pt x="1127" y="0"/>
                  </a:moveTo>
                  <a:cubicBezTo>
                    <a:pt x="506" y="0"/>
                    <a:pt x="0" y="503"/>
                    <a:pt x="0" y="1124"/>
                  </a:cubicBezTo>
                  <a:lnTo>
                    <a:pt x="0" y="5434"/>
                  </a:lnTo>
                  <a:cubicBezTo>
                    <a:pt x="0" y="6055"/>
                    <a:pt x="503" y="6558"/>
                    <a:pt x="1127" y="6558"/>
                  </a:cubicBezTo>
                  <a:lnTo>
                    <a:pt x="5434" y="6558"/>
                  </a:lnTo>
                  <a:cubicBezTo>
                    <a:pt x="6055" y="6558"/>
                    <a:pt x="6561" y="6055"/>
                    <a:pt x="6561" y="5434"/>
                  </a:cubicBezTo>
                  <a:lnTo>
                    <a:pt x="6561" y="1124"/>
                  </a:lnTo>
                  <a:cubicBezTo>
                    <a:pt x="6558" y="503"/>
                    <a:pt x="6055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1" name="Google Shape;1001;p32"/>
            <p:cNvSpPr/>
            <p:nvPr/>
          </p:nvSpPr>
          <p:spPr>
            <a:xfrm rot="-5400000">
              <a:off x="6873355" y="1071224"/>
              <a:ext cx="306715" cy="306668"/>
            </a:xfrm>
            <a:custGeom>
              <a:avLst/>
              <a:gdLst/>
              <a:ahLst/>
              <a:cxnLst/>
              <a:rect l="l" t="t" r="r" b="b"/>
              <a:pathLst>
                <a:path w="6559" h="6558" extrusionOk="0">
                  <a:moveTo>
                    <a:pt x="1125" y="0"/>
                  </a:moveTo>
                  <a:cubicBezTo>
                    <a:pt x="504" y="0"/>
                    <a:pt x="1" y="503"/>
                    <a:pt x="1" y="1124"/>
                  </a:cubicBezTo>
                  <a:lnTo>
                    <a:pt x="1" y="5434"/>
                  </a:lnTo>
                  <a:cubicBezTo>
                    <a:pt x="1" y="6055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5"/>
                    <a:pt x="6558" y="5434"/>
                  </a:cubicBezTo>
                  <a:lnTo>
                    <a:pt x="6558" y="1124"/>
                  </a:lnTo>
                  <a:cubicBezTo>
                    <a:pt x="6558" y="503"/>
                    <a:pt x="6056" y="0"/>
                    <a:pt x="543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2" name="Google Shape;1002;p32"/>
            <p:cNvSpPr/>
            <p:nvPr/>
          </p:nvSpPr>
          <p:spPr>
            <a:xfrm rot="-5400000">
              <a:off x="6566710" y="1071200"/>
              <a:ext cx="306715" cy="306715"/>
            </a:xfrm>
            <a:custGeom>
              <a:avLst/>
              <a:gdLst/>
              <a:ahLst/>
              <a:cxnLst/>
              <a:rect l="l" t="t" r="r" b="b"/>
              <a:pathLst>
                <a:path w="6559" h="6559" extrusionOk="0">
                  <a:moveTo>
                    <a:pt x="1125" y="1"/>
                  </a:moveTo>
                  <a:cubicBezTo>
                    <a:pt x="504" y="1"/>
                    <a:pt x="1" y="504"/>
                    <a:pt x="1" y="1125"/>
                  </a:cubicBezTo>
                  <a:lnTo>
                    <a:pt x="1" y="5434"/>
                  </a:lnTo>
                  <a:cubicBezTo>
                    <a:pt x="1" y="6056"/>
                    <a:pt x="504" y="6558"/>
                    <a:pt x="1125" y="6558"/>
                  </a:cubicBezTo>
                  <a:lnTo>
                    <a:pt x="5434" y="6558"/>
                  </a:lnTo>
                  <a:cubicBezTo>
                    <a:pt x="6056" y="6558"/>
                    <a:pt x="6558" y="6056"/>
                    <a:pt x="6558" y="5434"/>
                  </a:cubicBezTo>
                  <a:lnTo>
                    <a:pt x="6558" y="1125"/>
                  </a:lnTo>
                  <a:cubicBezTo>
                    <a:pt x="6558" y="504"/>
                    <a:pt x="6056" y="1"/>
                    <a:pt x="5434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1003" name="Google Shape;1003;p32"/>
          <p:cNvGrpSpPr/>
          <p:nvPr/>
        </p:nvGrpSpPr>
        <p:grpSpPr>
          <a:xfrm>
            <a:off x="8735905" y="1967513"/>
            <a:ext cx="422495" cy="422473"/>
            <a:chOff x="291850" y="2324188"/>
            <a:chExt cx="316871" cy="316855"/>
          </a:xfrm>
        </p:grpSpPr>
        <p:sp>
          <p:nvSpPr>
            <p:cNvPr id="1004" name="Google Shape;1004;p32"/>
            <p:cNvSpPr/>
            <p:nvPr/>
          </p:nvSpPr>
          <p:spPr>
            <a:xfrm>
              <a:off x="291850" y="2324188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4970" y="6584"/>
                  </a:lnTo>
                  <a:cubicBezTo>
                    <a:pt x="5863" y="6584"/>
                    <a:pt x="6584" y="5863"/>
                    <a:pt x="6584" y="4973"/>
                  </a:cubicBezTo>
                  <a:lnTo>
                    <a:pt x="6584" y="1614"/>
                  </a:lnTo>
                  <a:cubicBezTo>
                    <a:pt x="6584" y="724"/>
                    <a:pt x="5863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5" name="Google Shape;1005;p32"/>
            <p:cNvSpPr/>
            <p:nvPr/>
          </p:nvSpPr>
          <p:spPr>
            <a:xfrm>
              <a:off x="291850" y="2324188"/>
              <a:ext cx="126287" cy="316855"/>
            </a:xfrm>
            <a:custGeom>
              <a:avLst/>
              <a:gdLst/>
              <a:ahLst/>
              <a:cxnLst/>
              <a:rect l="l" t="t" r="r" b="b"/>
              <a:pathLst>
                <a:path w="2624" h="6584" extrusionOk="0">
                  <a:moveTo>
                    <a:pt x="1614" y="1"/>
                  </a:moveTo>
                  <a:cubicBezTo>
                    <a:pt x="724" y="1"/>
                    <a:pt x="1" y="724"/>
                    <a:pt x="1" y="1614"/>
                  </a:cubicBezTo>
                  <a:lnTo>
                    <a:pt x="1" y="4973"/>
                  </a:lnTo>
                  <a:cubicBezTo>
                    <a:pt x="1" y="5863"/>
                    <a:pt x="724" y="6584"/>
                    <a:pt x="1614" y="6584"/>
                  </a:cubicBezTo>
                  <a:lnTo>
                    <a:pt x="2623" y="6584"/>
                  </a:lnTo>
                  <a:cubicBezTo>
                    <a:pt x="1733" y="6584"/>
                    <a:pt x="1009" y="5863"/>
                    <a:pt x="1009" y="4973"/>
                  </a:cubicBezTo>
                  <a:lnTo>
                    <a:pt x="1009" y="1614"/>
                  </a:lnTo>
                  <a:cubicBezTo>
                    <a:pt x="1009" y="724"/>
                    <a:pt x="1733" y="1"/>
                    <a:pt x="26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6" name="Google Shape;1006;p32"/>
            <p:cNvSpPr/>
            <p:nvPr/>
          </p:nvSpPr>
          <p:spPr>
            <a:xfrm>
              <a:off x="450281" y="2457160"/>
              <a:ext cx="47646" cy="49376"/>
            </a:xfrm>
            <a:custGeom>
              <a:avLst/>
              <a:gdLst/>
              <a:ahLst/>
              <a:cxnLst/>
              <a:rect l="l" t="t" r="r" b="b"/>
              <a:pathLst>
                <a:path w="990" h="1026" extrusionOk="0">
                  <a:moveTo>
                    <a:pt x="493" y="1"/>
                  </a:moveTo>
                  <a:cubicBezTo>
                    <a:pt x="221" y="1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5"/>
                    <a:pt x="493" y="1025"/>
                  </a:cubicBezTo>
                  <a:cubicBezTo>
                    <a:pt x="765" y="1025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5"/>
                    <a:pt x="765" y="1"/>
                    <a:pt x="4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7" name="Google Shape;1007;p32"/>
            <p:cNvSpPr/>
            <p:nvPr/>
          </p:nvSpPr>
          <p:spPr>
            <a:xfrm>
              <a:off x="523914" y="2383527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0"/>
                  </a:moveTo>
                  <a:cubicBezTo>
                    <a:pt x="225" y="0"/>
                    <a:pt x="1" y="221"/>
                    <a:pt x="1" y="493"/>
                  </a:cubicBezTo>
                  <a:lnTo>
                    <a:pt x="1" y="525"/>
                  </a:lnTo>
                  <a:cubicBezTo>
                    <a:pt x="1" y="801"/>
                    <a:pt x="225" y="1022"/>
                    <a:pt x="497" y="1022"/>
                  </a:cubicBezTo>
                  <a:cubicBezTo>
                    <a:pt x="769" y="1022"/>
                    <a:pt x="990" y="798"/>
                    <a:pt x="990" y="525"/>
                  </a:cubicBezTo>
                  <a:lnTo>
                    <a:pt x="990" y="493"/>
                  </a:lnTo>
                  <a:cubicBezTo>
                    <a:pt x="990" y="221"/>
                    <a:pt x="769" y="0"/>
                    <a:pt x="4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08" name="Google Shape;1008;p32"/>
            <p:cNvSpPr/>
            <p:nvPr/>
          </p:nvSpPr>
          <p:spPr>
            <a:xfrm>
              <a:off x="376455" y="2530985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4" y="0"/>
                  </a:moveTo>
                  <a:cubicBezTo>
                    <a:pt x="221" y="0"/>
                    <a:pt x="0" y="225"/>
                    <a:pt x="0" y="497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7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009" name="Google Shape;1009;p32"/>
          <p:cNvSpPr/>
          <p:nvPr/>
        </p:nvSpPr>
        <p:spPr>
          <a:xfrm rot="-1732458">
            <a:off x="9701806" y="3703867"/>
            <a:ext cx="780651" cy="545412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7057" y="1"/>
                </a:moveTo>
                <a:lnTo>
                  <a:pt x="7057" y="6222"/>
                </a:lnTo>
                <a:cubicBezTo>
                  <a:pt x="7057" y="6526"/>
                  <a:pt x="6811" y="6772"/>
                  <a:pt x="6510" y="6772"/>
                </a:cubicBezTo>
                <a:lnTo>
                  <a:pt x="5207" y="6772"/>
                </a:lnTo>
                <a:cubicBezTo>
                  <a:pt x="5037" y="6772"/>
                  <a:pt x="4883" y="6686"/>
                  <a:pt x="4771" y="6555"/>
                </a:cubicBezTo>
                <a:cubicBezTo>
                  <a:pt x="4305" y="5996"/>
                  <a:pt x="3606" y="5642"/>
                  <a:pt x="2824" y="5642"/>
                </a:cubicBezTo>
                <a:cubicBezTo>
                  <a:pt x="2682" y="5642"/>
                  <a:pt x="2538" y="5653"/>
                  <a:pt x="2392" y="5677"/>
                </a:cubicBezTo>
                <a:cubicBezTo>
                  <a:pt x="1384" y="5847"/>
                  <a:pt x="551" y="6638"/>
                  <a:pt x="343" y="7634"/>
                </a:cubicBezTo>
                <a:cubicBezTo>
                  <a:pt x="1" y="9276"/>
                  <a:pt x="1243" y="10720"/>
                  <a:pt x="2825" y="10720"/>
                </a:cubicBezTo>
                <a:cubicBezTo>
                  <a:pt x="3609" y="10720"/>
                  <a:pt x="4307" y="10368"/>
                  <a:pt x="4771" y="9811"/>
                </a:cubicBezTo>
                <a:cubicBezTo>
                  <a:pt x="4883" y="9680"/>
                  <a:pt x="5037" y="9593"/>
                  <a:pt x="5207" y="9593"/>
                </a:cubicBezTo>
                <a:lnTo>
                  <a:pt x="6510" y="9593"/>
                </a:lnTo>
                <a:cubicBezTo>
                  <a:pt x="6811" y="9593"/>
                  <a:pt x="7057" y="9837"/>
                  <a:pt x="7057" y="10141"/>
                </a:cubicBezTo>
                <a:lnTo>
                  <a:pt x="7057" y="15235"/>
                </a:lnTo>
                <a:cubicBezTo>
                  <a:pt x="7057" y="15859"/>
                  <a:pt x="7563" y="16362"/>
                  <a:pt x="8184" y="16362"/>
                </a:cubicBezTo>
                <a:lnTo>
                  <a:pt x="22292" y="16362"/>
                </a:lnTo>
                <a:cubicBezTo>
                  <a:pt x="22913" y="16362"/>
                  <a:pt x="23419" y="15859"/>
                  <a:pt x="23419" y="15235"/>
                </a:cubicBezTo>
                <a:lnTo>
                  <a:pt x="23419" y="1131"/>
                </a:lnTo>
                <a:cubicBezTo>
                  <a:pt x="23419" y="507"/>
                  <a:pt x="22913" y="1"/>
                  <a:pt x="22292" y="1"/>
                </a:cubicBezTo>
                <a:lnTo>
                  <a:pt x="17194" y="1"/>
                </a:lnTo>
                <a:cubicBezTo>
                  <a:pt x="16893" y="1"/>
                  <a:pt x="16647" y="247"/>
                  <a:pt x="16647" y="548"/>
                </a:cubicBezTo>
                <a:lnTo>
                  <a:pt x="16647" y="1851"/>
                </a:lnTo>
                <a:cubicBezTo>
                  <a:pt x="16647" y="2021"/>
                  <a:pt x="16733" y="2178"/>
                  <a:pt x="16865" y="2287"/>
                </a:cubicBezTo>
                <a:cubicBezTo>
                  <a:pt x="17422" y="2751"/>
                  <a:pt x="17777" y="3452"/>
                  <a:pt x="17777" y="4233"/>
                </a:cubicBezTo>
                <a:cubicBezTo>
                  <a:pt x="17777" y="5636"/>
                  <a:pt x="16641" y="6772"/>
                  <a:pt x="15238" y="6772"/>
                </a:cubicBezTo>
                <a:cubicBezTo>
                  <a:pt x="15060" y="6772"/>
                  <a:pt x="14876" y="6754"/>
                  <a:pt x="14690" y="6715"/>
                </a:cubicBezTo>
                <a:cubicBezTo>
                  <a:pt x="13692" y="6507"/>
                  <a:pt x="12901" y="5674"/>
                  <a:pt x="12734" y="4669"/>
                </a:cubicBezTo>
                <a:cubicBezTo>
                  <a:pt x="12577" y="3712"/>
                  <a:pt x="12952" y="2837"/>
                  <a:pt x="13608" y="2287"/>
                </a:cubicBezTo>
                <a:cubicBezTo>
                  <a:pt x="13740" y="2178"/>
                  <a:pt x="13826" y="2021"/>
                  <a:pt x="13826" y="1851"/>
                </a:cubicBezTo>
                <a:lnTo>
                  <a:pt x="13826" y="548"/>
                </a:lnTo>
                <a:cubicBezTo>
                  <a:pt x="13826" y="247"/>
                  <a:pt x="13583" y="1"/>
                  <a:pt x="13278" y="1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1010" name="Google Shape;1010;p32"/>
          <p:cNvSpPr/>
          <p:nvPr/>
        </p:nvSpPr>
        <p:spPr>
          <a:xfrm rot="2276730">
            <a:off x="8755020" y="4015694"/>
            <a:ext cx="586824" cy="839853"/>
          </a:xfrm>
          <a:custGeom>
            <a:avLst/>
            <a:gdLst/>
            <a:ahLst/>
            <a:cxnLst/>
            <a:rect l="l" t="t" r="r" b="b"/>
            <a:pathLst>
              <a:path w="16366" h="23134" extrusionOk="0">
                <a:moveTo>
                  <a:pt x="8182" y="0"/>
                </a:moveTo>
                <a:cubicBezTo>
                  <a:pt x="6781" y="0"/>
                  <a:pt x="5646" y="1136"/>
                  <a:pt x="5646" y="2539"/>
                </a:cubicBezTo>
                <a:cubicBezTo>
                  <a:pt x="5646" y="3320"/>
                  <a:pt x="5998" y="4021"/>
                  <a:pt x="6555" y="4486"/>
                </a:cubicBezTo>
                <a:cubicBezTo>
                  <a:pt x="6686" y="4595"/>
                  <a:pt x="6773" y="4751"/>
                  <a:pt x="6773" y="4921"/>
                </a:cubicBezTo>
                <a:lnTo>
                  <a:pt x="6773" y="6224"/>
                </a:lnTo>
                <a:cubicBezTo>
                  <a:pt x="6773" y="6525"/>
                  <a:pt x="6526" y="6772"/>
                  <a:pt x="6225" y="6772"/>
                </a:cubicBezTo>
                <a:lnTo>
                  <a:pt x="1131" y="6772"/>
                </a:lnTo>
                <a:cubicBezTo>
                  <a:pt x="507" y="6772"/>
                  <a:pt x="1" y="7275"/>
                  <a:pt x="1" y="7899"/>
                </a:cubicBezTo>
                <a:lnTo>
                  <a:pt x="1" y="22003"/>
                </a:lnTo>
                <a:cubicBezTo>
                  <a:pt x="1" y="22627"/>
                  <a:pt x="507" y="23133"/>
                  <a:pt x="1131" y="23133"/>
                </a:cubicBezTo>
                <a:lnTo>
                  <a:pt x="15235" y="23133"/>
                </a:lnTo>
                <a:cubicBezTo>
                  <a:pt x="15859" y="23133"/>
                  <a:pt x="16365" y="22627"/>
                  <a:pt x="16365" y="22003"/>
                </a:cubicBezTo>
                <a:lnTo>
                  <a:pt x="16365" y="16909"/>
                </a:lnTo>
                <a:cubicBezTo>
                  <a:pt x="16365" y="16608"/>
                  <a:pt x="16119" y="16361"/>
                  <a:pt x="15818" y="16361"/>
                </a:cubicBezTo>
                <a:lnTo>
                  <a:pt x="14515" y="16361"/>
                </a:lnTo>
                <a:cubicBezTo>
                  <a:pt x="14342" y="16361"/>
                  <a:pt x="14188" y="16448"/>
                  <a:pt x="14079" y="16579"/>
                </a:cubicBezTo>
                <a:cubicBezTo>
                  <a:pt x="13612" y="17136"/>
                  <a:pt x="12914" y="17488"/>
                  <a:pt x="12133" y="17488"/>
                </a:cubicBezTo>
                <a:cubicBezTo>
                  <a:pt x="10551" y="17488"/>
                  <a:pt x="9309" y="16044"/>
                  <a:pt x="9651" y="14405"/>
                </a:cubicBezTo>
                <a:cubicBezTo>
                  <a:pt x="9859" y="13406"/>
                  <a:pt x="10692" y="12615"/>
                  <a:pt x="11697" y="12449"/>
                </a:cubicBezTo>
                <a:cubicBezTo>
                  <a:pt x="11845" y="12424"/>
                  <a:pt x="11992" y="12412"/>
                  <a:pt x="12135" y="12412"/>
                </a:cubicBezTo>
                <a:cubicBezTo>
                  <a:pt x="12916" y="12412"/>
                  <a:pt x="13614" y="12766"/>
                  <a:pt x="14079" y="13323"/>
                </a:cubicBezTo>
                <a:cubicBezTo>
                  <a:pt x="14188" y="13454"/>
                  <a:pt x="14342" y="13540"/>
                  <a:pt x="14515" y="13540"/>
                </a:cubicBezTo>
                <a:lnTo>
                  <a:pt x="15818" y="13540"/>
                </a:lnTo>
                <a:cubicBezTo>
                  <a:pt x="16119" y="13540"/>
                  <a:pt x="16365" y="13294"/>
                  <a:pt x="16365" y="12993"/>
                </a:cubicBezTo>
                <a:lnTo>
                  <a:pt x="16365" y="6769"/>
                </a:lnTo>
                <a:lnTo>
                  <a:pt x="10141" y="6772"/>
                </a:lnTo>
                <a:cubicBezTo>
                  <a:pt x="9840" y="6772"/>
                  <a:pt x="9593" y="6525"/>
                  <a:pt x="9593" y="6224"/>
                </a:cubicBezTo>
                <a:lnTo>
                  <a:pt x="9593" y="4921"/>
                </a:lnTo>
                <a:cubicBezTo>
                  <a:pt x="9593" y="4748"/>
                  <a:pt x="9680" y="4595"/>
                  <a:pt x="9811" y="4486"/>
                </a:cubicBezTo>
                <a:cubicBezTo>
                  <a:pt x="10471" y="3935"/>
                  <a:pt x="10845" y="3058"/>
                  <a:pt x="10689" y="2104"/>
                </a:cubicBezTo>
                <a:cubicBezTo>
                  <a:pt x="10519" y="1098"/>
                  <a:pt x="9728" y="266"/>
                  <a:pt x="8729" y="58"/>
                </a:cubicBezTo>
                <a:cubicBezTo>
                  <a:pt x="8544" y="19"/>
                  <a:pt x="8361" y="0"/>
                  <a:pt x="8182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1011" name="Google Shape;1011;p32"/>
          <p:cNvGrpSpPr/>
          <p:nvPr/>
        </p:nvGrpSpPr>
        <p:grpSpPr>
          <a:xfrm>
            <a:off x="11207233" y="3423171"/>
            <a:ext cx="859442" cy="879762"/>
            <a:chOff x="7879273" y="4810679"/>
            <a:chExt cx="425228" cy="425228"/>
          </a:xfrm>
        </p:grpSpPr>
        <p:sp>
          <p:nvSpPr>
            <p:cNvPr id="1012" name="Google Shape;1012;p32"/>
            <p:cNvSpPr/>
            <p:nvPr/>
          </p:nvSpPr>
          <p:spPr>
            <a:xfrm rot="-1596938">
              <a:off x="7933461" y="4864866"/>
              <a:ext cx="316853" cy="316853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3" name="Google Shape;1013;p32"/>
            <p:cNvSpPr/>
            <p:nvPr/>
          </p:nvSpPr>
          <p:spPr>
            <a:xfrm rot="-1596938">
              <a:off x="7943566" y="4907588"/>
              <a:ext cx="126135" cy="316853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4" name="Google Shape;1014;p32"/>
            <p:cNvSpPr/>
            <p:nvPr/>
          </p:nvSpPr>
          <p:spPr>
            <a:xfrm rot="-1596938">
              <a:off x="8084615" y="4989440"/>
              <a:ext cx="47643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grpSp>
        <p:nvGrpSpPr>
          <p:cNvPr id="1015" name="Google Shape;1015;p32"/>
          <p:cNvGrpSpPr/>
          <p:nvPr/>
        </p:nvGrpSpPr>
        <p:grpSpPr>
          <a:xfrm rot="-1459496">
            <a:off x="8773692" y="3018954"/>
            <a:ext cx="1255639" cy="786520"/>
            <a:chOff x="1737000" y="4313625"/>
            <a:chExt cx="941754" cy="589906"/>
          </a:xfrm>
        </p:grpSpPr>
        <p:sp>
          <p:nvSpPr>
            <p:cNvPr id="1016" name="Google Shape;1016;p32"/>
            <p:cNvSpPr/>
            <p:nvPr/>
          </p:nvSpPr>
          <p:spPr>
            <a:xfrm>
              <a:off x="1737000" y="4313625"/>
              <a:ext cx="354077" cy="589906"/>
            </a:xfrm>
            <a:custGeom>
              <a:avLst/>
              <a:gdLst/>
              <a:ahLst/>
              <a:cxnLst/>
              <a:rect l="l" t="t" r="r" b="b"/>
              <a:pathLst>
                <a:path w="6360" h="10596" extrusionOk="0">
                  <a:moveTo>
                    <a:pt x="455" y="0"/>
                  </a:moveTo>
                  <a:cubicBezTo>
                    <a:pt x="205" y="0"/>
                    <a:pt x="1" y="205"/>
                    <a:pt x="1" y="455"/>
                  </a:cubicBezTo>
                  <a:lnTo>
                    <a:pt x="1" y="10141"/>
                  </a:lnTo>
                  <a:cubicBezTo>
                    <a:pt x="1" y="10390"/>
                    <a:pt x="205" y="10595"/>
                    <a:pt x="455" y="10595"/>
                  </a:cubicBezTo>
                  <a:lnTo>
                    <a:pt x="5905" y="10595"/>
                  </a:lnTo>
                  <a:cubicBezTo>
                    <a:pt x="6154" y="10595"/>
                    <a:pt x="6359" y="10390"/>
                    <a:pt x="6359" y="10141"/>
                  </a:cubicBezTo>
                  <a:lnTo>
                    <a:pt x="6359" y="455"/>
                  </a:lnTo>
                  <a:cubicBezTo>
                    <a:pt x="6359" y="202"/>
                    <a:pt x="6154" y="0"/>
                    <a:pt x="590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7" name="Google Shape;1017;p32"/>
            <p:cNvSpPr/>
            <p:nvPr/>
          </p:nvSpPr>
          <p:spPr>
            <a:xfrm>
              <a:off x="1772853" y="4602952"/>
              <a:ext cx="282371" cy="11246"/>
            </a:xfrm>
            <a:custGeom>
              <a:avLst/>
              <a:gdLst/>
              <a:ahLst/>
              <a:cxnLst/>
              <a:rect l="l" t="t" r="r" b="b"/>
              <a:pathLst>
                <a:path w="5072" h="202" extrusionOk="0">
                  <a:moveTo>
                    <a:pt x="103" y="0"/>
                  </a:moveTo>
                  <a:cubicBezTo>
                    <a:pt x="45" y="0"/>
                    <a:pt x="0" y="45"/>
                    <a:pt x="0" y="99"/>
                  </a:cubicBezTo>
                  <a:cubicBezTo>
                    <a:pt x="0" y="157"/>
                    <a:pt x="45" y="202"/>
                    <a:pt x="103" y="202"/>
                  </a:cubicBezTo>
                  <a:lnTo>
                    <a:pt x="4969" y="202"/>
                  </a:lnTo>
                  <a:cubicBezTo>
                    <a:pt x="5027" y="202"/>
                    <a:pt x="5072" y="157"/>
                    <a:pt x="5072" y="99"/>
                  </a:cubicBezTo>
                  <a:cubicBezTo>
                    <a:pt x="5072" y="45"/>
                    <a:pt x="5027" y="0"/>
                    <a:pt x="49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8" name="Google Shape;1018;p32"/>
            <p:cNvSpPr/>
            <p:nvPr/>
          </p:nvSpPr>
          <p:spPr>
            <a:xfrm>
              <a:off x="1984797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11" y="0"/>
                    <a:pt x="0" y="212"/>
                    <a:pt x="0" y="471"/>
                  </a:cubicBezTo>
                  <a:cubicBezTo>
                    <a:pt x="0" y="730"/>
                    <a:pt x="211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19" name="Google Shape;1019;p32"/>
            <p:cNvSpPr/>
            <p:nvPr/>
          </p:nvSpPr>
          <p:spPr>
            <a:xfrm>
              <a:off x="1791002" y="479669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71" y="0"/>
                  </a:moveTo>
                  <a:cubicBezTo>
                    <a:pt x="212" y="0"/>
                    <a:pt x="1" y="212"/>
                    <a:pt x="1" y="471"/>
                  </a:cubicBezTo>
                  <a:cubicBezTo>
                    <a:pt x="1" y="730"/>
                    <a:pt x="212" y="939"/>
                    <a:pt x="471" y="939"/>
                  </a:cubicBezTo>
                  <a:cubicBezTo>
                    <a:pt x="728" y="939"/>
                    <a:pt x="939" y="730"/>
                    <a:pt x="939" y="471"/>
                  </a:cubicBezTo>
                  <a:cubicBezTo>
                    <a:pt x="939" y="212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0" name="Google Shape;1020;p32"/>
            <p:cNvSpPr/>
            <p:nvPr/>
          </p:nvSpPr>
          <p:spPr>
            <a:xfrm>
              <a:off x="1984797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68" y="0"/>
                  </a:moveTo>
                  <a:cubicBezTo>
                    <a:pt x="211" y="0"/>
                    <a:pt x="0" y="208"/>
                    <a:pt x="0" y="468"/>
                  </a:cubicBezTo>
                  <a:cubicBezTo>
                    <a:pt x="0" y="725"/>
                    <a:pt x="208" y="935"/>
                    <a:pt x="462" y="935"/>
                  </a:cubicBezTo>
                  <a:cubicBezTo>
                    <a:pt x="464" y="935"/>
                    <a:pt x="466" y="935"/>
                    <a:pt x="468" y="935"/>
                  </a:cubicBezTo>
                  <a:cubicBezTo>
                    <a:pt x="727" y="935"/>
                    <a:pt x="938" y="727"/>
                    <a:pt x="938" y="468"/>
                  </a:cubicBezTo>
                  <a:cubicBezTo>
                    <a:pt x="938" y="208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1" name="Google Shape;1021;p32"/>
            <p:cNvSpPr/>
            <p:nvPr/>
          </p:nvSpPr>
          <p:spPr>
            <a:xfrm>
              <a:off x="1791002" y="4670315"/>
              <a:ext cx="52276" cy="52109"/>
            </a:xfrm>
            <a:custGeom>
              <a:avLst/>
              <a:gdLst/>
              <a:ahLst/>
              <a:cxnLst/>
              <a:rect l="l" t="t" r="r" b="b"/>
              <a:pathLst>
                <a:path w="939" h="936" extrusionOk="0">
                  <a:moveTo>
                    <a:pt x="471" y="0"/>
                  </a:moveTo>
                  <a:cubicBezTo>
                    <a:pt x="212" y="0"/>
                    <a:pt x="1" y="208"/>
                    <a:pt x="1" y="468"/>
                  </a:cubicBezTo>
                  <a:cubicBezTo>
                    <a:pt x="1" y="725"/>
                    <a:pt x="209" y="935"/>
                    <a:pt x="466" y="935"/>
                  </a:cubicBezTo>
                  <a:cubicBezTo>
                    <a:pt x="468" y="935"/>
                    <a:pt x="469" y="935"/>
                    <a:pt x="471" y="935"/>
                  </a:cubicBezTo>
                  <a:cubicBezTo>
                    <a:pt x="728" y="935"/>
                    <a:pt x="939" y="727"/>
                    <a:pt x="939" y="468"/>
                  </a:cubicBezTo>
                  <a:cubicBezTo>
                    <a:pt x="939" y="208"/>
                    <a:pt x="728" y="0"/>
                    <a:pt x="4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2" name="Google Shape;1022;p32"/>
            <p:cNvSpPr/>
            <p:nvPr/>
          </p:nvSpPr>
          <p:spPr>
            <a:xfrm>
              <a:off x="1967316" y="4388504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5" y="0"/>
                  </a:moveTo>
                  <a:cubicBezTo>
                    <a:pt x="453" y="0"/>
                    <a:pt x="370" y="22"/>
                    <a:pt x="295" y="67"/>
                  </a:cubicBezTo>
                  <a:cubicBezTo>
                    <a:pt x="71" y="199"/>
                    <a:pt x="0" y="487"/>
                    <a:pt x="132" y="711"/>
                  </a:cubicBezTo>
                  <a:cubicBezTo>
                    <a:pt x="220" y="857"/>
                    <a:pt x="376" y="939"/>
                    <a:pt x="535" y="939"/>
                  </a:cubicBezTo>
                  <a:cubicBezTo>
                    <a:pt x="617" y="939"/>
                    <a:pt x="700" y="917"/>
                    <a:pt x="775" y="871"/>
                  </a:cubicBezTo>
                  <a:cubicBezTo>
                    <a:pt x="999" y="737"/>
                    <a:pt x="1070" y="448"/>
                    <a:pt x="935" y="228"/>
                  </a:cubicBezTo>
                  <a:cubicBezTo>
                    <a:pt x="849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3" name="Google Shape;1023;p32"/>
            <p:cNvSpPr/>
            <p:nvPr/>
          </p:nvSpPr>
          <p:spPr>
            <a:xfrm>
              <a:off x="1801190" y="4488212"/>
              <a:ext cx="59570" cy="52276"/>
            </a:xfrm>
            <a:custGeom>
              <a:avLst/>
              <a:gdLst/>
              <a:ahLst/>
              <a:cxnLst/>
              <a:rect l="l" t="t" r="r" b="b"/>
              <a:pathLst>
                <a:path w="1070" h="939" extrusionOk="0">
                  <a:moveTo>
                    <a:pt x="534" y="0"/>
                  </a:moveTo>
                  <a:cubicBezTo>
                    <a:pt x="452" y="0"/>
                    <a:pt x="370" y="22"/>
                    <a:pt x="295" y="66"/>
                  </a:cubicBezTo>
                  <a:cubicBezTo>
                    <a:pt x="71" y="201"/>
                    <a:pt x="0" y="489"/>
                    <a:pt x="135" y="710"/>
                  </a:cubicBezTo>
                  <a:cubicBezTo>
                    <a:pt x="221" y="857"/>
                    <a:pt x="375" y="938"/>
                    <a:pt x="533" y="938"/>
                  </a:cubicBezTo>
                  <a:cubicBezTo>
                    <a:pt x="616" y="938"/>
                    <a:pt x="699" y="916"/>
                    <a:pt x="775" y="870"/>
                  </a:cubicBezTo>
                  <a:cubicBezTo>
                    <a:pt x="999" y="739"/>
                    <a:pt x="1070" y="451"/>
                    <a:pt x="938" y="230"/>
                  </a:cubicBezTo>
                  <a:cubicBezTo>
                    <a:pt x="849" y="81"/>
                    <a:pt x="693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4" name="Google Shape;1024;p32"/>
            <p:cNvSpPr/>
            <p:nvPr/>
          </p:nvSpPr>
          <p:spPr>
            <a:xfrm>
              <a:off x="2088848" y="4317188"/>
              <a:ext cx="589906" cy="353910"/>
            </a:xfrm>
            <a:custGeom>
              <a:avLst/>
              <a:gdLst/>
              <a:ahLst/>
              <a:cxnLst/>
              <a:rect l="l" t="t" r="r" b="b"/>
              <a:pathLst>
                <a:path w="10596" h="6357" extrusionOk="0">
                  <a:moveTo>
                    <a:pt x="456" y="1"/>
                  </a:moveTo>
                  <a:cubicBezTo>
                    <a:pt x="206" y="1"/>
                    <a:pt x="1" y="202"/>
                    <a:pt x="1" y="455"/>
                  </a:cubicBezTo>
                  <a:lnTo>
                    <a:pt x="1" y="5901"/>
                  </a:lnTo>
                  <a:cubicBezTo>
                    <a:pt x="1" y="6151"/>
                    <a:pt x="206" y="6356"/>
                    <a:pt x="456" y="6356"/>
                  </a:cubicBezTo>
                  <a:lnTo>
                    <a:pt x="10141" y="6356"/>
                  </a:lnTo>
                  <a:cubicBezTo>
                    <a:pt x="10394" y="6356"/>
                    <a:pt x="10596" y="6151"/>
                    <a:pt x="10596" y="5901"/>
                  </a:cubicBezTo>
                  <a:lnTo>
                    <a:pt x="10596" y="455"/>
                  </a:lnTo>
                  <a:cubicBezTo>
                    <a:pt x="10596" y="202"/>
                    <a:pt x="10394" y="1"/>
                    <a:pt x="1014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5" name="Google Shape;1025;p32"/>
            <p:cNvSpPr/>
            <p:nvPr/>
          </p:nvSpPr>
          <p:spPr>
            <a:xfrm>
              <a:off x="2378176" y="4352818"/>
              <a:ext cx="11302" cy="282427"/>
            </a:xfrm>
            <a:custGeom>
              <a:avLst/>
              <a:gdLst/>
              <a:ahLst/>
              <a:cxnLst/>
              <a:rect l="l" t="t" r="r" b="b"/>
              <a:pathLst>
                <a:path w="203" h="5073" extrusionOk="0">
                  <a:moveTo>
                    <a:pt x="103" y="1"/>
                  </a:moveTo>
                  <a:cubicBezTo>
                    <a:pt x="45" y="1"/>
                    <a:pt x="1" y="49"/>
                    <a:pt x="1" y="103"/>
                  </a:cubicBezTo>
                  <a:lnTo>
                    <a:pt x="1" y="4973"/>
                  </a:lnTo>
                  <a:cubicBezTo>
                    <a:pt x="1" y="5028"/>
                    <a:pt x="45" y="5073"/>
                    <a:pt x="103" y="5073"/>
                  </a:cubicBezTo>
                  <a:cubicBezTo>
                    <a:pt x="157" y="5073"/>
                    <a:pt x="202" y="5028"/>
                    <a:pt x="202" y="4973"/>
                  </a:cubicBezTo>
                  <a:lnTo>
                    <a:pt x="202" y="103"/>
                  </a:lnTo>
                  <a:cubicBezTo>
                    <a:pt x="202" y="49"/>
                    <a:pt x="157" y="1"/>
                    <a:pt x="1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6" name="Google Shape;1026;p32"/>
            <p:cNvSpPr/>
            <p:nvPr/>
          </p:nvSpPr>
          <p:spPr>
            <a:xfrm>
              <a:off x="2572138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8" y="0"/>
                    <a:pt x="0" y="212"/>
                    <a:pt x="0" y="471"/>
                  </a:cubicBezTo>
                  <a:cubicBezTo>
                    <a:pt x="0" y="730"/>
                    <a:pt x="208" y="939"/>
                    <a:pt x="468" y="939"/>
                  </a:cubicBezTo>
                  <a:cubicBezTo>
                    <a:pt x="727" y="939"/>
                    <a:pt x="938" y="730"/>
                    <a:pt x="938" y="471"/>
                  </a:cubicBezTo>
                  <a:cubicBezTo>
                    <a:pt x="938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7" name="Google Shape;1027;p32"/>
            <p:cNvSpPr/>
            <p:nvPr/>
          </p:nvSpPr>
          <p:spPr>
            <a:xfrm>
              <a:off x="2572138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8" y="1"/>
                    <a:pt x="0" y="212"/>
                    <a:pt x="0" y="471"/>
                  </a:cubicBezTo>
                  <a:cubicBezTo>
                    <a:pt x="0" y="731"/>
                    <a:pt x="208" y="939"/>
                    <a:pt x="468" y="939"/>
                  </a:cubicBezTo>
                  <a:cubicBezTo>
                    <a:pt x="727" y="939"/>
                    <a:pt x="938" y="731"/>
                    <a:pt x="938" y="471"/>
                  </a:cubicBezTo>
                  <a:cubicBezTo>
                    <a:pt x="938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8" name="Google Shape;1028;p32"/>
            <p:cNvSpPr/>
            <p:nvPr/>
          </p:nvSpPr>
          <p:spPr>
            <a:xfrm>
              <a:off x="2422547" y="4371023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0"/>
                  </a:moveTo>
                  <a:cubicBezTo>
                    <a:pt x="209" y="0"/>
                    <a:pt x="1" y="212"/>
                    <a:pt x="1" y="471"/>
                  </a:cubicBezTo>
                  <a:cubicBezTo>
                    <a:pt x="1" y="730"/>
                    <a:pt x="209" y="939"/>
                    <a:pt x="468" y="939"/>
                  </a:cubicBezTo>
                  <a:cubicBezTo>
                    <a:pt x="728" y="939"/>
                    <a:pt x="936" y="730"/>
                    <a:pt x="936" y="471"/>
                  </a:cubicBezTo>
                  <a:cubicBezTo>
                    <a:pt x="936" y="212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29" name="Google Shape;1029;p32"/>
            <p:cNvSpPr/>
            <p:nvPr/>
          </p:nvSpPr>
          <p:spPr>
            <a:xfrm>
              <a:off x="2422547" y="4564761"/>
              <a:ext cx="52109" cy="52276"/>
            </a:xfrm>
            <a:custGeom>
              <a:avLst/>
              <a:gdLst/>
              <a:ahLst/>
              <a:cxnLst/>
              <a:rect l="l" t="t" r="r" b="b"/>
              <a:pathLst>
                <a:path w="936" h="939" extrusionOk="0">
                  <a:moveTo>
                    <a:pt x="468" y="1"/>
                  </a:moveTo>
                  <a:cubicBezTo>
                    <a:pt x="209" y="1"/>
                    <a:pt x="1" y="212"/>
                    <a:pt x="1" y="471"/>
                  </a:cubicBezTo>
                  <a:cubicBezTo>
                    <a:pt x="1" y="731"/>
                    <a:pt x="209" y="939"/>
                    <a:pt x="468" y="939"/>
                  </a:cubicBezTo>
                  <a:cubicBezTo>
                    <a:pt x="728" y="939"/>
                    <a:pt x="936" y="731"/>
                    <a:pt x="936" y="471"/>
                  </a:cubicBezTo>
                  <a:cubicBezTo>
                    <a:pt x="936" y="212"/>
                    <a:pt x="728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0" name="Google Shape;1030;p32"/>
            <p:cNvSpPr/>
            <p:nvPr/>
          </p:nvSpPr>
          <p:spPr>
            <a:xfrm>
              <a:off x="2502603" y="4371023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0"/>
                  </a:moveTo>
                  <a:cubicBezTo>
                    <a:pt x="209" y="0"/>
                    <a:pt x="0" y="212"/>
                    <a:pt x="0" y="471"/>
                  </a:cubicBezTo>
                  <a:cubicBezTo>
                    <a:pt x="0" y="730"/>
                    <a:pt x="209" y="939"/>
                    <a:pt x="468" y="939"/>
                  </a:cubicBezTo>
                  <a:cubicBezTo>
                    <a:pt x="727" y="939"/>
                    <a:pt x="939" y="730"/>
                    <a:pt x="939" y="471"/>
                  </a:cubicBezTo>
                  <a:cubicBezTo>
                    <a:pt x="939" y="212"/>
                    <a:pt x="727" y="0"/>
                    <a:pt x="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1" name="Google Shape;1031;p32"/>
            <p:cNvSpPr/>
            <p:nvPr/>
          </p:nvSpPr>
          <p:spPr>
            <a:xfrm>
              <a:off x="2502603" y="4564761"/>
              <a:ext cx="52276" cy="52276"/>
            </a:xfrm>
            <a:custGeom>
              <a:avLst/>
              <a:gdLst/>
              <a:ahLst/>
              <a:cxnLst/>
              <a:rect l="l" t="t" r="r" b="b"/>
              <a:pathLst>
                <a:path w="939" h="939" extrusionOk="0">
                  <a:moveTo>
                    <a:pt x="468" y="1"/>
                  </a:moveTo>
                  <a:cubicBezTo>
                    <a:pt x="209" y="1"/>
                    <a:pt x="0" y="212"/>
                    <a:pt x="0" y="471"/>
                  </a:cubicBezTo>
                  <a:cubicBezTo>
                    <a:pt x="0" y="731"/>
                    <a:pt x="209" y="939"/>
                    <a:pt x="468" y="939"/>
                  </a:cubicBezTo>
                  <a:cubicBezTo>
                    <a:pt x="727" y="939"/>
                    <a:pt x="939" y="731"/>
                    <a:pt x="939" y="471"/>
                  </a:cubicBezTo>
                  <a:cubicBezTo>
                    <a:pt x="939" y="212"/>
                    <a:pt x="727" y="1"/>
                    <a:pt x="4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2" name="Google Shape;1032;p32"/>
            <p:cNvSpPr/>
            <p:nvPr/>
          </p:nvSpPr>
          <p:spPr>
            <a:xfrm>
              <a:off x="2160164" y="4384941"/>
              <a:ext cx="59625" cy="52276"/>
            </a:xfrm>
            <a:custGeom>
              <a:avLst/>
              <a:gdLst/>
              <a:ahLst/>
              <a:cxnLst/>
              <a:rect l="l" t="t" r="r" b="b"/>
              <a:pathLst>
                <a:path w="1071" h="939" extrusionOk="0">
                  <a:moveTo>
                    <a:pt x="534" y="0"/>
                  </a:moveTo>
                  <a:cubicBezTo>
                    <a:pt x="452" y="0"/>
                    <a:pt x="368" y="22"/>
                    <a:pt x="292" y="67"/>
                  </a:cubicBezTo>
                  <a:cubicBezTo>
                    <a:pt x="71" y="202"/>
                    <a:pt x="1" y="487"/>
                    <a:pt x="132" y="711"/>
                  </a:cubicBezTo>
                  <a:cubicBezTo>
                    <a:pt x="221" y="857"/>
                    <a:pt x="376" y="938"/>
                    <a:pt x="536" y="938"/>
                  </a:cubicBezTo>
                  <a:cubicBezTo>
                    <a:pt x="618" y="938"/>
                    <a:pt x="700" y="917"/>
                    <a:pt x="776" y="871"/>
                  </a:cubicBezTo>
                  <a:cubicBezTo>
                    <a:pt x="1000" y="737"/>
                    <a:pt x="1070" y="448"/>
                    <a:pt x="936" y="228"/>
                  </a:cubicBezTo>
                  <a:cubicBezTo>
                    <a:pt x="849" y="82"/>
                    <a:pt x="694" y="0"/>
                    <a:pt x="5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3" name="Google Shape;1033;p32"/>
            <p:cNvSpPr/>
            <p:nvPr/>
          </p:nvSpPr>
          <p:spPr>
            <a:xfrm>
              <a:off x="2259817" y="4551066"/>
              <a:ext cx="59792" cy="52221"/>
            </a:xfrm>
            <a:custGeom>
              <a:avLst/>
              <a:gdLst/>
              <a:ahLst/>
              <a:cxnLst/>
              <a:rect l="l" t="t" r="r" b="b"/>
              <a:pathLst>
                <a:path w="1074" h="938" extrusionOk="0">
                  <a:moveTo>
                    <a:pt x="535" y="0"/>
                  </a:moveTo>
                  <a:cubicBezTo>
                    <a:pt x="453" y="0"/>
                    <a:pt x="370" y="22"/>
                    <a:pt x="295" y="68"/>
                  </a:cubicBezTo>
                  <a:cubicBezTo>
                    <a:pt x="74" y="199"/>
                    <a:pt x="1" y="487"/>
                    <a:pt x="135" y="711"/>
                  </a:cubicBezTo>
                  <a:cubicBezTo>
                    <a:pt x="224" y="857"/>
                    <a:pt x="378" y="937"/>
                    <a:pt x="537" y="937"/>
                  </a:cubicBezTo>
                  <a:cubicBezTo>
                    <a:pt x="619" y="937"/>
                    <a:pt x="702" y="916"/>
                    <a:pt x="779" y="871"/>
                  </a:cubicBezTo>
                  <a:cubicBezTo>
                    <a:pt x="999" y="737"/>
                    <a:pt x="1073" y="449"/>
                    <a:pt x="939" y="228"/>
                  </a:cubicBezTo>
                  <a:cubicBezTo>
                    <a:pt x="850" y="82"/>
                    <a:pt x="694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034" name="Google Shape;1034;p32"/>
          <p:cNvSpPr/>
          <p:nvPr/>
        </p:nvSpPr>
        <p:spPr>
          <a:xfrm rot="-854944">
            <a:off x="9971820" y="2549630"/>
            <a:ext cx="928045" cy="899277"/>
          </a:xfrm>
          <a:custGeom>
            <a:avLst/>
            <a:gdLst/>
            <a:ahLst/>
            <a:cxnLst/>
            <a:rect l="l" t="t" r="r" b="b"/>
            <a:pathLst>
              <a:path w="33841" h="32792" extrusionOk="0">
                <a:moveTo>
                  <a:pt x="17208" y="1"/>
                </a:moveTo>
                <a:cubicBezTo>
                  <a:pt x="15383" y="1"/>
                  <a:pt x="13556" y="717"/>
                  <a:pt x="12164" y="2150"/>
                </a:cubicBezTo>
                <a:lnTo>
                  <a:pt x="3917" y="10638"/>
                </a:lnTo>
                <a:cubicBezTo>
                  <a:pt x="270" y="14390"/>
                  <a:pt x="1" y="20506"/>
                  <a:pt x="3516" y="24390"/>
                </a:cubicBezTo>
                <a:cubicBezTo>
                  <a:pt x="3571" y="24450"/>
                  <a:pt x="3625" y="24508"/>
                  <a:pt x="3680" y="24566"/>
                </a:cubicBezTo>
                <a:cubicBezTo>
                  <a:pt x="3699" y="24585"/>
                  <a:pt x="3718" y="24604"/>
                  <a:pt x="3734" y="24623"/>
                </a:cubicBezTo>
                <a:cubicBezTo>
                  <a:pt x="3773" y="24662"/>
                  <a:pt x="3811" y="24700"/>
                  <a:pt x="3849" y="24739"/>
                </a:cubicBezTo>
                <a:cubicBezTo>
                  <a:pt x="3872" y="24761"/>
                  <a:pt x="3891" y="24783"/>
                  <a:pt x="3913" y="24806"/>
                </a:cubicBezTo>
                <a:cubicBezTo>
                  <a:pt x="3949" y="24838"/>
                  <a:pt x="3984" y="24873"/>
                  <a:pt x="4019" y="24908"/>
                </a:cubicBezTo>
                <a:cubicBezTo>
                  <a:pt x="4045" y="24931"/>
                  <a:pt x="4067" y="24950"/>
                  <a:pt x="4093" y="24972"/>
                </a:cubicBezTo>
                <a:cubicBezTo>
                  <a:pt x="4125" y="25008"/>
                  <a:pt x="4160" y="25040"/>
                  <a:pt x="4195" y="25072"/>
                </a:cubicBezTo>
                <a:cubicBezTo>
                  <a:pt x="4221" y="25091"/>
                  <a:pt x="4243" y="25113"/>
                  <a:pt x="4269" y="25136"/>
                </a:cubicBezTo>
                <a:cubicBezTo>
                  <a:pt x="4304" y="25168"/>
                  <a:pt x="4342" y="25200"/>
                  <a:pt x="4378" y="25232"/>
                </a:cubicBezTo>
                <a:cubicBezTo>
                  <a:pt x="4400" y="25251"/>
                  <a:pt x="4422" y="25270"/>
                  <a:pt x="4448" y="25289"/>
                </a:cubicBezTo>
                <a:cubicBezTo>
                  <a:pt x="4487" y="25324"/>
                  <a:pt x="4525" y="25357"/>
                  <a:pt x="4567" y="25389"/>
                </a:cubicBezTo>
                <a:cubicBezTo>
                  <a:pt x="4586" y="25405"/>
                  <a:pt x="4608" y="25424"/>
                  <a:pt x="4627" y="25440"/>
                </a:cubicBezTo>
                <a:cubicBezTo>
                  <a:pt x="4682" y="25485"/>
                  <a:pt x="4736" y="25526"/>
                  <a:pt x="4787" y="25568"/>
                </a:cubicBezTo>
                <a:cubicBezTo>
                  <a:pt x="4797" y="25571"/>
                  <a:pt x="4803" y="25577"/>
                  <a:pt x="4813" y="25584"/>
                </a:cubicBezTo>
                <a:cubicBezTo>
                  <a:pt x="4874" y="25632"/>
                  <a:pt x="4935" y="25677"/>
                  <a:pt x="4999" y="25725"/>
                </a:cubicBezTo>
                <a:cubicBezTo>
                  <a:pt x="5018" y="25738"/>
                  <a:pt x="5037" y="25754"/>
                  <a:pt x="5060" y="25766"/>
                </a:cubicBezTo>
                <a:cubicBezTo>
                  <a:pt x="5101" y="25798"/>
                  <a:pt x="5143" y="25827"/>
                  <a:pt x="5188" y="25856"/>
                </a:cubicBezTo>
                <a:cubicBezTo>
                  <a:pt x="5210" y="25875"/>
                  <a:pt x="5236" y="25891"/>
                  <a:pt x="5261" y="25907"/>
                </a:cubicBezTo>
                <a:cubicBezTo>
                  <a:pt x="5300" y="25933"/>
                  <a:pt x="5338" y="25962"/>
                  <a:pt x="5377" y="25987"/>
                </a:cubicBezTo>
                <a:cubicBezTo>
                  <a:pt x="5405" y="26003"/>
                  <a:pt x="5431" y="26019"/>
                  <a:pt x="5457" y="26039"/>
                </a:cubicBezTo>
                <a:cubicBezTo>
                  <a:pt x="5495" y="26061"/>
                  <a:pt x="5534" y="26087"/>
                  <a:pt x="5572" y="26109"/>
                </a:cubicBezTo>
                <a:cubicBezTo>
                  <a:pt x="5601" y="26128"/>
                  <a:pt x="5626" y="26144"/>
                  <a:pt x="5655" y="26160"/>
                </a:cubicBezTo>
                <a:cubicBezTo>
                  <a:pt x="5694" y="26183"/>
                  <a:pt x="5732" y="26205"/>
                  <a:pt x="5770" y="26231"/>
                </a:cubicBezTo>
                <a:cubicBezTo>
                  <a:pt x="5796" y="26247"/>
                  <a:pt x="5825" y="26263"/>
                  <a:pt x="5850" y="26275"/>
                </a:cubicBezTo>
                <a:cubicBezTo>
                  <a:pt x="5892" y="26301"/>
                  <a:pt x="5934" y="26323"/>
                  <a:pt x="5975" y="26346"/>
                </a:cubicBezTo>
                <a:cubicBezTo>
                  <a:pt x="6001" y="26359"/>
                  <a:pt x="6023" y="26375"/>
                  <a:pt x="6049" y="26388"/>
                </a:cubicBezTo>
                <a:cubicBezTo>
                  <a:pt x="6100" y="26416"/>
                  <a:pt x="6151" y="26442"/>
                  <a:pt x="6203" y="26468"/>
                </a:cubicBezTo>
                <a:cubicBezTo>
                  <a:pt x="6219" y="26477"/>
                  <a:pt x="6235" y="26487"/>
                  <a:pt x="6251" y="26493"/>
                </a:cubicBezTo>
                <a:cubicBezTo>
                  <a:pt x="6318" y="26528"/>
                  <a:pt x="6382" y="26560"/>
                  <a:pt x="6449" y="26592"/>
                </a:cubicBezTo>
                <a:cubicBezTo>
                  <a:pt x="6472" y="26602"/>
                  <a:pt x="6497" y="26615"/>
                  <a:pt x="6520" y="26624"/>
                </a:cubicBezTo>
                <a:cubicBezTo>
                  <a:pt x="6564" y="26647"/>
                  <a:pt x="6609" y="26666"/>
                  <a:pt x="6654" y="26688"/>
                </a:cubicBezTo>
                <a:cubicBezTo>
                  <a:pt x="6683" y="26701"/>
                  <a:pt x="6712" y="26714"/>
                  <a:pt x="6737" y="26724"/>
                </a:cubicBezTo>
                <a:cubicBezTo>
                  <a:pt x="6779" y="26743"/>
                  <a:pt x="6821" y="26759"/>
                  <a:pt x="6859" y="26778"/>
                </a:cubicBezTo>
                <a:cubicBezTo>
                  <a:pt x="6891" y="26791"/>
                  <a:pt x="6920" y="26804"/>
                  <a:pt x="6952" y="26817"/>
                </a:cubicBezTo>
                <a:cubicBezTo>
                  <a:pt x="6990" y="26833"/>
                  <a:pt x="7029" y="26845"/>
                  <a:pt x="7067" y="26861"/>
                </a:cubicBezTo>
                <a:cubicBezTo>
                  <a:pt x="7099" y="26874"/>
                  <a:pt x="7131" y="26887"/>
                  <a:pt x="7160" y="26900"/>
                </a:cubicBezTo>
                <a:cubicBezTo>
                  <a:pt x="7202" y="26913"/>
                  <a:pt x="7240" y="26929"/>
                  <a:pt x="7279" y="26941"/>
                </a:cubicBezTo>
                <a:cubicBezTo>
                  <a:pt x="7311" y="26954"/>
                  <a:pt x="7339" y="26964"/>
                  <a:pt x="7371" y="26977"/>
                </a:cubicBezTo>
                <a:cubicBezTo>
                  <a:pt x="7413" y="26989"/>
                  <a:pt x="7451" y="27005"/>
                  <a:pt x="7493" y="27018"/>
                </a:cubicBezTo>
                <a:cubicBezTo>
                  <a:pt x="7522" y="27028"/>
                  <a:pt x="7554" y="27037"/>
                  <a:pt x="7583" y="27047"/>
                </a:cubicBezTo>
                <a:cubicBezTo>
                  <a:pt x="7628" y="27063"/>
                  <a:pt x="7672" y="27076"/>
                  <a:pt x="7717" y="27092"/>
                </a:cubicBezTo>
                <a:cubicBezTo>
                  <a:pt x="7743" y="27098"/>
                  <a:pt x="7768" y="27108"/>
                  <a:pt x="7794" y="27114"/>
                </a:cubicBezTo>
                <a:cubicBezTo>
                  <a:pt x="7861" y="27137"/>
                  <a:pt x="7932" y="27156"/>
                  <a:pt x="7999" y="27175"/>
                </a:cubicBezTo>
                <a:cubicBezTo>
                  <a:pt x="8028" y="27182"/>
                  <a:pt x="8057" y="27191"/>
                  <a:pt x="8085" y="27198"/>
                </a:cubicBezTo>
                <a:cubicBezTo>
                  <a:pt x="8130" y="27207"/>
                  <a:pt x="8172" y="27220"/>
                  <a:pt x="8213" y="27230"/>
                </a:cubicBezTo>
                <a:cubicBezTo>
                  <a:pt x="8245" y="27239"/>
                  <a:pt x="8281" y="27246"/>
                  <a:pt x="8313" y="27255"/>
                </a:cubicBezTo>
                <a:cubicBezTo>
                  <a:pt x="8351" y="27265"/>
                  <a:pt x="8390" y="27274"/>
                  <a:pt x="8428" y="27281"/>
                </a:cubicBezTo>
                <a:cubicBezTo>
                  <a:pt x="8463" y="27290"/>
                  <a:pt x="8498" y="27297"/>
                  <a:pt x="8534" y="27303"/>
                </a:cubicBezTo>
                <a:cubicBezTo>
                  <a:pt x="8569" y="27313"/>
                  <a:pt x="8607" y="27319"/>
                  <a:pt x="8642" y="27329"/>
                </a:cubicBezTo>
                <a:cubicBezTo>
                  <a:pt x="8678" y="27335"/>
                  <a:pt x="8713" y="27342"/>
                  <a:pt x="8751" y="27348"/>
                </a:cubicBezTo>
                <a:cubicBezTo>
                  <a:pt x="8787" y="27354"/>
                  <a:pt x="8822" y="27361"/>
                  <a:pt x="8860" y="27367"/>
                </a:cubicBezTo>
                <a:cubicBezTo>
                  <a:pt x="8895" y="27374"/>
                  <a:pt x="8931" y="27380"/>
                  <a:pt x="8969" y="27386"/>
                </a:cubicBezTo>
                <a:cubicBezTo>
                  <a:pt x="9004" y="27393"/>
                  <a:pt x="9040" y="27399"/>
                  <a:pt x="9078" y="27406"/>
                </a:cubicBezTo>
                <a:cubicBezTo>
                  <a:pt x="9113" y="27409"/>
                  <a:pt x="9148" y="27415"/>
                  <a:pt x="9187" y="27422"/>
                </a:cubicBezTo>
                <a:cubicBezTo>
                  <a:pt x="9222" y="27425"/>
                  <a:pt x="9257" y="27431"/>
                  <a:pt x="9296" y="27434"/>
                </a:cubicBezTo>
                <a:cubicBezTo>
                  <a:pt x="9331" y="27441"/>
                  <a:pt x="9366" y="27444"/>
                  <a:pt x="9405" y="27451"/>
                </a:cubicBezTo>
                <a:cubicBezTo>
                  <a:pt x="9449" y="27454"/>
                  <a:pt x="9494" y="27460"/>
                  <a:pt x="9542" y="27463"/>
                </a:cubicBezTo>
                <a:cubicBezTo>
                  <a:pt x="9603" y="27470"/>
                  <a:pt x="9664" y="27476"/>
                  <a:pt x="9725" y="27479"/>
                </a:cubicBezTo>
                <a:cubicBezTo>
                  <a:pt x="9760" y="27483"/>
                  <a:pt x="9792" y="27486"/>
                  <a:pt x="9827" y="27489"/>
                </a:cubicBezTo>
                <a:cubicBezTo>
                  <a:pt x="9866" y="27492"/>
                  <a:pt x="9907" y="27492"/>
                  <a:pt x="9946" y="27495"/>
                </a:cubicBezTo>
                <a:cubicBezTo>
                  <a:pt x="9978" y="27499"/>
                  <a:pt x="10013" y="27499"/>
                  <a:pt x="10045" y="27502"/>
                </a:cubicBezTo>
                <a:cubicBezTo>
                  <a:pt x="10083" y="27505"/>
                  <a:pt x="10125" y="27505"/>
                  <a:pt x="10163" y="27505"/>
                </a:cubicBezTo>
                <a:cubicBezTo>
                  <a:pt x="10199" y="27508"/>
                  <a:pt x="10231" y="27508"/>
                  <a:pt x="10263" y="27508"/>
                </a:cubicBezTo>
                <a:cubicBezTo>
                  <a:pt x="10301" y="27511"/>
                  <a:pt x="10343" y="27511"/>
                  <a:pt x="10384" y="27511"/>
                </a:cubicBezTo>
                <a:lnTo>
                  <a:pt x="10602" y="27511"/>
                </a:lnTo>
                <a:cubicBezTo>
                  <a:pt x="10634" y="27511"/>
                  <a:pt x="10663" y="27508"/>
                  <a:pt x="10695" y="27508"/>
                </a:cubicBezTo>
                <a:cubicBezTo>
                  <a:pt x="10736" y="27508"/>
                  <a:pt x="10778" y="27508"/>
                  <a:pt x="10823" y="27505"/>
                </a:cubicBezTo>
                <a:cubicBezTo>
                  <a:pt x="10849" y="27505"/>
                  <a:pt x="10877" y="27502"/>
                  <a:pt x="10903" y="27502"/>
                </a:cubicBezTo>
                <a:cubicBezTo>
                  <a:pt x="11069" y="27492"/>
                  <a:pt x="11233" y="27483"/>
                  <a:pt x="11396" y="27467"/>
                </a:cubicBezTo>
                <a:cubicBezTo>
                  <a:pt x="11415" y="27463"/>
                  <a:pt x="11434" y="27463"/>
                  <a:pt x="11457" y="27460"/>
                </a:cubicBezTo>
                <a:cubicBezTo>
                  <a:pt x="11502" y="27457"/>
                  <a:pt x="11547" y="27451"/>
                  <a:pt x="11595" y="27444"/>
                </a:cubicBezTo>
                <a:cubicBezTo>
                  <a:pt x="11620" y="27441"/>
                  <a:pt x="11646" y="27438"/>
                  <a:pt x="11671" y="27434"/>
                </a:cubicBezTo>
                <a:cubicBezTo>
                  <a:pt x="11716" y="27428"/>
                  <a:pt x="11761" y="27422"/>
                  <a:pt x="11806" y="27415"/>
                </a:cubicBezTo>
                <a:cubicBezTo>
                  <a:pt x="11831" y="27412"/>
                  <a:pt x="11860" y="27409"/>
                  <a:pt x="11886" y="27406"/>
                </a:cubicBezTo>
                <a:cubicBezTo>
                  <a:pt x="11931" y="27396"/>
                  <a:pt x="11976" y="27390"/>
                  <a:pt x="12020" y="27383"/>
                </a:cubicBezTo>
                <a:cubicBezTo>
                  <a:pt x="12046" y="27377"/>
                  <a:pt x="12075" y="27374"/>
                  <a:pt x="12100" y="27370"/>
                </a:cubicBezTo>
                <a:cubicBezTo>
                  <a:pt x="12145" y="27361"/>
                  <a:pt x="12190" y="27351"/>
                  <a:pt x="12235" y="27345"/>
                </a:cubicBezTo>
                <a:cubicBezTo>
                  <a:pt x="12261" y="27338"/>
                  <a:pt x="12286" y="27335"/>
                  <a:pt x="12309" y="27329"/>
                </a:cubicBezTo>
                <a:cubicBezTo>
                  <a:pt x="12357" y="27319"/>
                  <a:pt x="12405" y="27310"/>
                  <a:pt x="12449" y="27300"/>
                </a:cubicBezTo>
                <a:cubicBezTo>
                  <a:pt x="12469" y="27297"/>
                  <a:pt x="12491" y="27290"/>
                  <a:pt x="12510" y="27287"/>
                </a:cubicBezTo>
                <a:cubicBezTo>
                  <a:pt x="12693" y="27246"/>
                  <a:pt x="12872" y="27201"/>
                  <a:pt x="13051" y="27150"/>
                </a:cubicBezTo>
                <a:cubicBezTo>
                  <a:pt x="13055" y="27146"/>
                  <a:pt x="13058" y="27146"/>
                  <a:pt x="13061" y="27146"/>
                </a:cubicBezTo>
                <a:cubicBezTo>
                  <a:pt x="13112" y="27130"/>
                  <a:pt x="13163" y="27114"/>
                  <a:pt x="13215" y="27098"/>
                </a:cubicBezTo>
                <a:cubicBezTo>
                  <a:pt x="13234" y="27095"/>
                  <a:pt x="13253" y="27089"/>
                  <a:pt x="13272" y="27082"/>
                </a:cubicBezTo>
                <a:cubicBezTo>
                  <a:pt x="13320" y="27066"/>
                  <a:pt x="13368" y="27050"/>
                  <a:pt x="13413" y="27037"/>
                </a:cubicBezTo>
                <a:lnTo>
                  <a:pt x="13480" y="27015"/>
                </a:lnTo>
                <a:cubicBezTo>
                  <a:pt x="13525" y="26999"/>
                  <a:pt x="13573" y="26983"/>
                  <a:pt x="13618" y="26967"/>
                </a:cubicBezTo>
                <a:cubicBezTo>
                  <a:pt x="13641" y="26957"/>
                  <a:pt x="13663" y="26951"/>
                  <a:pt x="13685" y="26941"/>
                </a:cubicBezTo>
                <a:cubicBezTo>
                  <a:pt x="13730" y="26925"/>
                  <a:pt x="13778" y="26906"/>
                  <a:pt x="13823" y="26890"/>
                </a:cubicBezTo>
                <a:cubicBezTo>
                  <a:pt x="13845" y="26881"/>
                  <a:pt x="13865" y="26874"/>
                  <a:pt x="13884" y="26865"/>
                </a:cubicBezTo>
                <a:cubicBezTo>
                  <a:pt x="13932" y="26845"/>
                  <a:pt x="13980" y="26826"/>
                  <a:pt x="14028" y="26807"/>
                </a:cubicBezTo>
                <a:cubicBezTo>
                  <a:pt x="14044" y="26801"/>
                  <a:pt x="14060" y="26794"/>
                  <a:pt x="14076" y="26788"/>
                </a:cubicBezTo>
                <a:cubicBezTo>
                  <a:pt x="14310" y="26688"/>
                  <a:pt x="14540" y="26583"/>
                  <a:pt x="14764" y="26464"/>
                </a:cubicBezTo>
                <a:cubicBezTo>
                  <a:pt x="14780" y="26458"/>
                  <a:pt x="14793" y="26452"/>
                  <a:pt x="14806" y="26445"/>
                </a:cubicBezTo>
                <a:cubicBezTo>
                  <a:pt x="14854" y="26420"/>
                  <a:pt x="14902" y="26394"/>
                  <a:pt x="14947" y="26368"/>
                </a:cubicBezTo>
                <a:cubicBezTo>
                  <a:pt x="14966" y="26359"/>
                  <a:pt x="14985" y="26349"/>
                  <a:pt x="15001" y="26336"/>
                </a:cubicBezTo>
                <a:cubicBezTo>
                  <a:pt x="15049" y="26311"/>
                  <a:pt x="15094" y="26285"/>
                  <a:pt x="15139" y="26259"/>
                </a:cubicBezTo>
                <a:lnTo>
                  <a:pt x="15197" y="26227"/>
                </a:lnTo>
                <a:cubicBezTo>
                  <a:pt x="15241" y="26202"/>
                  <a:pt x="15286" y="26173"/>
                  <a:pt x="15328" y="26147"/>
                </a:cubicBezTo>
                <a:cubicBezTo>
                  <a:pt x="15347" y="26135"/>
                  <a:pt x="15366" y="26125"/>
                  <a:pt x="15386" y="26112"/>
                </a:cubicBezTo>
                <a:cubicBezTo>
                  <a:pt x="15430" y="26083"/>
                  <a:pt x="15475" y="26058"/>
                  <a:pt x="15520" y="26026"/>
                </a:cubicBezTo>
                <a:cubicBezTo>
                  <a:pt x="15536" y="26016"/>
                  <a:pt x="15549" y="26006"/>
                  <a:pt x="15565" y="25997"/>
                </a:cubicBezTo>
                <a:cubicBezTo>
                  <a:pt x="15613" y="25968"/>
                  <a:pt x="15661" y="25936"/>
                  <a:pt x="15709" y="25901"/>
                </a:cubicBezTo>
                <a:lnTo>
                  <a:pt x="15709" y="25901"/>
                </a:lnTo>
                <a:lnTo>
                  <a:pt x="12546" y="29909"/>
                </a:lnTo>
                <a:cubicBezTo>
                  <a:pt x="11627" y="31075"/>
                  <a:pt x="12456" y="32791"/>
                  <a:pt x="13945" y="32791"/>
                </a:cubicBezTo>
                <a:lnTo>
                  <a:pt x="20470" y="32791"/>
                </a:lnTo>
                <a:cubicBezTo>
                  <a:pt x="21956" y="32791"/>
                  <a:pt x="22788" y="31075"/>
                  <a:pt x="21866" y="29909"/>
                </a:cubicBezTo>
                <a:lnTo>
                  <a:pt x="18706" y="25901"/>
                </a:lnTo>
                <a:lnTo>
                  <a:pt x="18706" y="25901"/>
                </a:lnTo>
                <a:cubicBezTo>
                  <a:pt x="18751" y="25933"/>
                  <a:pt x="18799" y="25965"/>
                  <a:pt x="18847" y="25997"/>
                </a:cubicBezTo>
                <a:cubicBezTo>
                  <a:pt x="18863" y="26006"/>
                  <a:pt x="18879" y="26016"/>
                  <a:pt x="18895" y="26026"/>
                </a:cubicBezTo>
                <a:cubicBezTo>
                  <a:pt x="18940" y="26055"/>
                  <a:pt x="18984" y="26083"/>
                  <a:pt x="19026" y="26112"/>
                </a:cubicBezTo>
                <a:cubicBezTo>
                  <a:pt x="19045" y="26122"/>
                  <a:pt x="19064" y="26135"/>
                  <a:pt x="19084" y="26147"/>
                </a:cubicBezTo>
                <a:cubicBezTo>
                  <a:pt x="19128" y="26173"/>
                  <a:pt x="19173" y="26199"/>
                  <a:pt x="19215" y="26224"/>
                </a:cubicBezTo>
                <a:lnTo>
                  <a:pt x="19276" y="26259"/>
                </a:lnTo>
                <a:cubicBezTo>
                  <a:pt x="19321" y="26285"/>
                  <a:pt x="19365" y="26311"/>
                  <a:pt x="19410" y="26336"/>
                </a:cubicBezTo>
                <a:cubicBezTo>
                  <a:pt x="19429" y="26346"/>
                  <a:pt x="19449" y="26355"/>
                  <a:pt x="19468" y="26368"/>
                </a:cubicBezTo>
                <a:cubicBezTo>
                  <a:pt x="19513" y="26394"/>
                  <a:pt x="19561" y="26416"/>
                  <a:pt x="19606" y="26442"/>
                </a:cubicBezTo>
                <a:cubicBezTo>
                  <a:pt x="19622" y="26448"/>
                  <a:pt x="19638" y="26458"/>
                  <a:pt x="19650" y="26464"/>
                </a:cubicBezTo>
                <a:cubicBezTo>
                  <a:pt x="19874" y="26583"/>
                  <a:pt x="20105" y="26688"/>
                  <a:pt x="20336" y="26785"/>
                </a:cubicBezTo>
                <a:cubicBezTo>
                  <a:pt x="20352" y="26791"/>
                  <a:pt x="20368" y="26801"/>
                  <a:pt x="20387" y="26807"/>
                </a:cubicBezTo>
                <a:cubicBezTo>
                  <a:pt x="20432" y="26826"/>
                  <a:pt x="20480" y="26845"/>
                  <a:pt x="20528" y="26865"/>
                </a:cubicBezTo>
                <a:cubicBezTo>
                  <a:pt x="20547" y="26871"/>
                  <a:pt x="20569" y="26881"/>
                  <a:pt x="20592" y="26887"/>
                </a:cubicBezTo>
                <a:cubicBezTo>
                  <a:pt x="20637" y="26906"/>
                  <a:pt x="20681" y="26922"/>
                  <a:pt x="20729" y="26938"/>
                </a:cubicBezTo>
                <a:cubicBezTo>
                  <a:pt x="20752" y="26948"/>
                  <a:pt x="20774" y="26957"/>
                  <a:pt x="20797" y="26964"/>
                </a:cubicBezTo>
                <a:cubicBezTo>
                  <a:pt x="20841" y="26980"/>
                  <a:pt x="20886" y="26996"/>
                  <a:pt x="20934" y="27012"/>
                </a:cubicBezTo>
                <a:cubicBezTo>
                  <a:pt x="20957" y="27021"/>
                  <a:pt x="20979" y="27028"/>
                  <a:pt x="21002" y="27034"/>
                </a:cubicBezTo>
                <a:cubicBezTo>
                  <a:pt x="21050" y="27050"/>
                  <a:pt x="21094" y="27066"/>
                  <a:pt x="21142" y="27082"/>
                </a:cubicBezTo>
                <a:cubicBezTo>
                  <a:pt x="21162" y="27089"/>
                  <a:pt x="21181" y="27092"/>
                  <a:pt x="21200" y="27098"/>
                </a:cubicBezTo>
                <a:cubicBezTo>
                  <a:pt x="21251" y="27114"/>
                  <a:pt x="21302" y="27130"/>
                  <a:pt x="21351" y="27143"/>
                </a:cubicBezTo>
                <a:cubicBezTo>
                  <a:pt x="21357" y="27146"/>
                  <a:pt x="21360" y="27146"/>
                  <a:pt x="21367" y="27150"/>
                </a:cubicBezTo>
                <a:cubicBezTo>
                  <a:pt x="21543" y="27201"/>
                  <a:pt x="21722" y="27246"/>
                  <a:pt x="21901" y="27284"/>
                </a:cubicBezTo>
                <a:lnTo>
                  <a:pt x="21965" y="27300"/>
                </a:lnTo>
                <a:cubicBezTo>
                  <a:pt x="22010" y="27310"/>
                  <a:pt x="22055" y="27319"/>
                  <a:pt x="22103" y="27329"/>
                </a:cubicBezTo>
                <a:cubicBezTo>
                  <a:pt x="22129" y="27332"/>
                  <a:pt x="22154" y="27338"/>
                  <a:pt x="22180" y="27345"/>
                </a:cubicBezTo>
                <a:cubicBezTo>
                  <a:pt x="22225" y="27351"/>
                  <a:pt x="22266" y="27361"/>
                  <a:pt x="22311" y="27367"/>
                </a:cubicBezTo>
                <a:cubicBezTo>
                  <a:pt x="22340" y="27374"/>
                  <a:pt x="22365" y="27377"/>
                  <a:pt x="22394" y="27383"/>
                </a:cubicBezTo>
                <a:cubicBezTo>
                  <a:pt x="22439" y="27390"/>
                  <a:pt x="22481" y="27396"/>
                  <a:pt x="22526" y="27402"/>
                </a:cubicBezTo>
                <a:cubicBezTo>
                  <a:pt x="22554" y="27409"/>
                  <a:pt x="22580" y="27412"/>
                  <a:pt x="22609" y="27415"/>
                </a:cubicBezTo>
                <a:cubicBezTo>
                  <a:pt x="22654" y="27422"/>
                  <a:pt x="22695" y="27428"/>
                  <a:pt x="22740" y="27434"/>
                </a:cubicBezTo>
                <a:cubicBezTo>
                  <a:pt x="22769" y="27438"/>
                  <a:pt x="22795" y="27441"/>
                  <a:pt x="22823" y="27444"/>
                </a:cubicBezTo>
                <a:cubicBezTo>
                  <a:pt x="22868" y="27451"/>
                  <a:pt x="22913" y="27454"/>
                  <a:pt x="22958" y="27460"/>
                </a:cubicBezTo>
                <a:cubicBezTo>
                  <a:pt x="22980" y="27463"/>
                  <a:pt x="23003" y="27463"/>
                  <a:pt x="23025" y="27467"/>
                </a:cubicBezTo>
                <a:cubicBezTo>
                  <a:pt x="23134" y="27476"/>
                  <a:pt x="23243" y="27486"/>
                  <a:pt x="23352" y="27492"/>
                </a:cubicBezTo>
                <a:lnTo>
                  <a:pt x="23374" y="27492"/>
                </a:lnTo>
                <a:cubicBezTo>
                  <a:pt x="23416" y="27495"/>
                  <a:pt x="23461" y="27499"/>
                  <a:pt x="23505" y="27499"/>
                </a:cubicBezTo>
                <a:cubicBezTo>
                  <a:pt x="23534" y="27502"/>
                  <a:pt x="23563" y="27502"/>
                  <a:pt x="23592" y="27505"/>
                </a:cubicBezTo>
                <a:cubicBezTo>
                  <a:pt x="23633" y="27505"/>
                  <a:pt x="23675" y="27505"/>
                  <a:pt x="23717" y="27508"/>
                </a:cubicBezTo>
                <a:lnTo>
                  <a:pt x="23810" y="27508"/>
                </a:lnTo>
                <a:cubicBezTo>
                  <a:pt x="23851" y="27511"/>
                  <a:pt x="23893" y="27511"/>
                  <a:pt x="23931" y="27511"/>
                </a:cubicBezTo>
                <a:cubicBezTo>
                  <a:pt x="23963" y="27511"/>
                  <a:pt x="23998" y="27511"/>
                  <a:pt x="24030" y="27508"/>
                </a:cubicBezTo>
                <a:lnTo>
                  <a:pt x="24149" y="27508"/>
                </a:lnTo>
                <a:cubicBezTo>
                  <a:pt x="24184" y="27508"/>
                  <a:pt x="24216" y="27505"/>
                  <a:pt x="24248" y="27505"/>
                </a:cubicBezTo>
                <a:cubicBezTo>
                  <a:pt x="24290" y="27505"/>
                  <a:pt x="24328" y="27502"/>
                  <a:pt x="24367" y="27502"/>
                </a:cubicBezTo>
                <a:cubicBezTo>
                  <a:pt x="24402" y="27499"/>
                  <a:pt x="24437" y="27495"/>
                  <a:pt x="24469" y="27495"/>
                </a:cubicBezTo>
                <a:cubicBezTo>
                  <a:pt x="24508" y="27492"/>
                  <a:pt x="24546" y="27489"/>
                  <a:pt x="24584" y="27489"/>
                </a:cubicBezTo>
                <a:cubicBezTo>
                  <a:pt x="24620" y="27486"/>
                  <a:pt x="24658" y="27483"/>
                  <a:pt x="24693" y="27479"/>
                </a:cubicBezTo>
                <a:cubicBezTo>
                  <a:pt x="24732" y="27476"/>
                  <a:pt x="24770" y="27473"/>
                  <a:pt x="24808" y="27470"/>
                </a:cubicBezTo>
                <a:cubicBezTo>
                  <a:pt x="24876" y="27463"/>
                  <a:pt x="24943" y="27457"/>
                  <a:pt x="25010" y="27447"/>
                </a:cubicBezTo>
                <a:cubicBezTo>
                  <a:pt x="25042" y="27444"/>
                  <a:pt x="25077" y="27441"/>
                  <a:pt x="25113" y="27434"/>
                </a:cubicBezTo>
                <a:cubicBezTo>
                  <a:pt x="25151" y="27431"/>
                  <a:pt x="25190" y="27425"/>
                  <a:pt x="25228" y="27422"/>
                </a:cubicBezTo>
                <a:cubicBezTo>
                  <a:pt x="25263" y="27415"/>
                  <a:pt x="25298" y="27409"/>
                  <a:pt x="25334" y="27406"/>
                </a:cubicBezTo>
                <a:cubicBezTo>
                  <a:pt x="25369" y="27399"/>
                  <a:pt x="25407" y="27393"/>
                  <a:pt x="25446" y="27386"/>
                </a:cubicBezTo>
                <a:cubicBezTo>
                  <a:pt x="25481" y="27380"/>
                  <a:pt x="25516" y="27374"/>
                  <a:pt x="25551" y="27370"/>
                </a:cubicBezTo>
                <a:cubicBezTo>
                  <a:pt x="25590" y="27361"/>
                  <a:pt x="25625" y="27354"/>
                  <a:pt x="25663" y="27348"/>
                </a:cubicBezTo>
                <a:cubicBezTo>
                  <a:pt x="25699" y="27342"/>
                  <a:pt x="25734" y="27335"/>
                  <a:pt x="25766" y="27329"/>
                </a:cubicBezTo>
                <a:cubicBezTo>
                  <a:pt x="25804" y="27319"/>
                  <a:pt x="25843" y="27313"/>
                  <a:pt x="25881" y="27303"/>
                </a:cubicBezTo>
                <a:cubicBezTo>
                  <a:pt x="25916" y="27297"/>
                  <a:pt x="25948" y="27290"/>
                  <a:pt x="25984" y="27281"/>
                </a:cubicBezTo>
                <a:cubicBezTo>
                  <a:pt x="26022" y="27271"/>
                  <a:pt x="26064" y="27265"/>
                  <a:pt x="26102" y="27255"/>
                </a:cubicBezTo>
                <a:cubicBezTo>
                  <a:pt x="26134" y="27246"/>
                  <a:pt x="26166" y="27239"/>
                  <a:pt x="26198" y="27230"/>
                </a:cubicBezTo>
                <a:cubicBezTo>
                  <a:pt x="26243" y="27220"/>
                  <a:pt x="26288" y="27207"/>
                  <a:pt x="26333" y="27194"/>
                </a:cubicBezTo>
                <a:cubicBezTo>
                  <a:pt x="26358" y="27188"/>
                  <a:pt x="26384" y="27182"/>
                  <a:pt x="26413" y="27175"/>
                </a:cubicBezTo>
                <a:cubicBezTo>
                  <a:pt x="26480" y="27156"/>
                  <a:pt x="26550" y="27137"/>
                  <a:pt x="26621" y="27114"/>
                </a:cubicBezTo>
                <a:cubicBezTo>
                  <a:pt x="26643" y="27108"/>
                  <a:pt x="26666" y="27102"/>
                  <a:pt x="26688" y="27092"/>
                </a:cubicBezTo>
                <a:cubicBezTo>
                  <a:pt x="26736" y="27079"/>
                  <a:pt x="26784" y="27063"/>
                  <a:pt x="26832" y="27047"/>
                </a:cubicBezTo>
                <a:cubicBezTo>
                  <a:pt x="26861" y="27037"/>
                  <a:pt x="26890" y="27028"/>
                  <a:pt x="26918" y="27018"/>
                </a:cubicBezTo>
                <a:cubicBezTo>
                  <a:pt x="26960" y="27005"/>
                  <a:pt x="27002" y="26989"/>
                  <a:pt x="27043" y="26977"/>
                </a:cubicBezTo>
                <a:cubicBezTo>
                  <a:pt x="27072" y="26964"/>
                  <a:pt x="27104" y="26954"/>
                  <a:pt x="27133" y="26941"/>
                </a:cubicBezTo>
                <a:cubicBezTo>
                  <a:pt x="27175" y="26929"/>
                  <a:pt x="27213" y="26913"/>
                  <a:pt x="27255" y="26897"/>
                </a:cubicBezTo>
                <a:cubicBezTo>
                  <a:pt x="27284" y="26887"/>
                  <a:pt x="27312" y="26874"/>
                  <a:pt x="27344" y="26861"/>
                </a:cubicBezTo>
                <a:cubicBezTo>
                  <a:pt x="27383" y="26845"/>
                  <a:pt x="27424" y="26829"/>
                  <a:pt x="27466" y="26813"/>
                </a:cubicBezTo>
                <a:cubicBezTo>
                  <a:pt x="27495" y="26801"/>
                  <a:pt x="27524" y="26791"/>
                  <a:pt x="27552" y="26778"/>
                </a:cubicBezTo>
                <a:cubicBezTo>
                  <a:pt x="27594" y="26759"/>
                  <a:pt x="27636" y="26743"/>
                  <a:pt x="27677" y="26724"/>
                </a:cubicBezTo>
                <a:cubicBezTo>
                  <a:pt x="27703" y="26711"/>
                  <a:pt x="27732" y="26701"/>
                  <a:pt x="27757" y="26688"/>
                </a:cubicBezTo>
                <a:cubicBezTo>
                  <a:pt x="27805" y="26666"/>
                  <a:pt x="27853" y="26644"/>
                  <a:pt x="27898" y="26621"/>
                </a:cubicBezTo>
                <a:cubicBezTo>
                  <a:pt x="27921" y="26612"/>
                  <a:pt x="27943" y="26602"/>
                  <a:pt x="27962" y="26592"/>
                </a:cubicBezTo>
                <a:cubicBezTo>
                  <a:pt x="28030" y="26560"/>
                  <a:pt x="28097" y="26528"/>
                  <a:pt x="28164" y="26493"/>
                </a:cubicBezTo>
                <a:cubicBezTo>
                  <a:pt x="28177" y="26487"/>
                  <a:pt x="28190" y="26480"/>
                  <a:pt x="28202" y="26474"/>
                </a:cubicBezTo>
                <a:cubicBezTo>
                  <a:pt x="28257" y="26445"/>
                  <a:pt x="28311" y="26416"/>
                  <a:pt x="28366" y="26388"/>
                </a:cubicBezTo>
                <a:cubicBezTo>
                  <a:pt x="28388" y="26375"/>
                  <a:pt x="28411" y="26362"/>
                  <a:pt x="28436" y="26349"/>
                </a:cubicBezTo>
                <a:cubicBezTo>
                  <a:pt x="28478" y="26323"/>
                  <a:pt x="28523" y="26301"/>
                  <a:pt x="28564" y="26275"/>
                </a:cubicBezTo>
                <a:cubicBezTo>
                  <a:pt x="28590" y="26263"/>
                  <a:pt x="28615" y="26247"/>
                  <a:pt x="28641" y="26231"/>
                </a:cubicBezTo>
                <a:cubicBezTo>
                  <a:pt x="28683" y="26208"/>
                  <a:pt x="28721" y="26183"/>
                  <a:pt x="28763" y="26160"/>
                </a:cubicBezTo>
                <a:cubicBezTo>
                  <a:pt x="28788" y="26144"/>
                  <a:pt x="28814" y="26128"/>
                  <a:pt x="28840" y="26112"/>
                </a:cubicBezTo>
                <a:cubicBezTo>
                  <a:pt x="28881" y="26087"/>
                  <a:pt x="28920" y="26061"/>
                  <a:pt x="28958" y="26035"/>
                </a:cubicBezTo>
                <a:cubicBezTo>
                  <a:pt x="28984" y="26019"/>
                  <a:pt x="29009" y="26003"/>
                  <a:pt x="29035" y="25987"/>
                </a:cubicBezTo>
                <a:cubicBezTo>
                  <a:pt x="29077" y="25962"/>
                  <a:pt x="29115" y="25933"/>
                  <a:pt x="29157" y="25907"/>
                </a:cubicBezTo>
                <a:cubicBezTo>
                  <a:pt x="29179" y="25891"/>
                  <a:pt x="29205" y="25875"/>
                  <a:pt x="29227" y="25859"/>
                </a:cubicBezTo>
                <a:cubicBezTo>
                  <a:pt x="29272" y="25827"/>
                  <a:pt x="29317" y="25795"/>
                  <a:pt x="29361" y="25763"/>
                </a:cubicBezTo>
                <a:cubicBezTo>
                  <a:pt x="29381" y="25750"/>
                  <a:pt x="29397" y="25738"/>
                  <a:pt x="29416" y="25725"/>
                </a:cubicBezTo>
                <a:cubicBezTo>
                  <a:pt x="29480" y="25680"/>
                  <a:pt x="29541" y="25632"/>
                  <a:pt x="29605" y="25584"/>
                </a:cubicBezTo>
                <a:cubicBezTo>
                  <a:pt x="29608" y="25581"/>
                  <a:pt x="29614" y="25577"/>
                  <a:pt x="29618" y="25571"/>
                </a:cubicBezTo>
                <a:cubicBezTo>
                  <a:pt x="29675" y="25529"/>
                  <a:pt x="29730" y="25485"/>
                  <a:pt x="29787" y="25440"/>
                </a:cubicBezTo>
                <a:cubicBezTo>
                  <a:pt x="29807" y="25424"/>
                  <a:pt x="29826" y="25408"/>
                  <a:pt x="29848" y="25392"/>
                </a:cubicBezTo>
                <a:cubicBezTo>
                  <a:pt x="29887" y="25357"/>
                  <a:pt x="29928" y="25324"/>
                  <a:pt x="29970" y="25289"/>
                </a:cubicBezTo>
                <a:cubicBezTo>
                  <a:pt x="29992" y="25270"/>
                  <a:pt x="30015" y="25251"/>
                  <a:pt x="30037" y="25232"/>
                </a:cubicBezTo>
                <a:cubicBezTo>
                  <a:pt x="30072" y="25200"/>
                  <a:pt x="30111" y="25168"/>
                  <a:pt x="30149" y="25136"/>
                </a:cubicBezTo>
                <a:cubicBezTo>
                  <a:pt x="30172" y="25113"/>
                  <a:pt x="30194" y="25091"/>
                  <a:pt x="30216" y="25072"/>
                </a:cubicBezTo>
                <a:cubicBezTo>
                  <a:pt x="30255" y="25040"/>
                  <a:pt x="30290" y="25004"/>
                  <a:pt x="30325" y="24972"/>
                </a:cubicBezTo>
                <a:cubicBezTo>
                  <a:pt x="30348" y="24950"/>
                  <a:pt x="30370" y="24931"/>
                  <a:pt x="30392" y="24908"/>
                </a:cubicBezTo>
                <a:cubicBezTo>
                  <a:pt x="30431" y="24873"/>
                  <a:pt x="30466" y="24838"/>
                  <a:pt x="30501" y="24803"/>
                </a:cubicBezTo>
                <a:cubicBezTo>
                  <a:pt x="30524" y="24783"/>
                  <a:pt x="30543" y="24761"/>
                  <a:pt x="30565" y="24739"/>
                </a:cubicBezTo>
                <a:cubicBezTo>
                  <a:pt x="30604" y="24700"/>
                  <a:pt x="30642" y="24662"/>
                  <a:pt x="30681" y="24623"/>
                </a:cubicBezTo>
                <a:cubicBezTo>
                  <a:pt x="30700" y="24604"/>
                  <a:pt x="30716" y="24585"/>
                  <a:pt x="30735" y="24566"/>
                </a:cubicBezTo>
                <a:cubicBezTo>
                  <a:pt x="30790" y="24508"/>
                  <a:pt x="30847" y="24450"/>
                  <a:pt x="30902" y="24390"/>
                </a:cubicBezTo>
                <a:cubicBezTo>
                  <a:pt x="31017" y="24258"/>
                  <a:pt x="31129" y="24127"/>
                  <a:pt x="31238" y="23993"/>
                </a:cubicBezTo>
                <a:cubicBezTo>
                  <a:pt x="33271" y="21486"/>
                  <a:pt x="33841" y="18168"/>
                  <a:pt x="33047" y="15159"/>
                </a:cubicBezTo>
                <a:cubicBezTo>
                  <a:pt x="32608" y="13497"/>
                  <a:pt x="31753" y="11928"/>
                  <a:pt x="30498" y="10638"/>
                </a:cubicBezTo>
                <a:cubicBezTo>
                  <a:pt x="25945" y="5950"/>
                  <a:pt x="23787" y="3696"/>
                  <a:pt x="22612" y="2521"/>
                </a:cubicBezTo>
                <a:lnTo>
                  <a:pt x="22253" y="2150"/>
                </a:lnTo>
                <a:cubicBezTo>
                  <a:pt x="22033" y="1926"/>
                  <a:pt x="21802" y="1718"/>
                  <a:pt x="21562" y="1525"/>
                </a:cubicBezTo>
                <a:cubicBezTo>
                  <a:pt x="21226" y="1244"/>
                  <a:pt x="21018" y="1122"/>
                  <a:pt x="20691" y="933"/>
                </a:cubicBezTo>
                <a:cubicBezTo>
                  <a:pt x="19613" y="311"/>
                  <a:pt x="18411" y="1"/>
                  <a:pt x="17208" y="1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sp>
        <p:nvSpPr>
          <p:cNvPr id="1035" name="Google Shape;1035;p32"/>
          <p:cNvSpPr/>
          <p:nvPr/>
        </p:nvSpPr>
        <p:spPr>
          <a:xfrm rot="-2396976">
            <a:off x="7880354" y="3100277"/>
            <a:ext cx="990087" cy="691737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1128" y="0"/>
                </a:moveTo>
                <a:cubicBezTo>
                  <a:pt x="507" y="0"/>
                  <a:pt x="1" y="506"/>
                  <a:pt x="1" y="1127"/>
                </a:cubicBezTo>
                <a:lnTo>
                  <a:pt x="1" y="15235"/>
                </a:lnTo>
                <a:cubicBezTo>
                  <a:pt x="1" y="15856"/>
                  <a:pt x="507" y="16362"/>
                  <a:pt x="1128" y="16362"/>
                </a:cubicBezTo>
                <a:lnTo>
                  <a:pt x="6225" y="16362"/>
                </a:lnTo>
                <a:cubicBezTo>
                  <a:pt x="6526" y="16362"/>
                  <a:pt x="6773" y="16118"/>
                  <a:pt x="6773" y="15814"/>
                </a:cubicBezTo>
                <a:lnTo>
                  <a:pt x="6773" y="14514"/>
                </a:lnTo>
                <a:cubicBezTo>
                  <a:pt x="6773" y="14341"/>
                  <a:pt x="6686" y="14188"/>
                  <a:pt x="6555" y="14076"/>
                </a:cubicBezTo>
                <a:cubicBezTo>
                  <a:pt x="5998" y="13611"/>
                  <a:pt x="5642" y="12913"/>
                  <a:pt x="5642" y="12129"/>
                </a:cubicBezTo>
                <a:cubicBezTo>
                  <a:pt x="5642" y="10729"/>
                  <a:pt x="6779" y="9590"/>
                  <a:pt x="8182" y="9590"/>
                </a:cubicBezTo>
                <a:cubicBezTo>
                  <a:pt x="8361" y="9590"/>
                  <a:pt x="8544" y="9609"/>
                  <a:pt x="8729" y="9647"/>
                </a:cubicBezTo>
                <a:cubicBezTo>
                  <a:pt x="9728" y="9856"/>
                  <a:pt x="10519" y="10688"/>
                  <a:pt x="10685" y="11697"/>
                </a:cubicBezTo>
                <a:cubicBezTo>
                  <a:pt x="10842" y="12651"/>
                  <a:pt x="10468" y="13528"/>
                  <a:pt x="9811" y="14076"/>
                </a:cubicBezTo>
                <a:cubicBezTo>
                  <a:pt x="9680" y="14188"/>
                  <a:pt x="9593" y="14341"/>
                  <a:pt x="9593" y="14514"/>
                </a:cubicBezTo>
                <a:lnTo>
                  <a:pt x="9593" y="15814"/>
                </a:lnTo>
                <a:cubicBezTo>
                  <a:pt x="9593" y="16118"/>
                  <a:pt x="9840" y="16362"/>
                  <a:pt x="10141" y="16362"/>
                </a:cubicBezTo>
                <a:lnTo>
                  <a:pt x="16365" y="16362"/>
                </a:lnTo>
                <a:lnTo>
                  <a:pt x="16362" y="10141"/>
                </a:lnTo>
                <a:cubicBezTo>
                  <a:pt x="16362" y="9836"/>
                  <a:pt x="16609" y="9593"/>
                  <a:pt x="16910" y="9593"/>
                </a:cubicBezTo>
                <a:lnTo>
                  <a:pt x="18213" y="9593"/>
                </a:lnTo>
                <a:cubicBezTo>
                  <a:pt x="18382" y="9593"/>
                  <a:pt x="18539" y="9679"/>
                  <a:pt x="18648" y="9811"/>
                </a:cubicBezTo>
                <a:cubicBezTo>
                  <a:pt x="19115" y="10367"/>
                  <a:pt x="19813" y="10720"/>
                  <a:pt x="20597" y="10720"/>
                </a:cubicBezTo>
                <a:cubicBezTo>
                  <a:pt x="20739" y="10720"/>
                  <a:pt x="20884" y="10709"/>
                  <a:pt x="21030" y="10685"/>
                </a:cubicBezTo>
                <a:cubicBezTo>
                  <a:pt x="22036" y="10518"/>
                  <a:pt x="22868" y="9727"/>
                  <a:pt x="23076" y="8729"/>
                </a:cubicBezTo>
                <a:cubicBezTo>
                  <a:pt x="23419" y="7086"/>
                  <a:pt x="22177" y="5642"/>
                  <a:pt x="20595" y="5642"/>
                </a:cubicBezTo>
                <a:cubicBezTo>
                  <a:pt x="19814" y="5642"/>
                  <a:pt x="19113" y="5997"/>
                  <a:pt x="18648" y="6551"/>
                </a:cubicBezTo>
                <a:cubicBezTo>
                  <a:pt x="18539" y="6683"/>
                  <a:pt x="18382" y="6769"/>
                  <a:pt x="18213" y="6769"/>
                </a:cubicBezTo>
                <a:lnTo>
                  <a:pt x="16910" y="6769"/>
                </a:lnTo>
                <a:cubicBezTo>
                  <a:pt x="16609" y="6769"/>
                  <a:pt x="16362" y="6526"/>
                  <a:pt x="16362" y="6225"/>
                </a:cubicBezTo>
                <a:lnTo>
                  <a:pt x="16362" y="1127"/>
                </a:lnTo>
                <a:cubicBezTo>
                  <a:pt x="16362" y="506"/>
                  <a:pt x="15856" y="0"/>
                  <a:pt x="1523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5"/>
          </a:p>
        </p:txBody>
      </p:sp>
      <p:grpSp>
        <p:nvGrpSpPr>
          <p:cNvPr id="1036" name="Google Shape;1036;p32"/>
          <p:cNvGrpSpPr/>
          <p:nvPr/>
        </p:nvGrpSpPr>
        <p:grpSpPr>
          <a:xfrm rot="2009215">
            <a:off x="9193753" y="483983"/>
            <a:ext cx="627908" cy="627876"/>
            <a:chOff x="8595035" y="4689376"/>
            <a:chExt cx="316871" cy="316855"/>
          </a:xfrm>
        </p:grpSpPr>
        <p:sp>
          <p:nvSpPr>
            <p:cNvPr id="1037" name="Google Shape;1037;p32"/>
            <p:cNvSpPr/>
            <p:nvPr/>
          </p:nvSpPr>
          <p:spPr>
            <a:xfrm>
              <a:off x="8595035" y="4689376"/>
              <a:ext cx="316871" cy="316855"/>
            </a:xfrm>
            <a:custGeom>
              <a:avLst/>
              <a:gdLst/>
              <a:ahLst/>
              <a:cxnLst/>
              <a:rect l="l" t="t" r="r" b="b"/>
              <a:pathLst>
                <a:path w="6584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4970" y="6584"/>
                  </a:lnTo>
                  <a:cubicBezTo>
                    <a:pt x="5860" y="6584"/>
                    <a:pt x="6581" y="5860"/>
                    <a:pt x="6584" y="4970"/>
                  </a:cubicBezTo>
                  <a:lnTo>
                    <a:pt x="6584" y="1611"/>
                  </a:lnTo>
                  <a:cubicBezTo>
                    <a:pt x="6584" y="721"/>
                    <a:pt x="5860" y="1"/>
                    <a:pt x="497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8" name="Google Shape;1038;p32"/>
            <p:cNvSpPr/>
            <p:nvPr/>
          </p:nvSpPr>
          <p:spPr>
            <a:xfrm>
              <a:off x="8595035" y="4689376"/>
              <a:ext cx="126142" cy="316855"/>
            </a:xfrm>
            <a:custGeom>
              <a:avLst/>
              <a:gdLst/>
              <a:ahLst/>
              <a:cxnLst/>
              <a:rect l="l" t="t" r="r" b="b"/>
              <a:pathLst>
                <a:path w="2621" h="6584" extrusionOk="0">
                  <a:moveTo>
                    <a:pt x="1611" y="1"/>
                  </a:moveTo>
                  <a:cubicBezTo>
                    <a:pt x="721" y="1"/>
                    <a:pt x="1" y="721"/>
                    <a:pt x="1" y="1611"/>
                  </a:cubicBezTo>
                  <a:lnTo>
                    <a:pt x="1" y="4970"/>
                  </a:lnTo>
                  <a:cubicBezTo>
                    <a:pt x="1" y="5860"/>
                    <a:pt x="721" y="6584"/>
                    <a:pt x="1611" y="6584"/>
                  </a:cubicBezTo>
                  <a:lnTo>
                    <a:pt x="2620" y="6584"/>
                  </a:lnTo>
                  <a:cubicBezTo>
                    <a:pt x="1730" y="6584"/>
                    <a:pt x="1010" y="5860"/>
                    <a:pt x="1010" y="4970"/>
                  </a:cubicBezTo>
                  <a:lnTo>
                    <a:pt x="1010" y="1611"/>
                  </a:lnTo>
                  <a:cubicBezTo>
                    <a:pt x="1010" y="721"/>
                    <a:pt x="1730" y="1"/>
                    <a:pt x="262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39" name="Google Shape;1039;p32"/>
            <p:cNvSpPr/>
            <p:nvPr/>
          </p:nvSpPr>
          <p:spPr>
            <a:xfrm>
              <a:off x="8748576" y="4822348"/>
              <a:ext cx="47646" cy="49232"/>
            </a:xfrm>
            <a:custGeom>
              <a:avLst/>
              <a:gdLst/>
              <a:ahLst/>
              <a:cxnLst/>
              <a:rect l="l" t="t" r="r" b="b"/>
              <a:pathLst>
                <a:path w="990" h="1023" extrusionOk="0">
                  <a:moveTo>
                    <a:pt x="496" y="1"/>
                  </a:moveTo>
                  <a:cubicBezTo>
                    <a:pt x="221" y="1"/>
                    <a:pt x="0" y="222"/>
                    <a:pt x="0" y="494"/>
                  </a:cubicBezTo>
                  <a:lnTo>
                    <a:pt x="0" y="529"/>
                  </a:lnTo>
                  <a:cubicBezTo>
                    <a:pt x="0" y="801"/>
                    <a:pt x="221" y="1022"/>
                    <a:pt x="496" y="1022"/>
                  </a:cubicBezTo>
                  <a:cubicBezTo>
                    <a:pt x="769" y="1022"/>
                    <a:pt x="989" y="801"/>
                    <a:pt x="989" y="529"/>
                  </a:cubicBezTo>
                  <a:lnTo>
                    <a:pt x="989" y="494"/>
                  </a:lnTo>
                  <a:cubicBezTo>
                    <a:pt x="989" y="222"/>
                    <a:pt x="769" y="1"/>
                    <a:pt x="496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40" name="Google Shape;1040;p32"/>
            <p:cNvSpPr/>
            <p:nvPr/>
          </p:nvSpPr>
          <p:spPr>
            <a:xfrm>
              <a:off x="8822354" y="4748571"/>
              <a:ext cx="47694" cy="49184"/>
            </a:xfrm>
            <a:custGeom>
              <a:avLst/>
              <a:gdLst/>
              <a:ahLst/>
              <a:cxnLst/>
              <a:rect l="l" t="t" r="r" b="b"/>
              <a:pathLst>
                <a:path w="991" h="1022" extrusionOk="0">
                  <a:moveTo>
                    <a:pt x="494" y="0"/>
                  </a:moveTo>
                  <a:cubicBezTo>
                    <a:pt x="222" y="0"/>
                    <a:pt x="1" y="221"/>
                    <a:pt x="1" y="496"/>
                  </a:cubicBezTo>
                  <a:lnTo>
                    <a:pt x="1" y="529"/>
                  </a:lnTo>
                  <a:cubicBezTo>
                    <a:pt x="1" y="801"/>
                    <a:pt x="222" y="1022"/>
                    <a:pt x="494" y="1022"/>
                  </a:cubicBezTo>
                  <a:cubicBezTo>
                    <a:pt x="769" y="1022"/>
                    <a:pt x="990" y="801"/>
                    <a:pt x="990" y="529"/>
                  </a:cubicBezTo>
                  <a:lnTo>
                    <a:pt x="990" y="496"/>
                  </a:lnTo>
                  <a:cubicBezTo>
                    <a:pt x="990" y="221"/>
                    <a:pt x="769" y="0"/>
                    <a:pt x="494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41" name="Google Shape;1041;p32"/>
            <p:cNvSpPr/>
            <p:nvPr/>
          </p:nvSpPr>
          <p:spPr>
            <a:xfrm>
              <a:off x="8674750" y="4896173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1"/>
                  </a:moveTo>
                  <a:cubicBezTo>
                    <a:pt x="221" y="1"/>
                    <a:pt x="0" y="221"/>
                    <a:pt x="0" y="494"/>
                  </a:cubicBezTo>
                  <a:lnTo>
                    <a:pt x="0" y="526"/>
                  </a:lnTo>
                  <a:cubicBezTo>
                    <a:pt x="0" y="801"/>
                    <a:pt x="221" y="1022"/>
                    <a:pt x="497" y="1022"/>
                  </a:cubicBezTo>
                  <a:cubicBezTo>
                    <a:pt x="769" y="1022"/>
                    <a:pt x="990" y="801"/>
                    <a:pt x="990" y="526"/>
                  </a:cubicBezTo>
                  <a:lnTo>
                    <a:pt x="990" y="494"/>
                  </a:lnTo>
                  <a:cubicBezTo>
                    <a:pt x="990" y="221"/>
                    <a:pt x="769" y="1"/>
                    <a:pt x="49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42" name="Google Shape;1042;p32"/>
            <p:cNvSpPr/>
            <p:nvPr/>
          </p:nvSpPr>
          <p:spPr>
            <a:xfrm>
              <a:off x="8673980" y="4749341"/>
              <a:ext cx="49186" cy="47644"/>
            </a:xfrm>
            <a:custGeom>
              <a:avLst/>
              <a:gdLst/>
              <a:ahLst/>
              <a:cxnLst/>
              <a:rect l="l" t="t" r="r" b="b"/>
              <a:pathLst>
                <a:path w="1022" h="990" extrusionOk="0">
                  <a:moveTo>
                    <a:pt x="497" y="0"/>
                  </a:moveTo>
                  <a:cubicBezTo>
                    <a:pt x="221" y="0"/>
                    <a:pt x="0" y="221"/>
                    <a:pt x="0" y="496"/>
                  </a:cubicBezTo>
                  <a:cubicBezTo>
                    <a:pt x="0" y="769"/>
                    <a:pt x="221" y="990"/>
                    <a:pt x="497" y="990"/>
                  </a:cubicBezTo>
                  <a:lnTo>
                    <a:pt x="529" y="990"/>
                  </a:lnTo>
                  <a:cubicBezTo>
                    <a:pt x="801" y="990"/>
                    <a:pt x="1022" y="769"/>
                    <a:pt x="1022" y="496"/>
                  </a:cubicBezTo>
                  <a:cubicBezTo>
                    <a:pt x="1022" y="221"/>
                    <a:pt x="801" y="0"/>
                    <a:pt x="529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043" name="Google Shape;1043;p32"/>
            <p:cNvSpPr/>
            <p:nvPr/>
          </p:nvSpPr>
          <p:spPr>
            <a:xfrm>
              <a:off x="8822375" y="4896173"/>
              <a:ext cx="47646" cy="49184"/>
            </a:xfrm>
            <a:custGeom>
              <a:avLst/>
              <a:gdLst/>
              <a:ahLst/>
              <a:cxnLst/>
              <a:rect l="l" t="t" r="r" b="b"/>
              <a:pathLst>
                <a:path w="990" h="1022" extrusionOk="0">
                  <a:moveTo>
                    <a:pt x="497" y="1"/>
                  </a:moveTo>
                  <a:cubicBezTo>
                    <a:pt x="221" y="1"/>
                    <a:pt x="0" y="221"/>
                    <a:pt x="0" y="494"/>
                  </a:cubicBezTo>
                  <a:lnTo>
                    <a:pt x="0" y="526"/>
                  </a:lnTo>
                  <a:cubicBezTo>
                    <a:pt x="0" y="801"/>
                    <a:pt x="221" y="1022"/>
                    <a:pt x="497" y="1022"/>
                  </a:cubicBezTo>
                  <a:cubicBezTo>
                    <a:pt x="769" y="1022"/>
                    <a:pt x="990" y="801"/>
                    <a:pt x="990" y="526"/>
                  </a:cubicBezTo>
                  <a:lnTo>
                    <a:pt x="990" y="494"/>
                  </a:lnTo>
                  <a:cubicBezTo>
                    <a:pt x="990" y="221"/>
                    <a:pt x="769" y="1"/>
                    <a:pt x="49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2.59259E-6 L 4.16667E-7 2.22222E-6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5856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" grpId="0"/>
      <p:bldP spid="98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5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4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sp>
        <p:nvSpPr>
          <p:cNvPr id="68" name="Rectangle: Rounded Corners 28"/>
          <p:cNvSpPr/>
          <p:nvPr/>
        </p:nvSpPr>
        <p:spPr>
          <a:xfrm>
            <a:off x="1302215" y="1108224"/>
            <a:ext cx="9700828" cy="2939066"/>
          </a:xfrm>
          <a:prstGeom prst="roundRect">
            <a:avLst>
              <a:gd name="adj" fmla="val 11418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449204" y="4297306"/>
            <a:ext cx="3288936" cy="880471"/>
            <a:chOff x="4037538" y="4547895"/>
            <a:chExt cx="3288936" cy="880471"/>
          </a:xfrm>
        </p:grpSpPr>
        <p:sp>
          <p:nvSpPr>
            <p:cNvPr id="70" name="!!Ques3"/>
            <p:cNvSpPr/>
            <p:nvPr/>
          </p:nvSpPr>
          <p:spPr>
            <a:xfrm>
              <a:off x="4069285" y="4547895"/>
              <a:ext cx="3257189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!!Quesion1"/>
            <p:cNvSpPr txBox="1"/>
            <p:nvPr/>
          </p:nvSpPr>
          <p:spPr>
            <a:xfrm>
              <a:off x="5073934" y="4726520"/>
              <a:ext cx="18954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72" name="!!Ques2"/>
            <p:cNvGrpSpPr/>
            <p:nvPr/>
          </p:nvGrpSpPr>
          <p:grpSpPr>
            <a:xfrm>
              <a:off x="4037538" y="4547895"/>
              <a:ext cx="880471" cy="880471"/>
              <a:chOff x="3024040" y="4053992"/>
              <a:chExt cx="880471" cy="880471"/>
            </a:xfrm>
          </p:grpSpPr>
          <p:sp>
            <p:nvSpPr>
              <p:cNvPr id="73" name="!!A1"/>
              <p:cNvSpPr/>
              <p:nvPr/>
            </p:nvSpPr>
            <p:spPr>
              <a:xfrm>
                <a:off x="3024040" y="4053992"/>
                <a:ext cx="880471" cy="880471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3274432" y="4303974"/>
                <a:ext cx="379686" cy="380506"/>
                <a:chOff x="-2134638" y="3977659"/>
                <a:chExt cx="1406150" cy="1409187"/>
              </a:xfrm>
              <a:solidFill>
                <a:schemeClr val="bg1"/>
              </a:solidFill>
              <a:effectLst/>
            </p:grpSpPr>
            <p:sp>
              <p:nvSpPr>
                <p:cNvPr id="75" name="Freeform: Shape 73"/>
                <p:cNvSpPr/>
                <p:nvPr/>
              </p:nvSpPr>
              <p:spPr>
                <a:xfrm>
                  <a:off x="-2134638" y="3977659"/>
                  <a:ext cx="910399" cy="872275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8" name="Freeform: Shape 74"/>
                <p:cNvSpPr/>
                <p:nvPr/>
              </p:nvSpPr>
              <p:spPr>
                <a:xfrm>
                  <a:off x="-1638371" y="4558542"/>
                  <a:ext cx="909883" cy="828304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96" name="TextBox 95"/>
          <p:cNvSpPr txBox="1"/>
          <p:nvPr/>
        </p:nvSpPr>
        <p:spPr>
          <a:xfrm>
            <a:off x="6201547" y="1281040"/>
            <a:ext cx="4815425" cy="25853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2200"/>
            </a:pP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Đây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là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chất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gì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?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Trả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lời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tên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tiếng</a:t>
            </a:r>
            <a:r>
              <a:rPr lang="en-US" sz="5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54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Việt</a:t>
            </a:r>
            <a:endParaRPr lang="vi-VN" sz="5400" dirty="0">
              <a:solidFill>
                <a:srgbClr val="FF0000"/>
              </a:solidFill>
              <a:latin typeface="Averta Std ExtraBold" panose="00000900000000000000" charset="0"/>
              <a:sym typeface="Times New Roman" panose="02020603050405020304"/>
            </a:endParaRPr>
          </a:p>
        </p:txBody>
      </p:sp>
      <p:sp>
        <p:nvSpPr>
          <p:cNvPr id="111" name="!!o6a"/>
          <p:cNvSpPr/>
          <p:nvPr/>
        </p:nvSpPr>
        <p:spPr>
          <a:xfrm>
            <a:off x="4310713" y="5516386"/>
            <a:ext cx="1007365" cy="1007519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2" name="!!6a"/>
          <p:cNvSpPr txBox="1"/>
          <p:nvPr/>
        </p:nvSpPr>
        <p:spPr>
          <a:xfrm>
            <a:off x="4475013" y="5591487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113" name="!!o6d"/>
          <p:cNvSpPr/>
          <p:nvPr/>
        </p:nvSpPr>
        <p:spPr>
          <a:xfrm>
            <a:off x="3160371" y="5512256"/>
            <a:ext cx="1007365" cy="1008857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4" name="!!6d"/>
          <p:cNvSpPr txBox="1"/>
          <p:nvPr/>
        </p:nvSpPr>
        <p:spPr>
          <a:xfrm>
            <a:off x="3322610" y="5552710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ư</a:t>
            </a:r>
          </a:p>
        </p:txBody>
      </p:sp>
      <p:sp>
        <p:nvSpPr>
          <p:cNvPr id="115" name="!!o6a"/>
          <p:cNvSpPr/>
          <p:nvPr/>
        </p:nvSpPr>
        <p:spPr>
          <a:xfrm>
            <a:off x="5437633" y="5512256"/>
            <a:ext cx="1007365" cy="1009349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6" name="!!6a"/>
          <p:cNvSpPr txBox="1"/>
          <p:nvPr/>
        </p:nvSpPr>
        <p:spPr>
          <a:xfrm>
            <a:off x="5595686" y="5552551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103" name="!!o6a"/>
          <p:cNvSpPr/>
          <p:nvPr/>
        </p:nvSpPr>
        <p:spPr>
          <a:xfrm>
            <a:off x="7730519" y="5512256"/>
            <a:ext cx="1007365" cy="1007365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4" name="!!6a"/>
          <p:cNvSpPr txBox="1"/>
          <p:nvPr/>
        </p:nvSpPr>
        <p:spPr>
          <a:xfrm>
            <a:off x="7893869" y="5598275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ỳ</a:t>
            </a:r>
          </a:p>
        </p:txBody>
      </p:sp>
      <p:sp>
        <p:nvSpPr>
          <p:cNvPr id="105" name="!!o6d"/>
          <p:cNvSpPr/>
          <p:nvPr/>
        </p:nvSpPr>
        <p:spPr>
          <a:xfrm>
            <a:off x="6578182" y="5512256"/>
            <a:ext cx="1007365" cy="1007365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6" name="!!6d"/>
          <p:cNvSpPr txBox="1"/>
          <p:nvPr/>
        </p:nvSpPr>
        <p:spPr>
          <a:xfrm>
            <a:off x="6737655" y="558318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97" name="!!o6a"/>
          <p:cNvSpPr/>
          <p:nvPr/>
        </p:nvSpPr>
        <p:spPr>
          <a:xfrm>
            <a:off x="10019290" y="5512256"/>
            <a:ext cx="1007365" cy="1007365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8" name="!!6a"/>
          <p:cNvSpPr txBox="1"/>
          <p:nvPr/>
        </p:nvSpPr>
        <p:spPr>
          <a:xfrm>
            <a:off x="10182640" y="5587030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99" name="!!o6d"/>
          <p:cNvSpPr/>
          <p:nvPr/>
        </p:nvSpPr>
        <p:spPr>
          <a:xfrm>
            <a:off x="8866953" y="5512256"/>
            <a:ext cx="1007365" cy="1007365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0" name="!!6d"/>
          <p:cNvSpPr txBox="1"/>
          <p:nvPr/>
        </p:nvSpPr>
        <p:spPr>
          <a:xfrm>
            <a:off x="9020104" y="558318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pic>
        <p:nvPicPr>
          <p:cNvPr id="5122" name="Picture 2" descr="Sulphur And Iron Filings Photograph by Science Photo Library - Fine Art  America">
            <a:extLst>
              <a:ext uri="{FF2B5EF4-FFF2-40B4-BE49-F238E27FC236}">
                <a16:creationId xmlns:a16="http://schemas.microsoft.com/office/drawing/2014/main" xmlns="" id="{A0592152-A162-E12B-2DD5-96705603A1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3" r="49450" b="15068"/>
          <a:stretch/>
        </p:blipFill>
        <p:spPr bwMode="auto">
          <a:xfrm>
            <a:off x="1693629" y="1137201"/>
            <a:ext cx="3466704" cy="282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!!o6d">
            <a:extLst>
              <a:ext uri="{FF2B5EF4-FFF2-40B4-BE49-F238E27FC236}">
                <a16:creationId xmlns:a16="http://schemas.microsoft.com/office/drawing/2014/main" xmlns="" id="{AEEEACA4-F211-DF84-F157-38DB5B52F51D}"/>
              </a:ext>
            </a:extLst>
          </p:cNvPr>
          <p:cNvSpPr/>
          <p:nvPr/>
        </p:nvSpPr>
        <p:spPr>
          <a:xfrm>
            <a:off x="1978835" y="5505960"/>
            <a:ext cx="1007365" cy="1008857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3" name="!!6d">
            <a:extLst>
              <a:ext uri="{FF2B5EF4-FFF2-40B4-BE49-F238E27FC236}">
                <a16:creationId xmlns:a16="http://schemas.microsoft.com/office/drawing/2014/main" xmlns="" id="{686AD591-B8EE-8C7C-A918-C2FFEF6A2DCE}"/>
              </a:ext>
            </a:extLst>
          </p:cNvPr>
          <p:cNvSpPr txBox="1"/>
          <p:nvPr/>
        </p:nvSpPr>
        <p:spPr>
          <a:xfrm>
            <a:off x="2141074" y="5546414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L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2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3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3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3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3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4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4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4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4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5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5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9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6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6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7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7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7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3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4" grpId="0"/>
      <p:bldP spid="116" grpId="0"/>
      <p:bldP spid="104" grpId="0"/>
      <p:bldP spid="106" grpId="0"/>
      <p:bldP spid="98" grpId="0"/>
      <p:bldP spid="1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6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6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sp>
        <p:nvSpPr>
          <p:cNvPr id="73" name="Rectangle: Rounded Corners 28"/>
          <p:cNvSpPr/>
          <p:nvPr/>
        </p:nvSpPr>
        <p:spPr>
          <a:xfrm>
            <a:off x="801354" y="1275346"/>
            <a:ext cx="10359504" cy="2502501"/>
          </a:xfrm>
          <a:prstGeom prst="roundRect">
            <a:avLst>
              <a:gd name="adj" fmla="val 14024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4336638" y="4052361"/>
            <a:ext cx="3288936" cy="880471"/>
            <a:chOff x="4037538" y="4547895"/>
            <a:chExt cx="3288936" cy="880471"/>
          </a:xfrm>
        </p:grpSpPr>
        <p:sp>
          <p:nvSpPr>
            <p:cNvPr id="92" name="!!Ques3"/>
            <p:cNvSpPr/>
            <p:nvPr/>
          </p:nvSpPr>
          <p:spPr>
            <a:xfrm>
              <a:off x="4069285" y="4547895"/>
              <a:ext cx="3257189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!!Quesion1"/>
            <p:cNvSpPr txBox="1"/>
            <p:nvPr/>
          </p:nvSpPr>
          <p:spPr>
            <a:xfrm>
              <a:off x="5073934" y="4726520"/>
              <a:ext cx="18954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110" name="!!Ques2"/>
            <p:cNvGrpSpPr/>
            <p:nvPr/>
          </p:nvGrpSpPr>
          <p:grpSpPr>
            <a:xfrm>
              <a:off x="4037538" y="4547895"/>
              <a:ext cx="880471" cy="880471"/>
              <a:chOff x="3024040" y="4053992"/>
              <a:chExt cx="880471" cy="880471"/>
            </a:xfrm>
          </p:grpSpPr>
          <p:sp>
            <p:nvSpPr>
              <p:cNvPr id="113" name="!!A1"/>
              <p:cNvSpPr/>
              <p:nvPr/>
            </p:nvSpPr>
            <p:spPr>
              <a:xfrm>
                <a:off x="3024040" y="4053992"/>
                <a:ext cx="880471" cy="880471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14" name="Group 113"/>
              <p:cNvGrpSpPr/>
              <p:nvPr/>
            </p:nvGrpSpPr>
            <p:grpSpPr>
              <a:xfrm>
                <a:off x="3274432" y="4303974"/>
                <a:ext cx="379686" cy="380506"/>
                <a:chOff x="-2134638" y="3977659"/>
                <a:chExt cx="1406150" cy="1409187"/>
              </a:xfrm>
              <a:solidFill>
                <a:schemeClr val="bg1"/>
              </a:solidFill>
              <a:effectLst/>
            </p:grpSpPr>
            <p:sp>
              <p:nvSpPr>
                <p:cNvPr id="115" name="Freeform: Shape 73"/>
                <p:cNvSpPr/>
                <p:nvPr/>
              </p:nvSpPr>
              <p:spPr>
                <a:xfrm>
                  <a:off x="-2134638" y="3977659"/>
                  <a:ext cx="910399" cy="872275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6" name="Freeform: Shape 74"/>
                <p:cNvSpPr/>
                <p:nvPr/>
              </p:nvSpPr>
              <p:spPr>
                <a:xfrm>
                  <a:off x="-1638371" y="4558542"/>
                  <a:ext cx="909883" cy="828304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119" name="TextBox 118"/>
          <p:cNvSpPr txBox="1"/>
          <p:nvPr/>
        </p:nvSpPr>
        <p:spPr>
          <a:xfrm>
            <a:off x="1032065" y="1604279"/>
            <a:ext cx="10123214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2200"/>
            </a:pPr>
            <a:r>
              <a:rPr lang="vi-VN" sz="32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Khi nói về thấu kính phân kì, thấu kính hội tụ, đèn </a:t>
            </a:r>
            <a:r>
              <a:rPr lang="vi-VN" sz="32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led</a:t>
            </a:r>
            <a:r>
              <a:rPr lang="vi-VN" sz="32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, đèn </a:t>
            </a:r>
            <a:r>
              <a:rPr lang="vi-VN" sz="32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laser</a:t>
            </a:r>
            <a:r>
              <a:rPr lang="vi-VN" sz="32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, bản bán trụ, bảng chia độ, thì đây là các dụng cụ thuộc lĩnh vực nào?</a:t>
            </a:r>
            <a:endParaRPr lang="en-US" sz="3200" dirty="0">
              <a:solidFill>
                <a:srgbClr val="EE4036"/>
              </a:solidFill>
              <a:latin typeface="Averta Std ExtraBold" panose="00000900000000000000" charset="0"/>
            </a:endParaRPr>
          </a:p>
        </p:txBody>
      </p:sp>
      <p:sp>
        <p:nvSpPr>
          <p:cNvPr id="130" name="!!o6d"/>
          <p:cNvSpPr/>
          <p:nvPr/>
        </p:nvSpPr>
        <p:spPr>
          <a:xfrm>
            <a:off x="8361918" y="5411843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31" name="!!6d"/>
          <p:cNvSpPr txBox="1"/>
          <p:nvPr/>
        </p:nvSpPr>
        <p:spPr>
          <a:xfrm>
            <a:off x="8525268" y="5452601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ọ</a:t>
            </a:r>
          </a:p>
        </p:txBody>
      </p:sp>
      <p:sp>
        <p:nvSpPr>
          <p:cNvPr id="97" name="!!o6d"/>
          <p:cNvSpPr/>
          <p:nvPr/>
        </p:nvSpPr>
        <p:spPr>
          <a:xfrm>
            <a:off x="9504250" y="5411843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8" name="!!6d"/>
          <p:cNvSpPr txBox="1"/>
          <p:nvPr/>
        </p:nvSpPr>
        <p:spPr>
          <a:xfrm>
            <a:off x="9667600" y="5457642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c</a:t>
            </a:r>
          </a:p>
        </p:txBody>
      </p:sp>
      <p:sp>
        <p:nvSpPr>
          <p:cNvPr id="68" name="!!o6d"/>
          <p:cNvSpPr/>
          <p:nvPr/>
        </p:nvSpPr>
        <p:spPr>
          <a:xfrm>
            <a:off x="7219586" y="5411843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69" name="!!6d"/>
          <p:cNvSpPr txBox="1"/>
          <p:nvPr/>
        </p:nvSpPr>
        <p:spPr>
          <a:xfrm>
            <a:off x="7374878" y="5457642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70" name="!!o6d"/>
          <p:cNvSpPr/>
          <p:nvPr/>
        </p:nvSpPr>
        <p:spPr>
          <a:xfrm>
            <a:off x="4920923" y="5405507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71" name="!!6d"/>
          <p:cNvSpPr txBox="1"/>
          <p:nvPr/>
        </p:nvSpPr>
        <p:spPr>
          <a:xfrm>
            <a:off x="5084273" y="5446265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72" name="!!o6d"/>
          <p:cNvSpPr/>
          <p:nvPr/>
        </p:nvSpPr>
        <p:spPr>
          <a:xfrm>
            <a:off x="6063255" y="5405507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74" name="!!6d"/>
          <p:cNvSpPr txBox="1"/>
          <p:nvPr/>
        </p:nvSpPr>
        <p:spPr>
          <a:xfrm>
            <a:off x="6226605" y="545130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75" name="!!o6d"/>
          <p:cNvSpPr/>
          <p:nvPr/>
        </p:nvSpPr>
        <p:spPr>
          <a:xfrm>
            <a:off x="3778591" y="5405507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78" name="!!6d"/>
          <p:cNvSpPr txBox="1"/>
          <p:nvPr/>
        </p:nvSpPr>
        <p:spPr>
          <a:xfrm>
            <a:off x="3941941" y="5446265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a</a:t>
            </a:r>
          </a:p>
        </p:txBody>
      </p:sp>
      <p:sp>
        <p:nvSpPr>
          <p:cNvPr id="93" name="!!o6d"/>
          <p:cNvSpPr/>
          <p:nvPr/>
        </p:nvSpPr>
        <p:spPr>
          <a:xfrm>
            <a:off x="2622045" y="5407079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4" name="!!6d"/>
          <p:cNvSpPr txBox="1"/>
          <p:nvPr/>
        </p:nvSpPr>
        <p:spPr>
          <a:xfrm>
            <a:off x="2771511" y="5446265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95" name="!!o6d"/>
          <p:cNvSpPr/>
          <p:nvPr/>
        </p:nvSpPr>
        <p:spPr>
          <a:xfrm>
            <a:off x="1479713" y="5405507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6" name="!!6d"/>
          <p:cNvSpPr txBox="1"/>
          <p:nvPr/>
        </p:nvSpPr>
        <p:spPr>
          <a:xfrm>
            <a:off x="1627310" y="5446265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Q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68264" y="-1138551"/>
            <a:ext cx="360000" cy="21807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3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3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4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4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4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4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5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 0.00394 L -0.0086 0.00417 C -0.00964 0.03611 -0.01172 0.06829 -0.0086 0.10069 C -0.0069 0.1169 -0.00365 0.13264 -0.00052 0.14861 C 0.00794 0.19259 0.01588 0.23032 0.03776 0.26204 C 0.0694 0.30787 0.11002 0.3081 0.14778 0.32153 C 0.23437 0.35231 0.17721 0.33819 0.24831 0.35278 C 0.26224 0.35093 0.27617 0.35093 0.28984 0.34699 C 0.29336 0.34606 0.297 0.34329 0.29948 0.33866 C 0.30169 0.33403 0.30156 0.32731 0.3026 0.32153 C 0.29674 0.31296 0.29232 0.29977 0.28502 0.29606 C 0.23502 0.26944 0.20338 0.28634 0.15104 0.29606 C 0.14818 0.29792 0.08711 0.32731 0.08398 0.36134 C 0.07747 0.4331 0.09466 0.46852 0.13034 0.48611 C 0.19726 0.51921 0.23528 0.52338 0.29622 0.53426 C 0.33138 0.52963 0.36666 0.52824 0.40156 0.52014 C 0.4039 0.51968 0.40547 0.51273 0.40469 0.5088 C 0.40299 0.49907 0.40065 0.48588 0.39518 0.48333 C 0.37409 0.47292 0.35156 0.47569 0.32969 0.47199 C 0.27226 0.48356 0.22409 0.48241 0.17174 0.52569 C 0.15156 0.54259 0.1237 0.58935 0.10638 0.61667 C 0.10156 0.63171 0.09479 0.64537 0.09193 0.66204 C 0.08802 0.68542 0.0901 0.74468 0.09831 0.76412 C 0.10729 0.78519 0.12031 0.80046 0.13346 0.81227 C 0.18672 0.85972 0.22304 0.85463 0.28346 0.8662 C 0.34193 0.86343 0.40065 0.86458 0.45898 0.85764 C 0.49492 0.85347 0.46237 0.79583 0.44466 0.78403 C 0.42122 0.76806 0.39466 0.77639 0.36966 0.77269 C 0.34778 0.78773 0.32278 0.79259 0.30416 0.81806 C 0.29544 0.83009 0.29479 0.85509 0.29466 0.87477 C 0.29427 0.93264 0.29896 0.99028 0.3026 1.04769 C 0.30429 1.07454 0.30989 1.10023 0.31054 1.12731 C 0.31263 1.21227 0.31054 1.29745 0.31054 1.38264 " pathEditMode="relative" rAng="0" ptsTypes="AAAAAAAAAAAAAAAAAAAAAAAAAAAAAAAAA">
                                      <p:cBhvr>
                                        <p:cTn id="5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2" y="689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5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6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6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7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7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7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7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023 L 0.00065 -3.7037E-7 C -0.01537 0.04468 -0.02331 0.05162 -0.02331 0.10463 C -0.02331 0.11759 -0.02552 0.24607 -0.00417 0.27199 C 0.03112 0.31458 0.12916 0.32245 0.15703 0.32847 C 0.16771 0.34282 0.17903 0.35556 0.18893 0.37107 C 0.19922 0.38796 0.21458 0.42824 0.22239 0.44792 C 0.22304 0.45833 0.22474 0.46875 0.22409 0.47917 C 0.222 0.51389 0.21484 0.55255 0.19856 0.57546 C 0.1806 0.60069 0.14557 0.6081 0.12513 0.61528 C 0.09909 0.60648 0.04544 0.60995 0.01979 0.56412 C 0.0164 0.55833 0.01549 0.54907 0.01341 0.5412 C 0.01549 0.53403 0.01549 0.52222 0.01979 0.51875 C 0.06471 0.48287 0.17526 0.50648 0.19687 0.50741 C 0.22812 0.51852 0.24557 0.51921 0.27187 0.54444 C 0.28411 0.55602 0.29518 0.5713 0.30703 0.58403 C 0.32226 0.60069 0.35325 0.63241 0.35325 0.63264 C 0.35846 0.65509 0.36419 0.66829 0.35807 0.69444 C 0.35651 0.70139 0.35247 0.70694 0.34856 0.7088 C 0.34088 0.7125 0.33255 0.71088 0.32461 0.71181 C 0.28945 0.71088 0.25416 0.71574 0.21927 0.7088 C 0.21588 0.7081 0.21927 0.69375 0.22239 0.69167 C 0.23567 0.68426 0.25013 0.68611 0.26393 0.68333 C 0.32382 0.69607 0.35286 0.67431 0.38997 0.74861 C 0.39804 0.76482 0.40169 0.78634 0.40755 0.80509 C 0.41015 0.88727 0.41002 0.83542 0.40442 0.9412 C 0.40325 0.96319 0.40364 0.98542 0.40117 1.00671 C 0.39284 1.08148 0.39648 1.04444 0.38997 1.11736 C 0.38828 1.18357 0.38841 1.15694 0.38841 1.19676 " pathEditMode="relative" rAng="0" ptsTypes="AAAAAAAAAAAAAAAAAAAAAAAAAAAAA">
                                      <p:cBhvr>
                                        <p:cTn id="8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19" y="598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98" grpId="0"/>
      <p:bldP spid="69" grpId="0"/>
      <p:bldP spid="71" grpId="0"/>
      <p:bldP spid="74" grpId="0"/>
      <p:bldP spid="78" grpId="0"/>
      <p:bldP spid="94" grpId="0"/>
      <p:bldP spid="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7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sp>
        <p:nvSpPr>
          <p:cNvPr id="29" name="Rectangle: Rounded Corners 28"/>
          <p:cNvSpPr/>
          <p:nvPr/>
        </p:nvSpPr>
        <p:spPr>
          <a:xfrm>
            <a:off x="1195842" y="1274949"/>
            <a:ext cx="9930527" cy="2413226"/>
          </a:xfrm>
          <a:prstGeom prst="roundRect">
            <a:avLst>
              <a:gd name="adj" fmla="val 14826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5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4542138" y="4188155"/>
            <a:ext cx="3288936" cy="880471"/>
            <a:chOff x="4037538" y="4547895"/>
            <a:chExt cx="3288936" cy="880471"/>
          </a:xfrm>
        </p:grpSpPr>
        <p:sp>
          <p:nvSpPr>
            <p:cNvPr id="69" name="!!Ques3"/>
            <p:cNvSpPr/>
            <p:nvPr/>
          </p:nvSpPr>
          <p:spPr>
            <a:xfrm>
              <a:off x="4069285" y="4547895"/>
              <a:ext cx="3257189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!!Quesion1"/>
            <p:cNvSpPr txBox="1"/>
            <p:nvPr/>
          </p:nvSpPr>
          <p:spPr>
            <a:xfrm>
              <a:off x="5073934" y="4726520"/>
              <a:ext cx="18954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71" name="!!Ques2"/>
            <p:cNvGrpSpPr/>
            <p:nvPr/>
          </p:nvGrpSpPr>
          <p:grpSpPr>
            <a:xfrm>
              <a:off x="4037538" y="4547895"/>
              <a:ext cx="880471" cy="880471"/>
              <a:chOff x="3024040" y="4053992"/>
              <a:chExt cx="880471" cy="880471"/>
            </a:xfrm>
          </p:grpSpPr>
          <p:sp>
            <p:nvSpPr>
              <p:cNvPr id="72" name="!!A1"/>
              <p:cNvSpPr/>
              <p:nvPr/>
            </p:nvSpPr>
            <p:spPr>
              <a:xfrm>
                <a:off x="3024040" y="4053992"/>
                <a:ext cx="880471" cy="880471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3" name="Group 72"/>
              <p:cNvGrpSpPr/>
              <p:nvPr/>
            </p:nvGrpSpPr>
            <p:grpSpPr>
              <a:xfrm>
                <a:off x="3274432" y="4303974"/>
                <a:ext cx="379686" cy="380506"/>
                <a:chOff x="-2134638" y="3977659"/>
                <a:chExt cx="1406150" cy="1409187"/>
              </a:xfrm>
              <a:solidFill>
                <a:schemeClr val="bg1"/>
              </a:solidFill>
              <a:effectLst/>
            </p:grpSpPr>
            <p:sp>
              <p:nvSpPr>
                <p:cNvPr id="74" name="Freeform: Shape 73"/>
                <p:cNvSpPr/>
                <p:nvPr/>
              </p:nvSpPr>
              <p:spPr>
                <a:xfrm>
                  <a:off x="-2134638" y="3977659"/>
                  <a:ext cx="910399" cy="872275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5" name="Freeform: Shape 74"/>
                <p:cNvSpPr/>
                <p:nvPr/>
              </p:nvSpPr>
              <p:spPr>
                <a:xfrm>
                  <a:off x="-1638371" y="4558542"/>
                  <a:ext cx="909883" cy="828304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78" name="TextBox 77"/>
          <p:cNvSpPr txBox="1"/>
          <p:nvPr/>
        </p:nvSpPr>
        <p:spPr>
          <a:xfrm>
            <a:off x="4871465" y="2021366"/>
            <a:ext cx="5054956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vi-VN" sz="4400" dirty="0">
                <a:solidFill>
                  <a:srgbClr val="EE4036"/>
                </a:solidFill>
                <a:latin typeface="Averta Std ExtraBold" panose="00000900000000000000" charset="0"/>
              </a:rPr>
              <a:t>Dụng cụ này là gì?</a:t>
            </a:r>
          </a:p>
        </p:txBody>
      </p:sp>
      <p:sp>
        <p:nvSpPr>
          <p:cNvPr id="105" name="!!o6a"/>
          <p:cNvSpPr/>
          <p:nvPr/>
        </p:nvSpPr>
        <p:spPr>
          <a:xfrm>
            <a:off x="8718537" y="5359421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6" name="!!6a"/>
          <p:cNvSpPr txBox="1"/>
          <p:nvPr/>
        </p:nvSpPr>
        <p:spPr>
          <a:xfrm>
            <a:off x="8901556" y="5405221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07" name="!!o6d"/>
          <p:cNvSpPr/>
          <p:nvPr/>
        </p:nvSpPr>
        <p:spPr>
          <a:xfrm>
            <a:off x="7567490" y="5359420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0" name="!!6d"/>
          <p:cNvSpPr txBox="1"/>
          <p:nvPr/>
        </p:nvSpPr>
        <p:spPr>
          <a:xfrm>
            <a:off x="7730840" y="5440938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ồ</a:t>
            </a:r>
          </a:p>
        </p:txBody>
      </p:sp>
      <p:sp>
        <p:nvSpPr>
          <p:cNvPr id="97" name="!!o6d"/>
          <p:cNvSpPr/>
          <p:nvPr/>
        </p:nvSpPr>
        <p:spPr>
          <a:xfrm>
            <a:off x="6416443" y="5359420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8" name="!!6d"/>
          <p:cNvSpPr txBox="1"/>
          <p:nvPr/>
        </p:nvSpPr>
        <p:spPr>
          <a:xfrm>
            <a:off x="6579614" y="539673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c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sp>
        <p:nvSpPr>
          <p:cNvPr id="91" name="!!o6d"/>
          <p:cNvSpPr/>
          <p:nvPr/>
        </p:nvSpPr>
        <p:spPr>
          <a:xfrm>
            <a:off x="5265396" y="5359420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2" name="!!6d"/>
          <p:cNvSpPr txBox="1"/>
          <p:nvPr/>
        </p:nvSpPr>
        <p:spPr>
          <a:xfrm>
            <a:off x="5428567" y="539673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B6B54C8A-673F-E5DF-4860-FAD1B7615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94" b="90000" l="5000" r="90000">
                        <a14:foregroundMark x1="12344" y1="6094" x2="12344" y2="6094"/>
                        <a14:foregroundMark x1="5000" y1="10625" x2="5000" y2="10625"/>
                        <a14:foregroundMark x1="11875" y1="21719" x2="11875" y2="21719"/>
                        <a14:foregroundMark x1="31406" y1="25313" x2="31406" y2="2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217" y="1192384"/>
            <a:ext cx="2790463" cy="279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!!o6d">
            <a:extLst>
              <a:ext uri="{FF2B5EF4-FFF2-40B4-BE49-F238E27FC236}">
                <a16:creationId xmlns:a16="http://schemas.microsoft.com/office/drawing/2014/main" xmlns="" id="{D46D7230-80C1-64D7-3EB9-7D2E3960F51D}"/>
              </a:ext>
            </a:extLst>
          </p:cNvPr>
          <p:cNvSpPr/>
          <p:nvPr/>
        </p:nvSpPr>
        <p:spPr>
          <a:xfrm>
            <a:off x="4076426" y="5359420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3" name="!!6d">
            <a:extLst>
              <a:ext uri="{FF2B5EF4-FFF2-40B4-BE49-F238E27FC236}">
                <a16:creationId xmlns:a16="http://schemas.microsoft.com/office/drawing/2014/main" xmlns="" id="{C85F3938-8C1B-7805-41A4-DB3CB5800E60}"/>
              </a:ext>
            </a:extLst>
          </p:cNvPr>
          <p:cNvSpPr txBox="1"/>
          <p:nvPr/>
        </p:nvSpPr>
        <p:spPr>
          <a:xfrm>
            <a:off x="4239597" y="539673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è</a:t>
            </a:r>
          </a:p>
        </p:txBody>
      </p:sp>
      <p:sp>
        <p:nvSpPr>
          <p:cNvPr id="4" name="!!o6d">
            <a:extLst>
              <a:ext uri="{FF2B5EF4-FFF2-40B4-BE49-F238E27FC236}">
                <a16:creationId xmlns:a16="http://schemas.microsoft.com/office/drawing/2014/main" xmlns="" id="{22BB52E5-FFAD-555D-191C-7917DC5DD95B}"/>
              </a:ext>
            </a:extLst>
          </p:cNvPr>
          <p:cNvSpPr/>
          <p:nvPr/>
        </p:nvSpPr>
        <p:spPr>
          <a:xfrm>
            <a:off x="2925379" y="5359420"/>
            <a:ext cx="1007365" cy="1004848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5" name="!!6d">
            <a:extLst>
              <a:ext uri="{FF2B5EF4-FFF2-40B4-BE49-F238E27FC236}">
                <a16:creationId xmlns:a16="http://schemas.microsoft.com/office/drawing/2014/main" xmlns="" id="{44AB6A58-EC8F-05D8-5C77-BE7641DD3011}"/>
              </a:ext>
            </a:extLst>
          </p:cNvPr>
          <p:cNvSpPr txBox="1"/>
          <p:nvPr/>
        </p:nvSpPr>
        <p:spPr>
          <a:xfrm>
            <a:off x="3088550" y="5396736"/>
            <a:ext cx="680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4052949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2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2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3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3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3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3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4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4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5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6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6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4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10" grpId="0"/>
      <p:bldP spid="98" grpId="0"/>
      <p:bldP spid="9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6448" y="1388442"/>
            <a:ext cx="10363200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A. VIẾT BÁO CÁO MỘT VẤN ĐỀ KHOA HỌC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Cấu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trúc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gồm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phần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lời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Cấu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trúc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thường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gồm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phần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tiêu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mục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tiêu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giả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thuyết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thiết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vật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quả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thảo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luận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luận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giả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thuyết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xây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dựng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nhằm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mục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đích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gì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lời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giả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thuyết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xây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dựng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nhằm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mục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đích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đưa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ra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dự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đoán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ban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việc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96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0" y="391246"/>
            <a:ext cx="6096000" cy="60755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Luyện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tập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hãy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viết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nhằm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tìm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hiểu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phụ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thuộc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lời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Nội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dung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Tìm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hiểu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phụ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thuộc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tên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Nguyễn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lớp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9….           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………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hỏi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 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phụ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thuộc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Giả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thuyết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nghiên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cứu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hoạch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thực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hiện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3.1.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Chuẩn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bị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a)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Thiết</a:t>
            </a: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bị</a:t>
            </a: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dụng</a:t>
            </a: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cụ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Cân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tiểu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li,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thìa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thuỷ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kẹp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hút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nhỏ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giọt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2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b)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Hoá</a:t>
            </a:r>
            <a:r>
              <a:rPr lang="en-US" b="1" i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dạng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dạng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viên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dung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dịch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HCl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45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70176" y="567696"/>
            <a:ext cx="883920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3.2.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bước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tiến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hành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Cho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thìa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thuỷ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mẩu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lượng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bằng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lần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lượt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2,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đó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mỗi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khoảng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5 mL dung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dịch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HCl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nồng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sát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tượng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xảy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ra ở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lời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So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sánh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dung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dịch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acid ở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Dựa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đâu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luận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xảy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ra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quả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triển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khai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hoạch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khoảng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gian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sát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thấy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bọt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khí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thoát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ra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mạnh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sớm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xảy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ra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2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bề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dung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dịch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HCl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mẩu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vôi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luận</a:t>
            </a:r>
            <a:endParaRPr lang="en-US" sz="12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Nếu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nhiều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phần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nhỏ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tổng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bề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tăng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lên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tốc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phản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64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66B332A4-D438-4773-A77F-5ED49A448D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AF0C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xmlns="" id="{DF9AD32D-FF05-44F4-BD4D-9CEE89B71E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AF0C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9870AC2-01F1-8CA0-3E2B-250DF82C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8000" b="1" kern="12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NHẬN BIẾT MỘT SỐ DỤNG CỤ, HÓA CHẤT. THUYẾT TRÌNH MỘT VẤN ĐỀ KHOA HỌC</a:t>
            </a:r>
            <a:endParaRPr lang="en-US" sz="8000" b="1" kern="1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34934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5799" y="1377096"/>
            <a:ext cx="10820400" cy="4360969"/>
            <a:chOff x="0" y="0"/>
            <a:chExt cx="4274726" cy="19837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1983751"/>
            </a:xfrm>
            <a:custGeom>
              <a:avLst/>
              <a:gdLst/>
              <a:ahLst/>
              <a:cxnLst/>
              <a:rect l="l" t="t" r="r" b="b"/>
              <a:pathLst>
                <a:path w="4274726" h="1983751">
                  <a:moveTo>
                    <a:pt x="0" y="0"/>
                  </a:moveTo>
                  <a:lnTo>
                    <a:pt x="4274726" y="0"/>
                  </a:lnTo>
                  <a:lnTo>
                    <a:pt x="4274726" y="1983751"/>
                  </a:lnTo>
                  <a:lnTo>
                    <a:pt x="0" y="1983751"/>
                  </a:lnTo>
                  <a:close/>
                </a:path>
              </a:pathLst>
            </a:custGeom>
            <a:solidFill>
              <a:srgbClr val="DCC3AC"/>
            </a:solidFill>
          </p:spPr>
          <p:txBody>
            <a:bodyPr/>
            <a:lstStyle/>
            <a:p>
              <a:endParaRPr lang="vi-V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352498" y="999626"/>
            <a:ext cx="5507503" cy="953502"/>
            <a:chOff x="0" y="0"/>
            <a:chExt cx="2175804" cy="3766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75804" cy="376692"/>
            </a:xfrm>
            <a:custGeom>
              <a:avLst/>
              <a:gdLst/>
              <a:ahLst/>
              <a:cxnLst/>
              <a:rect l="l" t="t" r="r" b="b"/>
              <a:pathLst>
                <a:path w="2175804" h="376692">
                  <a:moveTo>
                    <a:pt x="47794" y="0"/>
                  </a:moveTo>
                  <a:lnTo>
                    <a:pt x="2128010" y="0"/>
                  </a:lnTo>
                  <a:cubicBezTo>
                    <a:pt x="2140686" y="0"/>
                    <a:pt x="2152842" y="5035"/>
                    <a:pt x="2161805" y="13999"/>
                  </a:cubicBezTo>
                  <a:cubicBezTo>
                    <a:pt x="2170768" y="22962"/>
                    <a:pt x="2175804" y="35118"/>
                    <a:pt x="2175804" y="47794"/>
                  </a:cubicBezTo>
                  <a:lnTo>
                    <a:pt x="2175804" y="328898"/>
                  </a:lnTo>
                  <a:cubicBezTo>
                    <a:pt x="2175804" y="341574"/>
                    <a:pt x="2170768" y="353730"/>
                    <a:pt x="2161805" y="362694"/>
                  </a:cubicBezTo>
                  <a:cubicBezTo>
                    <a:pt x="2152842" y="371657"/>
                    <a:pt x="2140686" y="376692"/>
                    <a:pt x="2128010" y="376692"/>
                  </a:cubicBezTo>
                  <a:lnTo>
                    <a:pt x="47794" y="376692"/>
                  </a:lnTo>
                  <a:cubicBezTo>
                    <a:pt x="35118" y="376692"/>
                    <a:pt x="22962" y="371657"/>
                    <a:pt x="13999" y="362694"/>
                  </a:cubicBezTo>
                  <a:cubicBezTo>
                    <a:pt x="5035" y="353730"/>
                    <a:pt x="0" y="341574"/>
                    <a:pt x="0" y="328898"/>
                  </a:cubicBezTo>
                  <a:lnTo>
                    <a:pt x="0" y="47794"/>
                  </a:lnTo>
                  <a:cubicBezTo>
                    <a:pt x="0" y="35118"/>
                    <a:pt x="5035" y="22962"/>
                    <a:pt x="13999" y="13999"/>
                  </a:cubicBezTo>
                  <a:cubicBezTo>
                    <a:pt x="22962" y="5035"/>
                    <a:pt x="35118" y="0"/>
                    <a:pt x="47794" y="0"/>
                  </a:cubicBezTo>
                  <a:close/>
                </a:path>
              </a:pathLst>
            </a:custGeom>
            <a:solidFill>
              <a:srgbClr val="AD5545"/>
            </a:solidFill>
          </p:spPr>
          <p:txBody>
            <a:bodyPr/>
            <a:lstStyle/>
            <a:p>
              <a:endParaRPr lang="vi-V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-5400000">
            <a:off x="-1391805" y="3655166"/>
            <a:ext cx="4556141" cy="0"/>
          </a:xfrm>
          <a:prstGeom prst="line">
            <a:avLst/>
          </a:prstGeom>
          <a:ln w="19050" cap="flat">
            <a:solidFill>
              <a:srgbClr val="000000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9"/>
          <p:cNvSpPr/>
          <p:nvPr/>
        </p:nvSpPr>
        <p:spPr>
          <a:xfrm rot="-5400000">
            <a:off x="9013266" y="3655166"/>
            <a:ext cx="4556141" cy="0"/>
          </a:xfrm>
          <a:prstGeom prst="line">
            <a:avLst/>
          </a:prstGeom>
          <a:ln w="19050" cap="flat">
            <a:solidFill>
              <a:srgbClr val="000000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0060547" y="754295"/>
            <a:ext cx="1750301" cy="1371600"/>
          </a:xfrm>
          <a:custGeom>
            <a:avLst/>
            <a:gdLst/>
            <a:ahLst/>
            <a:cxnLst/>
            <a:rect l="l" t="t" r="r" b="b"/>
            <a:pathLst>
              <a:path w="2625452" h="2057400">
                <a:moveTo>
                  <a:pt x="0" y="0"/>
                </a:moveTo>
                <a:lnTo>
                  <a:pt x="2625452" y="0"/>
                </a:lnTo>
                <a:lnTo>
                  <a:pt x="2625452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1"/>
          <p:cNvSpPr/>
          <p:nvPr/>
        </p:nvSpPr>
        <p:spPr>
          <a:xfrm rot="-5400000">
            <a:off x="1304668" y="4126577"/>
            <a:ext cx="779412" cy="3388748"/>
          </a:xfrm>
          <a:custGeom>
            <a:avLst/>
            <a:gdLst/>
            <a:ahLst/>
            <a:cxnLst/>
            <a:rect l="l" t="t" r="r" b="b"/>
            <a:pathLst>
              <a:path w="1169118" h="5083122">
                <a:moveTo>
                  <a:pt x="0" y="0"/>
                </a:moveTo>
                <a:lnTo>
                  <a:pt x="1169118" y="0"/>
                </a:lnTo>
                <a:lnTo>
                  <a:pt x="1169118" y="5083122"/>
                </a:lnTo>
                <a:lnTo>
                  <a:pt x="0" y="50831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815450" y="885326"/>
            <a:ext cx="4567201" cy="971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85"/>
              </a:lnSpc>
            </a:pPr>
            <a:r>
              <a:rPr lang="en-US" sz="4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endParaRPr lang="en-US" sz="4800" b="1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76154" y="2516208"/>
            <a:ext cx="9425294" cy="3016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ô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vi-VN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ỗi</a:t>
            </a:r>
            <a:r>
              <a:rPr lang="vi-VN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+10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	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+30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>
          <a:xfrm rot="-2924207">
            <a:off x="-913427" y="-517647"/>
            <a:ext cx="2711864" cy="1632049"/>
          </a:xfrm>
          <a:custGeom>
            <a:avLst/>
            <a:gdLst/>
            <a:ahLst/>
            <a:cxnLst/>
            <a:rect l="l" t="t" r="r" b="b"/>
            <a:pathLst>
              <a:path w="4067796" h="2448074">
                <a:moveTo>
                  <a:pt x="0" y="0"/>
                </a:moveTo>
                <a:lnTo>
                  <a:pt x="4067797" y="0"/>
                </a:lnTo>
                <a:lnTo>
                  <a:pt x="4067797" y="2448074"/>
                </a:lnTo>
                <a:lnTo>
                  <a:pt x="0" y="24480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!!MatThu1"/>
          <p:cNvSpPr/>
          <p:nvPr/>
        </p:nvSpPr>
        <p:spPr>
          <a:xfrm>
            <a:off x="200792" y="814881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5" name="Graphic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33725" y="927474"/>
            <a:ext cx="254834" cy="295514"/>
          </a:xfrm>
          <a:prstGeom prst="rect">
            <a:avLst/>
          </a:prstGeom>
        </p:spPr>
      </p:pic>
      <p:sp>
        <p:nvSpPr>
          <p:cNvPr id="116" name="Rectangle: Rounded Corners 115"/>
          <p:cNvSpPr/>
          <p:nvPr/>
        </p:nvSpPr>
        <p:spPr>
          <a:xfrm>
            <a:off x="3629718" y="149274"/>
            <a:ext cx="4991454" cy="591326"/>
          </a:xfrm>
          <a:prstGeom prst="roundRect">
            <a:avLst>
              <a:gd name="adj" fmla="val 50000"/>
            </a:avLst>
          </a:prstGeom>
          <a:solidFill>
            <a:srgbClr val="FAA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!!1a"/>
          <p:cNvSpPr txBox="1"/>
          <p:nvPr/>
        </p:nvSpPr>
        <p:spPr>
          <a:xfrm>
            <a:off x="4060408" y="151058"/>
            <a:ext cx="4130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Giải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mã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 ô </a:t>
            </a:r>
            <a:r>
              <a:rPr 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chữ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rta Std ExtraBold" panose="00000900000000000000" charset="0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8018952" y="170787"/>
            <a:ext cx="558486" cy="540501"/>
            <a:chOff x="3626754" y="167081"/>
            <a:chExt cx="801748" cy="801748"/>
          </a:xfrm>
        </p:grpSpPr>
        <p:sp>
          <p:nvSpPr>
            <p:cNvPr id="120" name="Oval 119"/>
            <p:cNvSpPr/>
            <p:nvPr/>
          </p:nvSpPr>
          <p:spPr>
            <a:xfrm>
              <a:off x="3626754" y="167081"/>
              <a:ext cx="801748" cy="801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3825" y="314152"/>
              <a:ext cx="507606" cy="507606"/>
            </a:xfrm>
            <a:prstGeom prst="rect">
              <a:avLst/>
            </a:prstGeom>
          </p:spPr>
        </p:pic>
      </p:grpSp>
      <p:grpSp>
        <p:nvGrpSpPr>
          <p:cNvPr id="129" name="Group 128"/>
          <p:cNvGrpSpPr/>
          <p:nvPr/>
        </p:nvGrpSpPr>
        <p:grpSpPr>
          <a:xfrm>
            <a:off x="3673452" y="170787"/>
            <a:ext cx="563645" cy="540501"/>
            <a:chOff x="7758026" y="167081"/>
            <a:chExt cx="801748" cy="801748"/>
          </a:xfrm>
        </p:grpSpPr>
        <p:sp>
          <p:nvSpPr>
            <p:cNvPr id="127" name="Oval 126"/>
            <p:cNvSpPr/>
            <p:nvPr/>
          </p:nvSpPr>
          <p:spPr>
            <a:xfrm>
              <a:off x="7758026" y="167081"/>
              <a:ext cx="801748" cy="801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5097" y="294064"/>
              <a:ext cx="507606" cy="507606"/>
            </a:xfrm>
            <a:prstGeom prst="rect">
              <a:avLst/>
            </a:prstGeom>
          </p:spPr>
        </p:pic>
      </p:grpSp>
      <p:pic>
        <p:nvPicPr>
          <p:cNvPr id="92" name="!!MatThu1a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0464" y="974339"/>
            <a:ext cx="310145" cy="201781"/>
          </a:xfrm>
          <a:prstGeom prst="rect">
            <a:avLst/>
          </a:prstGeom>
        </p:spPr>
      </p:pic>
      <p:sp>
        <p:nvSpPr>
          <p:cNvPr id="137" name="!!MatThu1"/>
          <p:cNvSpPr/>
          <p:nvPr/>
        </p:nvSpPr>
        <p:spPr>
          <a:xfrm>
            <a:off x="195548" y="1501948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8" name="Graphic 1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8481" y="1614541"/>
            <a:ext cx="254834" cy="295514"/>
          </a:xfrm>
          <a:prstGeom prst="rect">
            <a:avLst/>
          </a:prstGeom>
        </p:spPr>
      </p:pic>
      <p:pic>
        <p:nvPicPr>
          <p:cNvPr id="139" name="!!MatThu1a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95220" y="1661408"/>
            <a:ext cx="310145" cy="201781"/>
          </a:xfrm>
          <a:prstGeom prst="rect">
            <a:avLst/>
          </a:prstGeom>
        </p:spPr>
      </p:pic>
      <p:sp>
        <p:nvSpPr>
          <p:cNvPr id="140" name="!!MatThu1"/>
          <p:cNvSpPr/>
          <p:nvPr/>
        </p:nvSpPr>
        <p:spPr>
          <a:xfrm>
            <a:off x="191461" y="4519572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1" name="Graphic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4394" y="4632165"/>
            <a:ext cx="254834" cy="295514"/>
          </a:xfrm>
          <a:prstGeom prst="rect">
            <a:avLst/>
          </a:prstGeom>
        </p:spPr>
      </p:pic>
      <p:pic>
        <p:nvPicPr>
          <p:cNvPr id="142" name="!!MatThu1a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91133" y="4679032"/>
            <a:ext cx="310145" cy="201781"/>
          </a:xfrm>
          <a:prstGeom prst="rect">
            <a:avLst/>
          </a:prstGeom>
        </p:spPr>
      </p:pic>
      <p:sp>
        <p:nvSpPr>
          <p:cNvPr id="143" name="!!MatThu1"/>
          <p:cNvSpPr/>
          <p:nvPr/>
        </p:nvSpPr>
        <p:spPr>
          <a:xfrm>
            <a:off x="200792" y="3803273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4" name="Graphic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33725" y="3915866"/>
            <a:ext cx="254834" cy="295514"/>
          </a:xfrm>
          <a:prstGeom prst="rect">
            <a:avLst/>
          </a:prstGeom>
        </p:spPr>
      </p:pic>
      <p:pic>
        <p:nvPicPr>
          <p:cNvPr id="145" name="!!MatThu1a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0464" y="3962733"/>
            <a:ext cx="310145" cy="201781"/>
          </a:xfrm>
          <a:prstGeom prst="rect">
            <a:avLst/>
          </a:prstGeom>
        </p:spPr>
      </p:pic>
      <p:sp>
        <p:nvSpPr>
          <p:cNvPr id="146" name="!!MatThu1"/>
          <p:cNvSpPr/>
          <p:nvPr/>
        </p:nvSpPr>
        <p:spPr>
          <a:xfrm>
            <a:off x="191461" y="3038414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7" name="Graphic 1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4394" y="3151007"/>
            <a:ext cx="254834" cy="295514"/>
          </a:xfrm>
          <a:prstGeom prst="rect">
            <a:avLst/>
          </a:prstGeom>
        </p:spPr>
      </p:pic>
      <p:pic>
        <p:nvPicPr>
          <p:cNvPr id="148" name="!!MatThu1a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91133" y="3197874"/>
            <a:ext cx="310145" cy="201781"/>
          </a:xfrm>
          <a:prstGeom prst="rect">
            <a:avLst/>
          </a:prstGeom>
        </p:spPr>
      </p:pic>
      <p:sp>
        <p:nvSpPr>
          <p:cNvPr id="149" name="!!MatThu1"/>
          <p:cNvSpPr/>
          <p:nvPr/>
        </p:nvSpPr>
        <p:spPr>
          <a:xfrm>
            <a:off x="188915" y="2269056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0" name="Graphic 1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1848" y="2381649"/>
            <a:ext cx="254834" cy="295514"/>
          </a:xfrm>
          <a:prstGeom prst="rect">
            <a:avLst/>
          </a:prstGeom>
        </p:spPr>
      </p:pic>
      <p:pic>
        <p:nvPicPr>
          <p:cNvPr id="151" name="!!MatThu1a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88587" y="2428516"/>
            <a:ext cx="310145" cy="201781"/>
          </a:xfrm>
          <a:prstGeom prst="rect">
            <a:avLst/>
          </a:prstGeom>
        </p:spPr>
      </p:pic>
      <p:sp>
        <p:nvSpPr>
          <p:cNvPr id="152" name="!!MatThu1"/>
          <p:cNvSpPr/>
          <p:nvPr/>
        </p:nvSpPr>
        <p:spPr>
          <a:xfrm>
            <a:off x="195548" y="5243645"/>
            <a:ext cx="520700" cy="520700"/>
          </a:xfrm>
          <a:prstGeom prst="ellipse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" name="Graphic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8481" y="5356238"/>
            <a:ext cx="254834" cy="295514"/>
          </a:xfrm>
          <a:prstGeom prst="rect">
            <a:avLst/>
          </a:prstGeom>
        </p:spPr>
      </p:pic>
      <p:pic>
        <p:nvPicPr>
          <p:cNvPr id="154" name="!!MatThu1a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95220" y="5403105"/>
            <a:ext cx="310145" cy="20178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258479" y="879633"/>
            <a:ext cx="647700" cy="646354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Rounded Rectangle 247"/>
          <p:cNvSpPr/>
          <p:nvPr/>
        </p:nvSpPr>
        <p:spPr>
          <a:xfrm>
            <a:off x="6258479" y="1608471"/>
            <a:ext cx="647700" cy="654058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Rounded Rectangle 248"/>
          <p:cNvSpPr/>
          <p:nvPr/>
        </p:nvSpPr>
        <p:spPr>
          <a:xfrm>
            <a:off x="6258479" y="2337309"/>
            <a:ext cx="647700" cy="647700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Rounded Rectangle 249"/>
          <p:cNvSpPr/>
          <p:nvPr/>
        </p:nvSpPr>
        <p:spPr>
          <a:xfrm>
            <a:off x="6258479" y="3040747"/>
            <a:ext cx="647700" cy="647700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Rounded Rectangle 252"/>
          <p:cNvSpPr/>
          <p:nvPr/>
        </p:nvSpPr>
        <p:spPr>
          <a:xfrm>
            <a:off x="6258479" y="3769585"/>
            <a:ext cx="647700" cy="647700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Rounded Rectangle 253"/>
          <p:cNvSpPr/>
          <p:nvPr/>
        </p:nvSpPr>
        <p:spPr>
          <a:xfrm>
            <a:off x="6258479" y="4498423"/>
            <a:ext cx="647700" cy="647700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Rounded Rectangle 254"/>
          <p:cNvSpPr/>
          <p:nvPr/>
        </p:nvSpPr>
        <p:spPr>
          <a:xfrm>
            <a:off x="6258479" y="5227261"/>
            <a:ext cx="647700" cy="647700"/>
          </a:xfrm>
          <a:prstGeom prst="roundRect">
            <a:avLst/>
          </a:prstGeom>
          <a:solidFill>
            <a:srgbClr val="EE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ounded Rectangle 301"/>
          <p:cNvSpPr/>
          <p:nvPr/>
        </p:nvSpPr>
        <p:spPr>
          <a:xfrm>
            <a:off x="6986122" y="4504585"/>
            <a:ext cx="647700" cy="641915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9" name="!!1a"/>
          <p:cNvSpPr txBox="1"/>
          <p:nvPr/>
        </p:nvSpPr>
        <p:spPr>
          <a:xfrm>
            <a:off x="6342312" y="932761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k</a:t>
            </a:r>
          </a:p>
        </p:txBody>
      </p:sp>
      <p:sp>
        <p:nvSpPr>
          <p:cNvPr id="336" name="!!1a"/>
          <p:cNvSpPr txBox="1"/>
          <p:nvPr/>
        </p:nvSpPr>
        <p:spPr>
          <a:xfrm>
            <a:off x="6342744" y="164127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341" name="!!1a"/>
          <p:cNvSpPr txBox="1"/>
          <p:nvPr/>
        </p:nvSpPr>
        <p:spPr>
          <a:xfrm>
            <a:off x="6344894" y="2366946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o</a:t>
            </a:r>
          </a:p>
        </p:txBody>
      </p:sp>
      <p:sp>
        <p:nvSpPr>
          <p:cNvPr id="346" name="!!1a"/>
          <p:cNvSpPr txBox="1"/>
          <p:nvPr/>
        </p:nvSpPr>
        <p:spPr>
          <a:xfrm>
            <a:off x="6351244" y="306264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a</a:t>
            </a:r>
          </a:p>
        </p:txBody>
      </p:sp>
      <p:sp>
        <p:nvSpPr>
          <p:cNvPr id="351" name="!!1a"/>
          <p:cNvSpPr txBox="1"/>
          <p:nvPr/>
        </p:nvSpPr>
        <p:spPr>
          <a:xfrm>
            <a:off x="6351244" y="380541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356" name="!!1a"/>
          <p:cNvSpPr txBox="1"/>
          <p:nvPr/>
        </p:nvSpPr>
        <p:spPr>
          <a:xfrm>
            <a:off x="6354797" y="4526509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o</a:t>
            </a:r>
          </a:p>
        </p:txBody>
      </p:sp>
      <p:sp>
        <p:nvSpPr>
          <p:cNvPr id="361" name="!!1a"/>
          <p:cNvSpPr txBox="1"/>
          <p:nvPr/>
        </p:nvSpPr>
        <p:spPr>
          <a:xfrm>
            <a:off x="6337709" y="525537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c</a:t>
            </a:r>
          </a:p>
        </p:txBody>
      </p:sp>
      <p:sp>
        <p:nvSpPr>
          <p:cNvPr id="388" name="!!1a"/>
          <p:cNvSpPr txBox="1"/>
          <p:nvPr/>
        </p:nvSpPr>
        <p:spPr>
          <a:xfrm>
            <a:off x="7078887" y="454390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c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6986122" y="3039479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!!1a"/>
          <p:cNvSpPr txBox="1"/>
          <p:nvPr/>
        </p:nvSpPr>
        <p:spPr>
          <a:xfrm>
            <a:off x="7070393" y="3086317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m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6999792" y="881446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!!1a"/>
          <p:cNvSpPr txBox="1"/>
          <p:nvPr/>
        </p:nvSpPr>
        <p:spPr>
          <a:xfrm>
            <a:off x="7101489" y="92300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7730678" y="2311834"/>
            <a:ext cx="648105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!!1a"/>
          <p:cNvSpPr txBox="1"/>
          <p:nvPr/>
        </p:nvSpPr>
        <p:spPr>
          <a:xfrm>
            <a:off x="7815189" y="2347877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4744050" y="4509493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!!1a"/>
          <p:cNvSpPr txBox="1"/>
          <p:nvPr/>
        </p:nvSpPr>
        <p:spPr>
          <a:xfrm>
            <a:off x="4832073" y="455269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6988525" y="5227261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!!1a"/>
          <p:cNvSpPr txBox="1"/>
          <p:nvPr/>
        </p:nvSpPr>
        <p:spPr>
          <a:xfrm>
            <a:off x="7076476" y="527349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o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3996559" y="4509493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!!1a"/>
          <p:cNvSpPr txBox="1"/>
          <p:nvPr/>
        </p:nvSpPr>
        <p:spPr>
          <a:xfrm>
            <a:off x="4082923" y="454881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5489356" y="4489180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!!1a"/>
          <p:cNvSpPr txBox="1"/>
          <p:nvPr/>
        </p:nvSpPr>
        <p:spPr>
          <a:xfrm>
            <a:off x="5571484" y="4515519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3246112" y="4509493"/>
            <a:ext cx="658322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!!1a"/>
          <p:cNvSpPr txBox="1"/>
          <p:nvPr/>
        </p:nvSpPr>
        <p:spPr>
          <a:xfrm>
            <a:off x="3338862" y="453583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a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6988525" y="3769585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ounded Rectangle 303"/>
          <p:cNvSpPr/>
          <p:nvPr/>
        </p:nvSpPr>
        <p:spPr>
          <a:xfrm>
            <a:off x="7713765" y="3773852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!!1a"/>
          <p:cNvSpPr txBox="1"/>
          <p:nvPr/>
        </p:nvSpPr>
        <p:spPr>
          <a:xfrm>
            <a:off x="7076647" y="380541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306" name="!!1a"/>
          <p:cNvSpPr txBox="1"/>
          <p:nvPr/>
        </p:nvSpPr>
        <p:spPr>
          <a:xfrm>
            <a:off x="7776920" y="3796690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y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7713765" y="3039479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!!1a"/>
          <p:cNvSpPr txBox="1"/>
          <p:nvPr/>
        </p:nvSpPr>
        <p:spPr>
          <a:xfrm>
            <a:off x="7798036" y="308923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p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8441408" y="3039479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!!1a"/>
          <p:cNvSpPr txBox="1"/>
          <p:nvPr/>
        </p:nvSpPr>
        <p:spPr>
          <a:xfrm>
            <a:off x="8525679" y="307800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378" name="Rounded Rectangle 377"/>
          <p:cNvSpPr/>
          <p:nvPr/>
        </p:nvSpPr>
        <p:spPr>
          <a:xfrm>
            <a:off x="5498169" y="2337633"/>
            <a:ext cx="653028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!!1a"/>
          <p:cNvSpPr txBox="1"/>
          <p:nvPr/>
        </p:nvSpPr>
        <p:spPr>
          <a:xfrm>
            <a:off x="5590934" y="235953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d</a:t>
            </a:r>
          </a:p>
        </p:txBody>
      </p:sp>
      <p:sp>
        <p:nvSpPr>
          <p:cNvPr id="382" name="Rounded Rectangle 381"/>
          <p:cNvSpPr/>
          <p:nvPr/>
        </p:nvSpPr>
        <p:spPr>
          <a:xfrm>
            <a:off x="3257096" y="2337309"/>
            <a:ext cx="658029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!!1a"/>
          <p:cNvSpPr txBox="1"/>
          <p:nvPr/>
        </p:nvSpPr>
        <p:spPr>
          <a:xfrm>
            <a:off x="3352665" y="238800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o</a:t>
            </a:r>
          </a:p>
        </p:txBody>
      </p:sp>
      <p:sp>
        <p:nvSpPr>
          <p:cNvPr id="401" name="Rounded Rectangle 400"/>
          <p:cNvSpPr/>
          <p:nvPr/>
        </p:nvSpPr>
        <p:spPr>
          <a:xfrm>
            <a:off x="5490400" y="5234006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!!1a"/>
          <p:cNvSpPr txBox="1"/>
          <p:nvPr/>
        </p:nvSpPr>
        <p:spPr>
          <a:xfrm>
            <a:off x="5578351" y="526500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1727907" y="4509493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!!1a"/>
          <p:cNvSpPr txBox="1"/>
          <p:nvPr/>
        </p:nvSpPr>
        <p:spPr>
          <a:xfrm>
            <a:off x="1820672" y="454881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q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9930298" y="3781722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!!1a"/>
          <p:cNvSpPr txBox="1"/>
          <p:nvPr/>
        </p:nvSpPr>
        <p:spPr>
          <a:xfrm>
            <a:off x="10016713" y="381948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5495956" y="1618371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!!1a"/>
          <p:cNvSpPr txBox="1"/>
          <p:nvPr/>
        </p:nvSpPr>
        <p:spPr>
          <a:xfrm>
            <a:off x="5588721" y="1643491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p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4022473" y="2338241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!!1a"/>
          <p:cNvSpPr txBox="1"/>
          <p:nvPr/>
        </p:nvSpPr>
        <p:spPr>
          <a:xfrm>
            <a:off x="4124203" y="238638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4749045" y="2338245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!!1a"/>
          <p:cNvSpPr txBox="1"/>
          <p:nvPr/>
        </p:nvSpPr>
        <p:spPr>
          <a:xfrm>
            <a:off x="4834285" y="2388940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2499403" y="4509493"/>
            <a:ext cx="658322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!!1a"/>
          <p:cNvSpPr txBox="1"/>
          <p:nvPr/>
        </p:nvSpPr>
        <p:spPr>
          <a:xfrm>
            <a:off x="2592153" y="453583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6" name="Google Shape;1009;p32">
            <a:extLst>
              <a:ext uri="{FF2B5EF4-FFF2-40B4-BE49-F238E27FC236}">
                <a16:creationId xmlns:a16="http://schemas.microsoft.com/office/drawing/2014/main" xmlns="" id="{0EEF4338-305F-E7C7-7EEA-610221A9E48F}"/>
              </a:ext>
            </a:extLst>
          </p:cNvPr>
          <p:cNvSpPr/>
          <p:nvPr/>
        </p:nvSpPr>
        <p:spPr>
          <a:xfrm rot="-1732458">
            <a:off x="11602610" y="6284203"/>
            <a:ext cx="780651" cy="545412"/>
          </a:xfrm>
          <a:custGeom>
            <a:avLst/>
            <a:gdLst/>
            <a:ahLst/>
            <a:cxnLst/>
            <a:rect l="l" t="t" r="r" b="b"/>
            <a:pathLst>
              <a:path w="23419" h="16362" extrusionOk="0">
                <a:moveTo>
                  <a:pt x="7057" y="1"/>
                </a:moveTo>
                <a:lnTo>
                  <a:pt x="7057" y="6222"/>
                </a:lnTo>
                <a:cubicBezTo>
                  <a:pt x="7057" y="6526"/>
                  <a:pt x="6811" y="6772"/>
                  <a:pt x="6510" y="6772"/>
                </a:cubicBezTo>
                <a:lnTo>
                  <a:pt x="5207" y="6772"/>
                </a:lnTo>
                <a:cubicBezTo>
                  <a:pt x="5037" y="6772"/>
                  <a:pt x="4883" y="6686"/>
                  <a:pt x="4771" y="6555"/>
                </a:cubicBezTo>
                <a:cubicBezTo>
                  <a:pt x="4305" y="5996"/>
                  <a:pt x="3606" y="5642"/>
                  <a:pt x="2824" y="5642"/>
                </a:cubicBezTo>
                <a:cubicBezTo>
                  <a:pt x="2682" y="5642"/>
                  <a:pt x="2538" y="5653"/>
                  <a:pt x="2392" y="5677"/>
                </a:cubicBezTo>
                <a:cubicBezTo>
                  <a:pt x="1384" y="5847"/>
                  <a:pt x="551" y="6638"/>
                  <a:pt x="343" y="7634"/>
                </a:cubicBezTo>
                <a:cubicBezTo>
                  <a:pt x="1" y="9276"/>
                  <a:pt x="1243" y="10720"/>
                  <a:pt x="2825" y="10720"/>
                </a:cubicBezTo>
                <a:cubicBezTo>
                  <a:pt x="3609" y="10720"/>
                  <a:pt x="4307" y="10368"/>
                  <a:pt x="4771" y="9811"/>
                </a:cubicBezTo>
                <a:cubicBezTo>
                  <a:pt x="4883" y="9680"/>
                  <a:pt x="5037" y="9593"/>
                  <a:pt x="5207" y="9593"/>
                </a:cubicBezTo>
                <a:lnTo>
                  <a:pt x="6510" y="9593"/>
                </a:lnTo>
                <a:cubicBezTo>
                  <a:pt x="6811" y="9593"/>
                  <a:pt x="7057" y="9837"/>
                  <a:pt x="7057" y="10141"/>
                </a:cubicBezTo>
                <a:lnTo>
                  <a:pt x="7057" y="15235"/>
                </a:lnTo>
                <a:cubicBezTo>
                  <a:pt x="7057" y="15859"/>
                  <a:pt x="7563" y="16362"/>
                  <a:pt x="8184" y="16362"/>
                </a:cubicBezTo>
                <a:lnTo>
                  <a:pt x="22292" y="16362"/>
                </a:lnTo>
                <a:cubicBezTo>
                  <a:pt x="22913" y="16362"/>
                  <a:pt x="23419" y="15859"/>
                  <a:pt x="23419" y="15235"/>
                </a:cubicBezTo>
                <a:lnTo>
                  <a:pt x="23419" y="1131"/>
                </a:lnTo>
                <a:cubicBezTo>
                  <a:pt x="23419" y="507"/>
                  <a:pt x="22913" y="1"/>
                  <a:pt x="22292" y="1"/>
                </a:cubicBezTo>
                <a:lnTo>
                  <a:pt x="17194" y="1"/>
                </a:lnTo>
                <a:cubicBezTo>
                  <a:pt x="16893" y="1"/>
                  <a:pt x="16647" y="247"/>
                  <a:pt x="16647" y="548"/>
                </a:cubicBezTo>
                <a:lnTo>
                  <a:pt x="16647" y="1851"/>
                </a:lnTo>
                <a:cubicBezTo>
                  <a:pt x="16647" y="2021"/>
                  <a:pt x="16733" y="2178"/>
                  <a:pt x="16865" y="2287"/>
                </a:cubicBezTo>
                <a:cubicBezTo>
                  <a:pt x="17422" y="2751"/>
                  <a:pt x="17777" y="3452"/>
                  <a:pt x="17777" y="4233"/>
                </a:cubicBezTo>
                <a:cubicBezTo>
                  <a:pt x="17777" y="5636"/>
                  <a:pt x="16641" y="6772"/>
                  <a:pt x="15238" y="6772"/>
                </a:cubicBezTo>
                <a:cubicBezTo>
                  <a:pt x="15060" y="6772"/>
                  <a:pt x="14876" y="6754"/>
                  <a:pt x="14690" y="6715"/>
                </a:cubicBezTo>
                <a:cubicBezTo>
                  <a:pt x="13692" y="6507"/>
                  <a:pt x="12901" y="5674"/>
                  <a:pt x="12734" y="4669"/>
                </a:cubicBezTo>
                <a:cubicBezTo>
                  <a:pt x="12577" y="3712"/>
                  <a:pt x="12952" y="2837"/>
                  <a:pt x="13608" y="2287"/>
                </a:cubicBezTo>
                <a:cubicBezTo>
                  <a:pt x="13740" y="2178"/>
                  <a:pt x="13826" y="2021"/>
                  <a:pt x="13826" y="1851"/>
                </a:cubicBezTo>
                <a:lnTo>
                  <a:pt x="13826" y="548"/>
                </a:lnTo>
                <a:cubicBezTo>
                  <a:pt x="13826" y="247"/>
                  <a:pt x="13583" y="1"/>
                  <a:pt x="13278" y="1"/>
                </a:cubicBezTo>
                <a:close/>
              </a:path>
            </a:pathLst>
          </a:custGeom>
          <a:solidFill>
            <a:srgbClr val="F57135"/>
          </a:solidFill>
          <a:ln w="9525" cap="flat" cmpd="sng">
            <a:solidFill>
              <a:srgbClr val="2929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71DF4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Google Shape;1010;p32">
            <a:extLst>
              <a:ext uri="{FF2B5EF4-FFF2-40B4-BE49-F238E27FC236}">
                <a16:creationId xmlns:a16="http://schemas.microsoft.com/office/drawing/2014/main" xmlns="" id="{1EB4CF9F-A0B6-D019-2645-845D13583F2B}"/>
              </a:ext>
            </a:extLst>
          </p:cNvPr>
          <p:cNvSpPr/>
          <p:nvPr/>
        </p:nvSpPr>
        <p:spPr>
          <a:xfrm rot="2276730">
            <a:off x="8804" y="-111945"/>
            <a:ext cx="586824" cy="839853"/>
          </a:xfrm>
          <a:custGeom>
            <a:avLst/>
            <a:gdLst/>
            <a:ahLst/>
            <a:cxnLst/>
            <a:rect l="l" t="t" r="r" b="b"/>
            <a:pathLst>
              <a:path w="16366" h="23134" extrusionOk="0">
                <a:moveTo>
                  <a:pt x="8182" y="0"/>
                </a:moveTo>
                <a:cubicBezTo>
                  <a:pt x="6781" y="0"/>
                  <a:pt x="5646" y="1136"/>
                  <a:pt x="5646" y="2539"/>
                </a:cubicBezTo>
                <a:cubicBezTo>
                  <a:pt x="5646" y="3320"/>
                  <a:pt x="5998" y="4021"/>
                  <a:pt x="6555" y="4486"/>
                </a:cubicBezTo>
                <a:cubicBezTo>
                  <a:pt x="6686" y="4595"/>
                  <a:pt x="6773" y="4751"/>
                  <a:pt x="6773" y="4921"/>
                </a:cubicBezTo>
                <a:lnTo>
                  <a:pt x="6773" y="6224"/>
                </a:lnTo>
                <a:cubicBezTo>
                  <a:pt x="6773" y="6525"/>
                  <a:pt x="6526" y="6772"/>
                  <a:pt x="6225" y="6772"/>
                </a:cubicBezTo>
                <a:lnTo>
                  <a:pt x="1131" y="6772"/>
                </a:lnTo>
                <a:cubicBezTo>
                  <a:pt x="507" y="6772"/>
                  <a:pt x="1" y="7275"/>
                  <a:pt x="1" y="7899"/>
                </a:cubicBezTo>
                <a:lnTo>
                  <a:pt x="1" y="22003"/>
                </a:lnTo>
                <a:cubicBezTo>
                  <a:pt x="1" y="22627"/>
                  <a:pt x="507" y="23133"/>
                  <a:pt x="1131" y="23133"/>
                </a:cubicBezTo>
                <a:lnTo>
                  <a:pt x="15235" y="23133"/>
                </a:lnTo>
                <a:cubicBezTo>
                  <a:pt x="15859" y="23133"/>
                  <a:pt x="16365" y="22627"/>
                  <a:pt x="16365" y="22003"/>
                </a:cubicBezTo>
                <a:lnTo>
                  <a:pt x="16365" y="16909"/>
                </a:lnTo>
                <a:cubicBezTo>
                  <a:pt x="16365" y="16608"/>
                  <a:pt x="16119" y="16361"/>
                  <a:pt x="15818" y="16361"/>
                </a:cubicBezTo>
                <a:lnTo>
                  <a:pt x="14515" y="16361"/>
                </a:lnTo>
                <a:cubicBezTo>
                  <a:pt x="14342" y="16361"/>
                  <a:pt x="14188" y="16448"/>
                  <a:pt x="14079" y="16579"/>
                </a:cubicBezTo>
                <a:cubicBezTo>
                  <a:pt x="13612" y="17136"/>
                  <a:pt x="12914" y="17488"/>
                  <a:pt x="12133" y="17488"/>
                </a:cubicBezTo>
                <a:cubicBezTo>
                  <a:pt x="10551" y="17488"/>
                  <a:pt x="9309" y="16044"/>
                  <a:pt x="9651" y="14405"/>
                </a:cubicBezTo>
                <a:cubicBezTo>
                  <a:pt x="9859" y="13406"/>
                  <a:pt x="10692" y="12615"/>
                  <a:pt x="11697" y="12449"/>
                </a:cubicBezTo>
                <a:cubicBezTo>
                  <a:pt x="11845" y="12424"/>
                  <a:pt x="11992" y="12412"/>
                  <a:pt x="12135" y="12412"/>
                </a:cubicBezTo>
                <a:cubicBezTo>
                  <a:pt x="12916" y="12412"/>
                  <a:pt x="13614" y="12766"/>
                  <a:pt x="14079" y="13323"/>
                </a:cubicBezTo>
                <a:cubicBezTo>
                  <a:pt x="14188" y="13454"/>
                  <a:pt x="14342" y="13540"/>
                  <a:pt x="14515" y="13540"/>
                </a:cubicBezTo>
                <a:lnTo>
                  <a:pt x="15818" y="13540"/>
                </a:lnTo>
                <a:cubicBezTo>
                  <a:pt x="16119" y="13540"/>
                  <a:pt x="16365" y="13294"/>
                  <a:pt x="16365" y="12993"/>
                </a:cubicBezTo>
                <a:lnTo>
                  <a:pt x="16365" y="6769"/>
                </a:lnTo>
                <a:lnTo>
                  <a:pt x="10141" y="6772"/>
                </a:lnTo>
                <a:cubicBezTo>
                  <a:pt x="9840" y="6772"/>
                  <a:pt x="9593" y="6525"/>
                  <a:pt x="9593" y="6224"/>
                </a:cubicBezTo>
                <a:lnTo>
                  <a:pt x="9593" y="4921"/>
                </a:lnTo>
                <a:cubicBezTo>
                  <a:pt x="9593" y="4748"/>
                  <a:pt x="9680" y="4595"/>
                  <a:pt x="9811" y="4486"/>
                </a:cubicBezTo>
                <a:cubicBezTo>
                  <a:pt x="10471" y="3935"/>
                  <a:pt x="10845" y="3058"/>
                  <a:pt x="10689" y="2104"/>
                </a:cubicBezTo>
                <a:cubicBezTo>
                  <a:pt x="10519" y="1098"/>
                  <a:pt x="9728" y="266"/>
                  <a:pt x="8729" y="58"/>
                </a:cubicBezTo>
                <a:cubicBezTo>
                  <a:pt x="8544" y="19"/>
                  <a:pt x="8361" y="0"/>
                  <a:pt x="8182" y="0"/>
                </a:cubicBezTo>
                <a:close/>
              </a:path>
            </a:pathLst>
          </a:custGeom>
          <a:solidFill>
            <a:srgbClr val="DB1548"/>
          </a:solidFill>
          <a:ln w="9525" cap="flat" cmpd="sng">
            <a:solidFill>
              <a:srgbClr val="2929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71DF4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052" name="Picture 4" descr="Crossword png images | PNGEgg">
            <a:hlinkClick r:id="rId17" action="ppaction://hlinksldjump"/>
            <a:extLst>
              <a:ext uri="{FF2B5EF4-FFF2-40B4-BE49-F238E27FC236}">
                <a16:creationId xmlns:a16="http://schemas.microsoft.com/office/drawing/2014/main" xmlns="" id="{AD0B15EA-11B4-4A89-898A-8F6895A0E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250" b="99219" l="10000" r="90000">
                        <a14:foregroundMark x1="46556" y1="6250" x2="46556" y2="6250"/>
                        <a14:foregroundMark x1="43444" y1="6836" x2="37889" y2="17188"/>
                        <a14:foregroundMark x1="37889" y1="17188" x2="34000" y2="40430"/>
                        <a14:foregroundMark x1="34000" y1="40430" x2="42444" y2="74805"/>
                        <a14:foregroundMark x1="42444" y1="74805" x2="50333" y2="92188"/>
                        <a14:foregroundMark x1="50333" y1="92188" x2="50333" y2="92188"/>
                        <a14:foregroundMark x1="51222" y1="95313" x2="50889" y2="99219"/>
                        <a14:foregroundMark x1="66000" y1="50195" x2="66333" y2="251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8034" y="-1448289"/>
            <a:ext cx="1748466" cy="99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187">
            <a:extLst>
              <a:ext uri="{FF2B5EF4-FFF2-40B4-BE49-F238E27FC236}">
                <a16:creationId xmlns:a16="http://schemas.microsoft.com/office/drawing/2014/main" xmlns="" id="{9A86F9C5-4F1D-3682-A05D-7852EDACED95}"/>
              </a:ext>
            </a:extLst>
          </p:cNvPr>
          <p:cNvSpPr/>
          <p:nvPr/>
        </p:nvSpPr>
        <p:spPr>
          <a:xfrm>
            <a:off x="9177104" y="3785674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!!1a">
            <a:extLst>
              <a:ext uri="{FF2B5EF4-FFF2-40B4-BE49-F238E27FC236}">
                <a16:creationId xmlns:a16="http://schemas.microsoft.com/office/drawing/2014/main" xmlns="" id="{A1B4F247-0EFB-B172-E560-F347EF244B9D}"/>
              </a:ext>
            </a:extLst>
          </p:cNvPr>
          <p:cNvSpPr txBox="1"/>
          <p:nvPr/>
        </p:nvSpPr>
        <p:spPr>
          <a:xfrm>
            <a:off x="9263519" y="3823436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26" name="Rounded Rectangle 187">
            <a:extLst>
              <a:ext uri="{FF2B5EF4-FFF2-40B4-BE49-F238E27FC236}">
                <a16:creationId xmlns:a16="http://schemas.microsoft.com/office/drawing/2014/main" xmlns="" id="{B0B613E2-0522-E4A7-921D-7191AC380730}"/>
              </a:ext>
            </a:extLst>
          </p:cNvPr>
          <p:cNvSpPr/>
          <p:nvPr/>
        </p:nvSpPr>
        <p:spPr>
          <a:xfrm>
            <a:off x="8430014" y="3775057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!!1a">
            <a:extLst>
              <a:ext uri="{FF2B5EF4-FFF2-40B4-BE49-F238E27FC236}">
                <a16:creationId xmlns:a16="http://schemas.microsoft.com/office/drawing/2014/main" xmlns="" id="{02BABC12-64A3-A3E6-B157-1E9C9C96FE4A}"/>
              </a:ext>
            </a:extLst>
          </p:cNvPr>
          <p:cNvSpPr txBox="1"/>
          <p:nvPr/>
        </p:nvSpPr>
        <p:spPr>
          <a:xfrm>
            <a:off x="8516429" y="3812819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7748600" y="1626897"/>
            <a:ext cx="657187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!!1a"/>
          <p:cNvSpPr txBox="1"/>
          <p:nvPr/>
        </p:nvSpPr>
        <p:spPr>
          <a:xfrm>
            <a:off x="7837596" y="167617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993888" y="1626897"/>
            <a:ext cx="655305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!!1a"/>
          <p:cNvSpPr txBox="1"/>
          <p:nvPr/>
        </p:nvSpPr>
        <p:spPr>
          <a:xfrm>
            <a:off x="7094589" y="167617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4040449" y="883108"/>
            <a:ext cx="647700" cy="645969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!!1a"/>
          <p:cNvSpPr txBox="1"/>
          <p:nvPr/>
        </p:nvSpPr>
        <p:spPr>
          <a:xfrm>
            <a:off x="4133214" y="926098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i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4778875" y="889932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!!1a"/>
          <p:cNvSpPr txBox="1"/>
          <p:nvPr/>
        </p:nvSpPr>
        <p:spPr>
          <a:xfrm>
            <a:off x="4865054" y="92441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5500682" y="889073"/>
            <a:ext cx="653300" cy="645012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!!1a"/>
          <p:cNvSpPr txBox="1"/>
          <p:nvPr/>
        </p:nvSpPr>
        <p:spPr>
          <a:xfrm>
            <a:off x="5577618" y="942585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3340501" y="880592"/>
            <a:ext cx="647700" cy="645969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!!1a"/>
          <p:cNvSpPr txBox="1"/>
          <p:nvPr/>
        </p:nvSpPr>
        <p:spPr>
          <a:xfrm>
            <a:off x="3433266" y="92358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d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6994376" y="2313890"/>
            <a:ext cx="648105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!!1a"/>
          <p:cNvSpPr txBox="1"/>
          <p:nvPr/>
        </p:nvSpPr>
        <p:spPr>
          <a:xfrm>
            <a:off x="7078887" y="234993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9186176" y="3039479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!!1a"/>
          <p:cNvSpPr txBox="1"/>
          <p:nvPr/>
        </p:nvSpPr>
        <p:spPr>
          <a:xfrm>
            <a:off x="9270447" y="3089232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k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9913819" y="3039479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!!1a"/>
          <p:cNvSpPr txBox="1"/>
          <p:nvPr/>
        </p:nvSpPr>
        <p:spPr>
          <a:xfrm>
            <a:off x="9998090" y="3078004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7746453" y="5212170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!!1a"/>
          <p:cNvSpPr txBox="1"/>
          <p:nvPr/>
        </p:nvSpPr>
        <p:spPr>
          <a:xfrm>
            <a:off x="7834404" y="5243167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2" name="Rounded Rectangle 390">
            <a:extLst>
              <a:ext uri="{FF2B5EF4-FFF2-40B4-BE49-F238E27FC236}">
                <a16:creationId xmlns:a16="http://schemas.microsoft.com/office/drawing/2014/main" xmlns="" id="{02E48DF9-5E5B-7B68-B2C6-42329214C137}"/>
              </a:ext>
            </a:extLst>
          </p:cNvPr>
          <p:cNvSpPr/>
          <p:nvPr/>
        </p:nvSpPr>
        <p:spPr>
          <a:xfrm>
            <a:off x="5490124" y="3750546"/>
            <a:ext cx="655867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!!1a">
            <a:extLst>
              <a:ext uri="{FF2B5EF4-FFF2-40B4-BE49-F238E27FC236}">
                <a16:creationId xmlns:a16="http://schemas.microsoft.com/office/drawing/2014/main" xmlns="" id="{B2E34269-AFF2-90BC-9134-A3C0BB420305}"/>
              </a:ext>
            </a:extLst>
          </p:cNvPr>
          <p:cNvSpPr txBox="1"/>
          <p:nvPr/>
        </p:nvSpPr>
        <p:spPr>
          <a:xfrm>
            <a:off x="5576540" y="3788310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5" name="Rounded Rectangle 187">
            <a:extLst>
              <a:ext uri="{FF2B5EF4-FFF2-40B4-BE49-F238E27FC236}">
                <a16:creationId xmlns:a16="http://schemas.microsoft.com/office/drawing/2014/main" xmlns="" id="{628C7C5F-347C-2ABE-76D7-DDE7DF4A0795}"/>
              </a:ext>
            </a:extLst>
          </p:cNvPr>
          <p:cNvSpPr/>
          <p:nvPr/>
        </p:nvSpPr>
        <p:spPr>
          <a:xfrm>
            <a:off x="4751554" y="3757211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!!1a">
            <a:extLst>
              <a:ext uri="{FF2B5EF4-FFF2-40B4-BE49-F238E27FC236}">
                <a16:creationId xmlns:a16="http://schemas.microsoft.com/office/drawing/2014/main" xmlns="" id="{7BDBFEB2-5634-699C-735E-2737BD8BE2C2}"/>
              </a:ext>
            </a:extLst>
          </p:cNvPr>
          <p:cNvSpPr txBox="1"/>
          <p:nvPr/>
        </p:nvSpPr>
        <p:spPr>
          <a:xfrm>
            <a:off x="4837969" y="379497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9" name="Rounded Rectangle 187">
            <a:extLst>
              <a:ext uri="{FF2B5EF4-FFF2-40B4-BE49-F238E27FC236}">
                <a16:creationId xmlns:a16="http://schemas.microsoft.com/office/drawing/2014/main" xmlns="" id="{8DF8DBF3-963A-4DCE-E465-27D4D244D702}"/>
              </a:ext>
            </a:extLst>
          </p:cNvPr>
          <p:cNvSpPr/>
          <p:nvPr/>
        </p:nvSpPr>
        <p:spPr>
          <a:xfrm>
            <a:off x="3998360" y="3761163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!!1a">
            <a:extLst>
              <a:ext uri="{FF2B5EF4-FFF2-40B4-BE49-F238E27FC236}">
                <a16:creationId xmlns:a16="http://schemas.microsoft.com/office/drawing/2014/main" xmlns="" id="{77F19FCA-CBB6-A6CF-60B1-A4626B3BFAD9}"/>
              </a:ext>
            </a:extLst>
          </p:cNvPr>
          <p:cNvSpPr txBox="1"/>
          <p:nvPr/>
        </p:nvSpPr>
        <p:spPr>
          <a:xfrm>
            <a:off x="4084775" y="3798925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l</a:t>
            </a:r>
          </a:p>
        </p:txBody>
      </p:sp>
      <p:sp>
        <p:nvSpPr>
          <p:cNvPr id="11" name="Rounded Rectangle 292">
            <a:extLst>
              <a:ext uri="{FF2B5EF4-FFF2-40B4-BE49-F238E27FC236}">
                <a16:creationId xmlns:a16="http://schemas.microsoft.com/office/drawing/2014/main" xmlns="" id="{0840CDA7-B6A0-9F5A-AEB8-B6ECD10EC10E}"/>
              </a:ext>
            </a:extLst>
          </p:cNvPr>
          <p:cNvSpPr/>
          <p:nvPr/>
        </p:nvSpPr>
        <p:spPr>
          <a:xfrm>
            <a:off x="3992090" y="5239472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1a">
            <a:extLst>
              <a:ext uri="{FF2B5EF4-FFF2-40B4-BE49-F238E27FC236}">
                <a16:creationId xmlns:a16="http://schemas.microsoft.com/office/drawing/2014/main" xmlns="" id="{0D9EC948-1094-74A1-3C3C-C305D4E4FF25}"/>
              </a:ext>
            </a:extLst>
          </p:cNvPr>
          <p:cNvSpPr txBox="1"/>
          <p:nvPr/>
        </p:nvSpPr>
        <p:spPr>
          <a:xfrm>
            <a:off x="4080041" y="5285709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d</a:t>
            </a:r>
          </a:p>
        </p:txBody>
      </p:sp>
      <p:sp>
        <p:nvSpPr>
          <p:cNvPr id="13" name="Rounded Rectangle 204">
            <a:extLst>
              <a:ext uri="{FF2B5EF4-FFF2-40B4-BE49-F238E27FC236}">
                <a16:creationId xmlns:a16="http://schemas.microsoft.com/office/drawing/2014/main" xmlns="" id="{42F49294-E90A-2949-7032-F0A311E74750}"/>
              </a:ext>
            </a:extLst>
          </p:cNvPr>
          <p:cNvSpPr/>
          <p:nvPr/>
        </p:nvSpPr>
        <p:spPr>
          <a:xfrm>
            <a:off x="4750018" y="5235956"/>
            <a:ext cx="647700" cy="647700"/>
          </a:xfrm>
          <a:prstGeom prst="roundRect">
            <a:avLst/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1a">
            <a:extLst>
              <a:ext uri="{FF2B5EF4-FFF2-40B4-BE49-F238E27FC236}">
                <a16:creationId xmlns:a16="http://schemas.microsoft.com/office/drawing/2014/main" xmlns="" id="{DA7D6022-D0EC-0B8D-178B-AD6D4B253635}"/>
              </a:ext>
            </a:extLst>
          </p:cNvPr>
          <p:cNvSpPr txBox="1"/>
          <p:nvPr/>
        </p:nvSpPr>
        <p:spPr>
          <a:xfrm>
            <a:off x="4837969" y="5266953"/>
            <a:ext cx="46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58FD61DD-2E1F-FDF1-244F-FD98237E4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0812" y="5886"/>
            <a:ext cx="2393847" cy="239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4036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3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25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7" dur="25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3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1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7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3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1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9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 tmFilter="0, 0; .2, .5; .8, .5; 1, 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250" autoRev="1" fill="hold"/>
                                        <p:tgtEl>
                                          <p:spTgt spid="2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 tmFilter="0, 0; .2, .5; .8, .5; 1, 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6" dur="250" autoRev="1" fill="hold"/>
                                        <p:tgtEl>
                                          <p:spTgt spid="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 tmFilter="0, 0; .2, .5; .8, .5; 1, 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4" dur="250" autoRev="1" fill="hold"/>
                                        <p:tgtEl>
                                          <p:spTgt spid="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 tmFilter="0, 0; .2, .5; .8, .5; 1, 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2" dur="250" autoRev="1" fill="hold"/>
                                        <p:tgtEl>
                                          <p:spTgt spid="3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 tmFilter="0, 0; .2, .5; .8, .5; 1, 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0" dur="250" autoRev="1" fill="hold"/>
                                        <p:tgtEl>
                                          <p:spTgt spid="3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 tmFilter="0, 0; .2, .5; .8, .5; 1, 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8" dur="250" autoRev="1" fill="hold"/>
                                        <p:tgtEl>
                                          <p:spTgt spid="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 tmFilter="0, 0; .2, .5; .8, .5; 1, 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6" dur="250" autoRev="1" fill="hold"/>
                                        <p:tgtEl>
                                          <p:spTgt spid="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50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4" dur="250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2" dur="250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50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0" dur="250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8" dur="250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9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5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7" dur="2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5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5" dur="2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 tmFilter="0, 0; .2, .5; .8, .5; 1, 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3" dur="250" autoRev="1" fill="hold"/>
                                        <p:tgtEl>
                                          <p:spTgt spid="3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500" tmFilter="0, 0; .2, .5; .8, .5; 1, 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1" dur="250" autoRev="1" fill="hold"/>
                                        <p:tgtEl>
                                          <p:spTgt spid="3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500" tmFilter="0, 0; .2, .5; .8, .5; 1, 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9" dur="250" autoRev="1" fill="hold"/>
                                        <p:tgtEl>
                                          <p:spTgt spid="3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 tmFilter="0, 0; .2, .5; .8, .5; 1, 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7" dur="250" autoRev="1" fill="hold"/>
                                        <p:tgtEl>
                                          <p:spTgt spid="3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500" tmFilter="0, 0; .2, .5; .8, .5; 1, 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5" dur="250" autoRev="1" fill="hold"/>
                                        <p:tgtEl>
                                          <p:spTgt spid="1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500" tmFilter="0, 0; .2, .5; .8, .5; 1, 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3" dur="250" autoRev="1" fill="hold"/>
                                        <p:tgtEl>
                                          <p:spTgt spid="1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 tmFilter="0, 0; .2, .5; .8, .5; 1, 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1" dur="250" autoRev="1" fill="hold"/>
                                        <p:tgtEl>
                                          <p:spTgt spid="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500" tmFilter="0, 0; .2, .5; .8, .5; 1, 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9" dur="250" autoRev="1" fill="hold"/>
                                        <p:tgtEl>
                                          <p:spTgt spid="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52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1" fill="hold">
                      <p:stCondLst>
                        <p:cond delay="0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3" dur="500" tmFilter="0, 0; .2, .5; .8, .5; 1, 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4" dur="250" autoRev="1" fill="hold"/>
                                        <p:tgtEl>
                                          <p:spTgt spid="3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500" tmFilter="0, 0; .2, .5; .8, .5; 1, 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2" dur="250" autoRev="1" fill="hold"/>
                                        <p:tgtEl>
                                          <p:spTgt spid="3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9" dur="500" tmFilter="0, 0; .2, .5; .8, .5; 1, 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0" dur="250" autoRev="1" fill="hold"/>
                                        <p:tgtEl>
                                          <p:spTgt spid="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8" dur="500" tmFilter="0, 0; .2, .5; .8, .5; 1, 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9" dur="250" autoRev="1" fill="hold"/>
                                        <p:tgtEl>
                                          <p:spTgt spid="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500" tmFilter="0, 0; .2, .5; .8, .5; 1, 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7" dur="250" autoRev="1" fill="hold"/>
                                        <p:tgtEl>
                                          <p:spTgt spid="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500" tmFilter="0, 0; .2, .5; .8, .5; 1, 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5" dur="250" autoRev="1" fill="hold"/>
                                        <p:tgtEl>
                                          <p:spTgt spid="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500" tmFilter="0, 0; .2, .5; .8, .5; 1, 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3" dur="250" autoRev="1" fill="hold"/>
                                        <p:tgtEl>
                                          <p:spTgt spid="4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500" tmFilter="0, 0; .2, .5; .8, .5; 1, 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1" dur="250" autoRev="1" fill="hold"/>
                                        <p:tgtEl>
                                          <p:spTgt spid="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686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7" fill="hold">
                      <p:stCondLst>
                        <p:cond delay="0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6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1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500" tmFilter="0, 0; .2, .5; .8, .5; 1, 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4" dur="250" autoRev="1" fill="hold"/>
                                        <p:tgtEl>
                                          <p:spTgt spid="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500" tmFilter="0, 0; .2, .5; .8, .5; 1, 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2" dur="250" autoRev="1" fill="hold"/>
                                        <p:tgtEl>
                                          <p:spTgt spid="2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9" dur="500" tmFilter="0, 0; .2, .5; .8, .5; 1, 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0" dur="250" autoRev="1" fill="hold"/>
                                        <p:tgtEl>
                                          <p:spTgt spid="3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500" tmFilter="0, 0; .2, .5; .8, .5; 1, 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8" dur="250" autoRev="1" fill="hold"/>
                                        <p:tgtEl>
                                          <p:spTgt spid="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5" dur="500" tmFilter="0, 0; .2, .5; .8, .5; 1, 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6" dur="250" autoRev="1" fill="hold"/>
                                        <p:tgtEl>
                                          <p:spTgt spid="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3" dur="500" tmFilter="0, 0; .2, .5; .8, .5; 1, 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4" dur="250" autoRev="1" fill="hold"/>
                                        <p:tgtEl>
                                          <p:spTgt spid="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500" tmFilter="0, 0; .2, .5; .8, .5; 1, 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2" dur="250" autoRev="1" fill="hold"/>
                                        <p:tgtEl>
                                          <p:spTgt spid="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</p:childTnLst>
        </p:cTn>
      </p:par>
    </p:tnLst>
    <p:bldLst>
      <p:bldP spid="329" grpId="0"/>
      <p:bldP spid="329" grpId="1"/>
      <p:bldP spid="336" grpId="0"/>
      <p:bldP spid="336" grpId="1"/>
      <p:bldP spid="341" grpId="0"/>
      <p:bldP spid="341" grpId="1"/>
      <p:bldP spid="346" grpId="0"/>
      <p:bldP spid="346" grpId="1"/>
      <p:bldP spid="351" grpId="0"/>
      <p:bldP spid="351" grpId="1"/>
      <p:bldP spid="356" grpId="0"/>
      <p:bldP spid="356" grpId="1"/>
      <p:bldP spid="361" grpId="0"/>
      <p:bldP spid="361" grpId="1"/>
      <p:bldP spid="388" grpId="0"/>
      <p:bldP spid="388" grpId="1"/>
      <p:bldP spid="163" grpId="0"/>
      <p:bldP spid="163" grpId="1"/>
      <p:bldP spid="194" grpId="0"/>
      <p:bldP spid="194" grpId="1"/>
      <p:bldP spid="282" grpId="0"/>
      <p:bldP spid="282" grpId="1"/>
      <p:bldP spid="286" grpId="0"/>
      <p:bldP spid="286" grpId="1"/>
      <p:bldP spid="294" grpId="0"/>
      <p:bldP spid="294" grpId="1"/>
      <p:bldP spid="296" grpId="0"/>
      <p:bldP spid="296" grpId="1"/>
      <p:bldP spid="299" grpId="0"/>
      <p:bldP spid="299" grpId="1"/>
      <p:bldP spid="301" grpId="0"/>
      <p:bldP spid="301" grpId="1"/>
      <p:bldP spid="305" grpId="0"/>
      <p:bldP spid="305" grpId="1"/>
      <p:bldP spid="306" grpId="0"/>
      <p:bldP spid="306" grpId="1"/>
      <p:bldP spid="308" grpId="0"/>
      <p:bldP spid="308" grpId="1"/>
      <p:bldP spid="310" grpId="0"/>
      <p:bldP spid="310" grpId="1"/>
      <p:bldP spid="379" grpId="0"/>
      <p:bldP spid="379" grpId="1"/>
      <p:bldP spid="383" grpId="0"/>
      <p:bldP spid="383" grpId="1"/>
      <p:bldP spid="402" grpId="0"/>
      <p:bldP spid="402" grpId="1"/>
      <p:bldP spid="168" grpId="0"/>
      <p:bldP spid="168" grpId="1"/>
      <p:bldP spid="189" grpId="0"/>
      <p:bldP spid="189" grpId="1"/>
      <p:bldP spid="193" grpId="0"/>
      <p:bldP spid="193" grpId="1"/>
      <p:bldP spid="196" grpId="0"/>
      <p:bldP spid="196" grpId="1"/>
      <p:bldP spid="198" grpId="0"/>
      <p:bldP spid="198" grpId="1"/>
      <p:bldP spid="200" grpId="0"/>
      <p:bldP spid="200" grpId="1"/>
      <p:bldP spid="25" grpId="0"/>
      <p:bldP spid="25" grpId="1"/>
      <p:bldP spid="27" grpId="0"/>
      <p:bldP spid="27" grpId="1"/>
      <p:bldP spid="134" grpId="0"/>
      <p:bldP spid="134" grpId="1"/>
      <p:bldP spid="136" grpId="0"/>
      <p:bldP spid="136" grpId="1"/>
      <p:bldP spid="158" grpId="0"/>
      <p:bldP spid="158" grpId="1"/>
      <p:bldP spid="167" grpId="0"/>
      <p:bldP spid="167" grpId="1"/>
      <p:bldP spid="170" grpId="0"/>
      <p:bldP spid="170" grpId="1"/>
      <p:bldP spid="172" grpId="0"/>
      <p:bldP spid="172" grpId="1"/>
      <p:bldP spid="181" grpId="0"/>
      <p:bldP spid="181" grpId="1"/>
      <p:bldP spid="187" grpId="0"/>
      <p:bldP spid="187" grpId="1"/>
      <p:bldP spid="191" grpId="0"/>
      <p:bldP spid="191" grpId="1"/>
      <p:bldP spid="206" grpId="0"/>
      <p:bldP spid="206" grpId="1"/>
      <p:bldP spid="3" grpId="0"/>
      <p:bldP spid="3" grpId="1"/>
      <p:bldP spid="8" grpId="0"/>
      <p:bldP spid="8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63" name="Rectangle 5162">
            <a:extLst>
              <a:ext uri="{FF2B5EF4-FFF2-40B4-BE49-F238E27FC236}">
                <a16:creationId xmlns:a16="http://schemas.microsoft.com/office/drawing/2014/main" xmlns="" id="{5A59F003-E00A-43F9-91DC-CC54E3B874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 descr="30 best Employee Rewards and Recognition slogans that really work">
            <a:extLst>
              <a:ext uri="{FF2B5EF4-FFF2-40B4-BE49-F238E27FC236}">
                <a16:creationId xmlns:a16="http://schemas.microsoft.com/office/drawing/2014/main" xmlns="" id="{A894BCFA-F184-D2A1-1D76-281D59F7CB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" t="9091" r="4963"/>
          <a:stretch/>
        </p:blipFill>
        <p:spPr bwMode="auto">
          <a:xfrm>
            <a:off x="20" y="10"/>
            <a:ext cx="121919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65" name="Rectangle 5164">
            <a:extLst>
              <a:ext uri="{FF2B5EF4-FFF2-40B4-BE49-F238E27FC236}">
                <a16:creationId xmlns:a16="http://schemas.microsoft.com/office/drawing/2014/main" xmlns="" id="{D74A4382-E3AD-430A-9A1F-DFA3E0E77A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0C6599F-A28D-E480-C33C-14002DEC73EA}"/>
              </a:ext>
            </a:extLst>
          </p:cNvPr>
          <p:cNvSpPr txBox="1"/>
          <p:nvPr/>
        </p:nvSpPr>
        <p:spPr>
          <a:xfrm>
            <a:off x="404553" y="3091928"/>
            <a:ext cx="9078562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TỔNG KẾT VÀ TRAO THƯỞNG</a:t>
            </a:r>
          </a:p>
        </p:txBody>
      </p:sp>
      <p:sp>
        <p:nvSpPr>
          <p:cNvPr id="5167" name="Rectangle: Rounded Corners 5166">
            <a:extLst>
              <a:ext uri="{FF2B5EF4-FFF2-40B4-BE49-F238E27FC236}">
                <a16:creationId xmlns:a16="http://schemas.microsoft.com/office/drawing/2014/main" xmlns="" id="{79F40191-0F44-4FD1-82CC-ACB507C14B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268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1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sp>
        <p:nvSpPr>
          <p:cNvPr id="29" name="Rectangle: Rounded Corners 28"/>
          <p:cNvSpPr/>
          <p:nvPr/>
        </p:nvSpPr>
        <p:spPr>
          <a:xfrm>
            <a:off x="1669986" y="1029589"/>
            <a:ext cx="9102443" cy="3329143"/>
          </a:xfrm>
          <a:prstGeom prst="roundRect">
            <a:avLst>
              <a:gd name="adj" fmla="val 14728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6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4704747" y="4530839"/>
            <a:ext cx="2894930" cy="848343"/>
            <a:chOff x="4037537" y="4547895"/>
            <a:chExt cx="3849555" cy="880471"/>
          </a:xfrm>
        </p:grpSpPr>
        <p:sp>
          <p:nvSpPr>
            <p:cNvPr id="69" name="!!Ques3"/>
            <p:cNvSpPr/>
            <p:nvPr/>
          </p:nvSpPr>
          <p:spPr>
            <a:xfrm>
              <a:off x="4069285" y="4547895"/>
              <a:ext cx="3817807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!!Quesion1"/>
            <p:cNvSpPr txBox="1"/>
            <p:nvPr/>
          </p:nvSpPr>
          <p:spPr>
            <a:xfrm>
              <a:off x="4949756" y="4726520"/>
              <a:ext cx="27353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71" name="!!Ques2"/>
            <p:cNvGrpSpPr/>
            <p:nvPr/>
          </p:nvGrpSpPr>
          <p:grpSpPr>
            <a:xfrm>
              <a:off x="4037537" y="4547897"/>
              <a:ext cx="1094592" cy="880469"/>
              <a:chOff x="3024039" y="4053994"/>
              <a:chExt cx="1094592" cy="880469"/>
            </a:xfrm>
          </p:grpSpPr>
          <p:sp>
            <p:nvSpPr>
              <p:cNvPr id="72" name="!!A1"/>
              <p:cNvSpPr/>
              <p:nvPr/>
            </p:nvSpPr>
            <p:spPr>
              <a:xfrm>
                <a:off x="3024039" y="4053994"/>
                <a:ext cx="1094592" cy="880469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3" name="Group 72"/>
              <p:cNvGrpSpPr/>
              <p:nvPr/>
            </p:nvGrpSpPr>
            <p:grpSpPr>
              <a:xfrm>
                <a:off x="3324064" y="4284602"/>
                <a:ext cx="459811" cy="451865"/>
                <a:chOff x="-1950830" y="3905919"/>
                <a:chExt cx="1702889" cy="1673463"/>
              </a:xfrm>
              <a:solidFill>
                <a:schemeClr val="bg1"/>
              </a:solidFill>
              <a:effectLst/>
            </p:grpSpPr>
            <p:sp>
              <p:nvSpPr>
                <p:cNvPr id="74" name="Freeform: Shape 73"/>
                <p:cNvSpPr/>
                <p:nvPr/>
              </p:nvSpPr>
              <p:spPr>
                <a:xfrm>
                  <a:off x="-1950830" y="3905919"/>
                  <a:ext cx="1207303" cy="1150580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5" name="Freeform: Shape 74"/>
                <p:cNvSpPr/>
                <p:nvPr/>
              </p:nvSpPr>
              <p:spPr>
                <a:xfrm>
                  <a:off x="-1454564" y="4486800"/>
                  <a:ext cx="1206623" cy="1092582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78" name="TextBox 77"/>
          <p:cNvSpPr txBox="1"/>
          <p:nvPr/>
        </p:nvSpPr>
        <p:spPr>
          <a:xfrm>
            <a:off x="6093672" y="1970885"/>
            <a:ext cx="4173002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2200"/>
            </a:pPr>
            <a:r>
              <a:rPr lang="vi-VN" sz="44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Dụng cụ này được gọi là gì?</a:t>
            </a:r>
            <a:endParaRPr lang="en-US" sz="4400" dirty="0">
              <a:solidFill>
                <a:srgbClr val="EE4036"/>
              </a:solidFill>
              <a:latin typeface="Averta Std ExtraBold" panose="00000900000000000000" charset="0"/>
              <a:sym typeface="Arial" panose="020B0604020202020204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sp>
        <p:nvSpPr>
          <p:cNvPr id="95" name="!!o1c"/>
          <p:cNvSpPr/>
          <p:nvPr/>
        </p:nvSpPr>
        <p:spPr>
          <a:xfrm>
            <a:off x="8463707" y="5694951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96" name="!!1c"/>
          <p:cNvSpPr txBox="1"/>
          <p:nvPr/>
        </p:nvSpPr>
        <p:spPr>
          <a:xfrm>
            <a:off x="8688689" y="5735282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ế</a:t>
            </a:r>
          </a:p>
        </p:txBody>
      </p:sp>
      <p:sp>
        <p:nvSpPr>
          <p:cNvPr id="62" name="!!o1c"/>
          <p:cNvSpPr/>
          <p:nvPr/>
        </p:nvSpPr>
        <p:spPr>
          <a:xfrm>
            <a:off x="6327397" y="569578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65" name="!!1c"/>
          <p:cNvSpPr txBox="1"/>
          <p:nvPr/>
        </p:nvSpPr>
        <p:spPr>
          <a:xfrm>
            <a:off x="6552379" y="573611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66" name="!!o1f"/>
          <p:cNvSpPr/>
          <p:nvPr/>
        </p:nvSpPr>
        <p:spPr>
          <a:xfrm>
            <a:off x="7410168" y="569578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67" name="!!1f"/>
          <p:cNvSpPr txBox="1"/>
          <p:nvPr/>
        </p:nvSpPr>
        <p:spPr>
          <a:xfrm>
            <a:off x="7627328" y="573611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k</a:t>
            </a:r>
          </a:p>
        </p:txBody>
      </p:sp>
      <p:sp>
        <p:nvSpPr>
          <p:cNvPr id="76" name="!!o1c"/>
          <p:cNvSpPr/>
          <p:nvPr/>
        </p:nvSpPr>
        <p:spPr>
          <a:xfrm>
            <a:off x="5311285" y="5694951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7" name="!!1c"/>
          <p:cNvSpPr txBox="1"/>
          <p:nvPr/>
        </p:nvSpPr>
        <p:spPr>
          <a:xfrm>
            <a:off x="5536267" y="5735282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ệ</a:t>
            </a:r>
          </a:p>
        </p:txBody>
      </p:sp>
      <p:sp>
        <p:nvSpPr>
          <p:cNvPr id="83" name="!!o1c"/>
          <p:cNvSpPr/>
          <p:nvPr/>
        </p:nvSpPr>
        <p:spPr>
          <a:xfrm>
            <a:off x="3174975" y="569578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84" name="!!1c"/>
          <p:cNvSpPr txBox="1"/>
          <p:nvPr/>
        </p:nvSpPr>
        <p:spPr>
          <a:xfrm>
            <a:off x="3399957" y="573611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Đ</a:t>
            </a:r>
          </a:p>
        </p:txBody>
      </p:sp>
      <p:sp>
        <p:nvSpPr>
          <p:cNvPr id="85" name="!!o1f"/>
          <p:cNvSpPr/>
          <p:nvPr/>
        </p:nvSpPr>
        <p:spPr>
          <a:xfrm>
            <a:off x="4257746" y="569578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86" name="!!1f"/>
          <p:cNvSpPr txBox="1"/>
          <p:nvPr/>
        </p:nvSpPr>
        <p:spPr>
          <a:xfrm>
            <a:off x="4474906" y="573611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i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rta Std ExtraBold" panose="00000900000000000000" charset="0"/>
            </a:endParaRPr>
          </a:p>
        </p:txBody>
      </p:sp>
      <p:pic>
        <p:nvPicPr>
          <p:cNvPr id="1026" name="Picture 2" descr="Điện kế chứng minh 300x280x110 mm, điện kế vật lý nhận biết điện tích  VIETVALUE">
            <a:extLst>
              <a:ext uri="{FF2B5EF4-FFF2-40B4-BE49-F238E27FC236}">
                <a16:creationId xmlns:a16="http://schemas.microsoft.com/office/drawing/2014/main" xmlns="" id="{81F1A5F6-044B-3993-EA8F-EFFD0FA9B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509" y="838188"/>
            <a:ext cx="3728187" cy="372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24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6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2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30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32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6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40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4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6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4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50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-2.29167E-6 0.00046 C -0.04505 0.08056 -0.04817 0.07801 -0.07969 0.15579 C -0.08867 0.17801 -0.09817 0.19977 -0.10521 0.22407 C -0.11263 0.24931 -0.11692 0.27685 -0.12265 0.30347 C -0.12591 0.33472 -0.13398 0.37801 -0.12591 0.41111 C -0.11471 0.45764 -0.09323 0.46667 -0.06692 0.47917 C -0.02721 0.49815 0.00143 0.49444 0.0431 0.4963 C 0.05808 0.49051 0.07357 0.48889 0.08776 0.47917 C 0.09466 0.47454 0.10521 0.44306 0.09414 0.43102 C 0.08047 0.41597 0.06328 0.41412 0.04792 0.40556 C 0.02774 0.40926 0.00729 0.41065 -0.01276 0.4169 C -0.03372 0.42338 -0.06172 0.44306 -0.08138 0.45949 C -0.09062 0.46713 -0.09948 0.47639 -0.10846 0.48495 C -0.11328 0.49722 -0.11966 0.50787 -0.12265 0.52176 C -0.12552 0.53426 -0.12565 0.54815 -0.12591 0.56157 C -0.12617 0.57477 -0.12799 0.58981 -0.12422 0.60116 C -0.11953 0.61643 -0.11067 0.62685 -0.10208 0.63518 C -0.0625 0.67431 -0.01367 0.66435 0.02878 0.66944 C 0.0569 0.66736 0.08529 0.66852 0.11328 0.66366 C 0.12539 0.66157 0.13854 0.6375 0.11966 0.61551 C 0.10625 0.59954 0.0888 0.59838 0.07344 0.58981 C 0.04141 0.59398 0.00039 0.59375 -0.0319 0.6125 C -0.04726 0.62153 -0.06146 0.63588 -0.07656 0.64653 C -0.09609 0.66042 -0.11614 0.67199 -0.13541 0.68634 C -0.14687 0.69468 -0.1582 0.7037 -0.16901 0.71481 C -0.1845 0.73079 -0.20612 0.76134 -0.21836 0.78565 C -0.22135 0.7912 -0.22265 0.79884 -0.22487 0.80556 C -0.22213 0.82431 -0.22174 0.84468 -0.21679 0.86227 C -0.21289 0.87593 -0.20703 0.88958 -0.19922 0.8963 C -0.17929 0.91319 -0.07838 0.9419 -0.07018 0.94444 C -0.05638 0.95486 -0.0414 0.96157 -0.02864 0.97569 C -0.00885 0.99768 -0.02174 1.06574 -0.03021 1.08356 C -0.03802 1.09977 -0.05364 1.09282 -0.06536 1.09768 C -0.15729 1.08704 -0.17786 1.14514 -0.20403 1.03518 C -0.20755 1.02083 -0.20833 1.00509 -0.21041 0.98981 C -0.20677 0.97755 -0.20638 0.95903 -0.19922 0.95301 C -0.15221 0.91296 -0.09844 0.92986 -0.04948 0.9331 C -0.02422 0.94676 0.04284 0.97037 0.06706 1.01829 C 0.07214 1.02824 0.06914 1.04468 0.07031 1.05787 C 0.06498 1.08542 0.0612 1.11389 0.0543 1.14028 C 0.0392 1.19838 0.02617 1.21921 0.00482 1.26782 C 0.00209 1.27431 -0.00026 1.28148 -0.00312 1.28773 C -0.01015 1.30324 -0.01172 1.30579 -0.01745 1.31643 " pathEditMode="relative" rAng="0" ptsTypes="AAAAAAAAAAAAAAAAAAAAAAAAAAAAAAAAAAAAAAAAAAAA">
                                      <p:cBhvr>
                                        <p:cTn id="52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54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6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58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0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2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64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6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8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3.75E-6 0.00024 C -0.01289 0.03496 -0.05481 0.14468 -0.06536 0.18704 C -0.08815 0.2794 -0.1276 0.46806 -0.1276 0.46829 C -0.13541 0.53889 -0.15781 0.64838 -0.13724 0.72616 C -0.13203 0.74584 -0.11966 0.75741 -0.10846 0.76598 C -0.09192 0.77871 -0.07343 0.78102 -0.05586 0.78866 C 0.00508 0.77709 0.05821 0.78912 0.10677 0.71482 C 0.11407 0.70394 0.11211 0.68264 0.11485 0.66667 C 0.10261 0.62963 0.09623 0.58403 0.07826 0.55602 C 0.06107 0.52963 -0.01067 0.54098 -0.02552 0.5419 C -0.04778 0.55024 -0.07109 0.55325 -0.09257 0.56737 C -0.17096 0.61899 -0.14036 0.60649 -0.1819 0.6213 C -0.2026 0.61551 -0.22474 0.61852 -0.24414 0.60417 C -0.2526 0.59792 -0.26744 0.52593 -0.26966 0.51621 C -0.2681 0.50209 -0.27044 0.48426 -0.26484 0.47362 C -0.247 0.43912 -0.21445 0.43774 -0.1914 0.43125 C -0.14961 0.44537 -0.0944 0.45487 -0.05898 0.50487 C -0.04739 0.52153 -0.04518 0.55209 -0.03828 0.57593 C -0.03932 0.59769 -0.03567 0.62176 -0.04153 0.64121 C -0.05729 0.69422 -0.12356 0.78264 -0.14362 0.81412 C -0.2233 0.93959 -0.16536 0.84954 -0.23619 0.99283 C -0.26627 1.05417 -0.25429 1.01968 -0.2888 1.06389 C -0.29362 1.07014 -0.29661 1.08056 -0.30156 1.08658 C -0.30533 1.09121 -0.31015 1.0919 -0.31432 1.09514 C -0.31653 1.09676 -0.31862 1.09885 -0.3207 1.1007 C -0.34283 1.09237 -0.35442 1.09213 -0.3733 1.06088 C -0.37916 1.05162 -0.38086 1.03635 -0.3845 1.02408 C -0.38502 1.01459 -0.38776 1.00487 -0.38619 0.99584 C -0.37916 0.95718 -0.37786 0.95857 -0.36536 0.94746 C -0.34674 0.9551 -0.3263 0.95394 -0.3095 0.97014 C -0.29765 0.98195 -0.2901 1.00533 -0.28398 1.02686 C -0.27604 1.05533 -0.27239 1.08704 -0.2681 1.11783 C -0.25716 1.19399 -0.26328 1.33357 -0.26328 1.38172 " pathEditMode="relative" rAng="0" ptsTypes="AAAAAAAAAAAAAAAAAAAAAAAAAAAAAAAAAA">
                                      <p:cBhvr>
                                        <p:cTn id="70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690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72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74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6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8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0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65" grpId="0"/>
      <p:bldP spid="67" grpId="0"/>
      <p:bldP spid="77" grpId="0"/>
      <p:bldP spid="84" grpId="0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2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6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sp>
        <p:nvSpPr>
          <p:cNvPr id="58" name="Rectangle: Rounded Corners 28"/>
          <p:cNvSpPr/>
          <p:nvPr/>
        </p:nvSpPr>
        <p:spPr>
          <a:xfrm>
            <a:off x="1330807" y="1103867"/>
            <a:ext cx="9300597" cy="3012338"/>
          </a:xfrm>
          <a:prstGeom prst="roundRect">
            <a:avLst>
              <a:gd name="adj" fmla="val 12205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D2A3372-9BA2-7291-CE08-A27F7D91C524}"/>
              </a:ext>
            </a:extLst>
          </p:cNvPr>
          <p:cNvGrpSpPr/>
          <p:nvPr/>
        </p:nvGrpSpPr>
        <p:grpSpPr>
          <a:xfrm>
            <a:off x="4478270" y="4389059"/>
            <a:ext cx="2894930" cy="848343"/>
            <a:chOff x="4037537" y="4547895"/>
            <a:chExt cx="3849555" cy="880471"/>
          </a:xfrm>
        </p:grpSpPr>
        <p:sp>
          <p:nvSpPr>
            <p:cNvPr id="3" name="!!Ques3">
              <a:extLst>
                <a:ext uri="{FF2B5EF4-FFF2-40B4-BE49-F238E27FC236}">
                  <a16:creationId xmlns:a16="http://schemas.microsoft.com/office/drawing/2014/main" xmlns="" id="{3578C4F9-F162-DCA4-0FF6-8162AE98D746}"/>
                </a:ext>
              </a:extLst>
            </p:cNvPr>
            <p:cNvSpPr/>
            <p:nvPr/>
          </p:nvSpPr>
          <p:spPr>
            <a:xfrm>
              <a:off x="4069285" y="4547895"/>
              <a:ext cx="3817807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!!Quesion1">
              <a:extLst>
                <a:ext uri="{FF2B5EF4-FFF2-40B4-BE49-F238E27FC236}">
                  <a16:creationId xmlns:a16="http://schemas.microsoft.com/office/drawing/2014/main" xmlns="" id="{7260DFD7-E7D6-7C2F-2C82-210D16D3D87F}"/>
                </a:ext>
              </a:extLst>
            </p:cNvPr>
            <p:cNvSpPr txBox="1"/>
            <p:nvPr/>
          </p:nvSpPr>
          <p:spPr>
            <a:xfrm>
              <a:off x="4949756" y="4726520"/>
              <a:ext cx="27353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5" name="!!Ques2">
              <a:extLst>
                <a:ext uri="{FF2B5EF4-FFF2-40B4-BE49-F238E27FC236}">
                  <a16:creationId xmlns:a16="http://schemas.microsoft.com/office/drawing/2014/main" xmlns="" id="{B7903A24-E6E7-FB33-B0DC-7098677A920C}"/>
                </a:ext>
              </a:extLst>
            </p:cNvPr>
            <p:cNvGrpSpPr/>
            <p:nvPr/>
          </p:nvGrpSpPr>
          <p:grpSpPr>
            <a:xfrm>
              <a:off x="4037537" y="4547897"/>
              <a:ext cx="1094592" cy="880469"/>
              <a:chOff x="3024039" y="4053994"/>
              <a:chExt cx="1094592" cy="880469"/>
            </a:xfrm>
          </p:grpSpPr>
          <p:sp>
            <p:nvSpPr>
              <p:cNvPr id="6" name="!!A1">
                <a:extLst>
                  <a:ext uri="{FF2B5EF4-FFF2-40B4-BE49-F238E27FC236}">
                    <a16:creationId xmlns:a16="http://schemas.microsoft.com/office/drawing/2014/main" xmlns="" id="{1D3DE862-97A8-6D5E-1E83-A37A2375C2C8}"/>
                  </a:ext>
                </a:extLst>
              </p:cNvPr>
              <p:cNvSpPr/>
              <p:nvPr/>
            </p:nvSpPr>
            <p:spPr>
              <a:xfrm>
                <a:off x="3024039" y="4053994"/>
                <a:ext cx="1094592" cy="880469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xmlns="" id="{0432DBAF-C4B0-CF44-3913-3A847A6E9B63}"/>
                  </a:ext>
                </a:extLst>
              </p:cNvPr>
              <p:cNvGrpSpPr/>
              <p:nvPr/>
            </p:nvGrpSpPr>
            <p:grpSpPr>
              <a:xfrm>
                <a:off x="3324064" y="4284602"/>
                <a:ext cx="459811" cy="451865"/>
                <a:chOff x="-1950830" y="3905919"/>
                <a:chExt cx="1702889" cy="1673463"/>
              </a:xfrm>
              <a:solidFill>
                <a:schemeClr val="bg1"/>
              </a:solidFill>
              <a:effectLst/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xmlns="" id="{B45AE4F3-D5FE-13C5-CA76-2C9B010670F8}"/>
                    </a:ext>
                  </a:extLst>
                </p:cNvPr>
                <p:cNvSpPr/>
                <p:nvPr/>
              </p:nvSpPr>
              <p:spPr>
                <a:xfrm>
                  <a:off x="-1950830" y="3905919"/>
                  <a:ext cx="1207303" cy="1150580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xmlns="" id="{7A8028F1-4E02-F2C1-E80B-AC127D178F3E}"/>
                    </a:ext>
                  </a:extLst>
                </p:cNvPr>
                <p:cNvSpPr/>
                <p:nvPr/>
              </p:nvSpPr>
              <p:spPr>
                <a:xfrm>
                  <a:off x="-1454564" y="4486800"/>
                  <a:ext cx="1206623" cy="1092582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9FC98A-22FA-BCF9-FBF9-754C0232A16D}"/>
              </a:ext>
            </a:extLst>
          </p:cNvPr>
          <p:cNvSpPr txBox="1"/>
          <p:nvPr/>
        </p:nvSpPr>
        <p:spPr>
          <a:xfrm>
            <a:off x="5764289" y="1627204"/>
            <a:ext cx="4514494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2200"/>
            </a:pP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Dụng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cụ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này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được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gọi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là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 </a:t>
            </a:r>
            <a:r>
              <a:rPr lang="en-US" sz="4800" dirty="0" err="1">
                <a:solidFill>
                  <a:srgbClr val="EE4036"/>
                </a:solidFill>
                <a:latin typeface="Averta Std ExtraBold" panose="00000900000000000000" charset="0"/>
              </a:rPr>
              <a:t>gì</a:t>
            </a:r>
            <a:r>
              <a:rPr lang="en-US" sz="4800" dirty="0">
                <a:solidFill>
                  <a:srgbClr val="EE4036"/>
                </a:solidFill>
                <a:latin typeface="Averta Std ExtraBold" panose="00000900000000000000" charset="0"/>
              </a:rPr>
              <a:t>?</a:t>
            </a:r>
            <a:endParaRPr lang="en-US" sz="4800" dirty="0">
              <a:solidFill>
                <a:srgbClr val="EE4036"/>
              </a:solidFill>
              <a:latin typeface="Averta Std ExtraBold" panose="00000900000000000000" charset="0"/>
              <a:sym typeface="Arial" panose="020B0604020202020204"/>
            </a:endParaRPr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sp>
        <p:nvSpPr>
          <p:cNvPr id="60" name="!!o1c">
            <a:extLst>
              <a:ext uri="{FF2B5EF4-FFF2-40B4-BE49-F238E27FC236}">
                <a16:creationId xmlns:a16="http://schemas.microsoft.com/office/drawing/2014/main" xmlns="" id="{4EE149D8-13D5-1CD1-0493-CC52D90C1E6F}"/>
              </a:ext>
            </a:extLst>
          </p:cNvPr>
          <p:cNvSpPr/>
          <p:nvPr/>
        </p:nvSpPr>
        <p:spPr>
          <a:xfrm>
            <a:off x="7066988" y="5506085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62" name="!!1c">
            <a:extLst>
              <a:ext uri="{FF2B5EF4-FFF2-40B4-BE49-F238E27FC236}">
                <a16:creationId xmlns:a16="http://schemas.microsoft.com/office/drawing/2014/main" xmlns="" id="{56422682-3D88-3DE0-38CD-8546C240D577}"/>
              </a:ext>
            </a:extLst>
          </p:cNvPr>
          <p:cNvSpPr txBox="1"/>
          <p:nvPr/>
        </p:nvSpPr>
        <p:spPr>
          <a:xfrm>
            <a:off x="7291970" y="5546416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u</a:t>
            </a:r>
          </a:p>
        </p:txBody>
      </p:sp>
      <p:sp>
        <p:nvSpPr>
          <p:cNvPr id="67" name="!!o1f">
            <a:extLst>
              <a:ext uri="{FF2B5EF4-FFF2-40B4-BE49-F238E27FC236}">
                <a16:creationId xmlns:a16="http://schemas.microsoft.com/office/drawing/2014/main" xmlns="" id="{66E4CAF4-8800-4DF8-F55B-E68D05BD2195}"/>
              </a:ext>
            </a:extLst>
          </p:cNvPr>
          <p:cNvSpPr/>
          <p:nvPr/>
        </p:nvSpPr>
        <p:spPr>
          <a:xfrm>
            <a:off x="6006203" y="5506085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68" name="!!1f">
            <a:extLst>
              <a:ext uri="{FF2B5EF4-FFF2-40B4-BE49-F238E27FC236}">
                <a16:creationId xmlns:a16="http://schemas.microsoft.com/office/drawing/2014/main" xmlns="" id="{3B42F1DF-9409-0E9B-43EC-A91C8A3551BF}"/>
              </a:ext>
            </a:extLst>
          </p:cNvPr>
          <p:cNvSpPr txBox="1"/>
          <p:nvPr/>
        </p:nvSpPr>
        <p:spPr>
          <a:xfrm>
            <a:off x="6223363" y="5546416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ễ</a:t>
            </a:r>
          </a:p>
        </p:txBody>
      </p:sp>
      <p:sp>
        <p:nvSpPr>
          <p:cNvPr id="71" name="!!o1c">
            <a:extLst>
              <a:ext uri="{FF2B5EF4-FFF2-40B4-BE49-F238E27FC236}">
                <a16:creationId xmlns:a16="http://schemas.microsoft.com/office/drawing/2014/main" xmlns="" id="{4EE149D8-13D5-1CD1-0493-CC52D90C1E6F}"/>
              </a:ext>
            </a:extLst>
          </p:cNvPr>
          <p:cNvSpPr/>
          <p:nvPr/>
        </p:nvSpPr>
        <p:spPr>
          <a:xfrm>
            <a:off x="4961938" y="5506085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2" name="!!1c">
            <a:extLst>
              <a:ext uri="{FF2B5EF4-FFF2-40B4-BE49-F238E27FC236}">
                <a16:creationId xmlns:a16="http://schemas.microsoft.com/office/drawing/2014/main" xmlns="" id="{56422682-3D88-3DE0-38CD-8546C240D577}"/>
              </a:ext>
            </a:extLst>
          </p:cNvPr>
          <p:cNvSpPr txBox="1"/>
          <p:nvPr/>
        </p:nvSpPr>
        <p:spPr>
          <a:xfrm>
            <a:off x="5186920" y="5546416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h</a:t>
            </a:r>
          </a:p>
        </p:txBody>
      </p:sp>
      <p:sp>
        <p:nvSpPr>
          <p:cNvPr id="73" name="!!o1f">
            <a:extLst>
              <a:ext uri="{FF2B5EF4-FFF2-40B4-BE49-F238E27FC236}">
                <a16:creationId xmlns:a16="http://schemas.microsoft.com/office/drawing/2014/main" xmlns="" id="{66E4CAF4-8800-4DF8-F55B-E68D05BD2195}"/>
              </a:ext>
            </a:extLst>
          </p:cNvPr>
          <p:cNvSpPr/>
          <p:nvPr/>
        </p:nvSpPr>
        <p:spPr>
          <a:xfrm>
            <a:off x="3901153" y="5506085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4" name="!!1f">
            <a:extLst>
              <a:ext uri="{FF2B5EF4-FFF2-40B4-BE49-F238E27FC236}">
                <a16:creationId xmlns:a16="http://schemas.microsoft.com/office/drawing/2014/main" xmlns="" id="{3B42F1DF-9409-0E9B-43EC-A91C8A3551BF}"/>
              </a:ext>
            </a:extLst>
          </p:cNvPr>
          <p:cNvSpPr txBox="1"/>
          <p:nvPr/>
        </p:nvSpPr>
        <p:spPr>
          <a:xfrm>
            <a:off x="4118313" y="5546416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P</a:t>
            </a:r>
          </a:p>
        </p:txBody>
      </p:sp>
      <p:pic>
        <p:nvPicPr>
          <p:cNvPr id="2050" name="Picture 2" descr="Phễu lọc thủy tinh - T.D VINA">
            <a:extLst>
              <a:ext uri="{FF2B5EF4-FFF2-40B4-BE49-F238E27FC236}">
                <a16:creationId xmlns:a16="http://schemas.microsoft.com/office/drawing/2014/main" xmlns="" id="{CCCD4777-25AF-4637-6D2D-08728B25B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backgroundMark x1="36500" y1="42333" x2="36500" y2="42333"/>
                        <a14:backgroundMark x1="36375" y1="32167" x2="37875" y2="72833"/>
                        <a14:backgroundMark x1="49250" y1="51000" x2="47875" y2="7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65" y="1073486"/>
            <a:ext cx="4420762" cy="331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914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18" dur="2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0" dur="2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22" dur="2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24" dur="2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26" dur="2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28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0" dur="2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32" dur="2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34" dur="2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36" dur="2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38" dur="2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0" dur="2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42" dur="2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44" dur="2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46" dur="2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48" dur="2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0" dur="2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52" dur="2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4" dur="2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6" dur="2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8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0" dur="2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2" dur="2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4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66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68" dur="2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0" dur="2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2" dur="2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4" dur="2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8" grpId="0"/>
      <p:bldP spid="72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3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6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sp>
        <p:nvSpPr>
          <p:cNvPr id="2" name="Rectangle: Rounded Corners 28"/>
          <p:cNvSpPr/>
          <p:nvPr/>
        </p:nvSpPr>
        <p:spPr>
          <a:xfrm>
            <a:off x="1631260" y="1136024"/>
            <a:ext cx="9308148" cy="2739589"/>
          </a:xfrm>
          <a:prstGeom prst="roundRect">
            <a:avLst>
              <a:gd name="adj" fmla="val 12205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D2A3372-9BA2-7291-CE08-A27F7D91C524}"/>
              </a:ext>
            </a:extLst>
          </p:cNvPr>
          <p:cNvGrpSpPr/>
          <p:nvPr/>
        </p:nvGrpSpPr>
        <p:grpSpPr>
          <a:xfrm>
            <a:off x="4673250" y="4334042"/>
            <a:ext cx="2894930" cy="848343"/>
            <a:chOff x="4037537" y="4547895"/>
            <a:chExt cx="3849555" cy="880471"/>
          </a:xfrm>
        </p:grpSpPr>
        <p:sp>
          <p:nvSpPr>
            <p:cNvPr id="4" name="!!Ques3">
              <a:extLst>
                <a:ext uri="{FF2B5EF4-FFF2-40B4-BE49-F238E27FC236}">
                  <a16:creationId xmlns:a16="http://schemas.microsoft.com/office/drawing/2014/main" xmlns="" id="{3578C4F9-F162-DCA4-0FF6-8162AE98D746}"/>
                </a:ext>
              </a:extLst>
            </p:cNvPr>
            <p:cNvSpPr/>
            <p:nvPr/>
          </p:nvSpPr>
          <p:spPr>
            <a:xfrm>
              <a:off x="4069285" y="4547895"/>
              <a:ext cx="3817807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!!Quesion1">
              <a:extLst>
                <a:ext uri="{FF2B5EF4-FFF2-40B4-BE49-F238E27FC236}">
                  <a16:creationId xmlns:a16="http://schemas.microsoft.com/office/drawing/2014/main" xmlns="" id="{7260DFD7-E7D6-7C2F-2C82-210D16D3D87F}"/>
                </a:ext>
              </a:extLst>
            </p:cNvPr>
            <p:cNvSpPr txBox="1"/>
            <p:nvPr/>
          </p:nvSpPr>
          <p:spPr>
            <a:xfrm>
              <a:off x="4949756" y="4726520"/>
              <a:ext cx="27353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6" name="!!Ques2">
              <a:extLst>
                <a:ext uri="{FF2B5EF4-FFF2-40B4-BE49-F238E27FC236}">
                  <a16:creationId xmlns:a16="http://schemas.microsoft.com/office/drawing/2014/main" xmlns="" id="{B7903A24-E6E7-FB33-B0DC-7098677A920C}"/>
                </a:ext>
              </a:extLst>
            </p:cNvPr>
            <p:cNvGrpSpPr/>
            <p:nvPr/>
          </p:nvGrpSpPr>
          <p:grpSpPr>
            <a:xfrm>
              <a:off x="4037537" y="4547897"/>
              <a:ext cx="1094592" cy="880469"/>
              <a:chOff x="3024039" y="4053994"/>
              <a:chExt cx="1094592" cy="880469"/>
            </a:xfrm>
          </p:grpSpPr>
          <p:sp>
            <p:nvSpPr>
              <p:cNvPr id="9" name="!!A1">
                <a:extLst>
                  <a:ext uri="{FF2B5EF4-FFF2-40B4-BE49-F238E27FC236}">
                    <a16:creationId xmlns:a16="http://schemas.microsoft.com/office/drawing/2014/main" xmlns="" id="{1D3DE862-97A8-6D5E-1E83-A37A2375C2C8}"/>
                  </a:ext>
                </a:extLst>
              </p:cNvPr>
              <p:cNvSpPr/>
              <p:nvPr/>
            </p:nvSpPr>
            <p:spPr>
              <a:xfrm>
                <a:off x="3024039" y="4053994"/>
                <a:ext cx="1094592" cy="880469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xmlns="" id="{0432DBAF-C4B0-CF44-3913-3A847A6E9B63}"/>
                  </a:ext>
                </a:extLst>
              </p:cNvPr>
              <p:cNvGrpSpPr/>
              <p:nvPr/>
            </p:nvGrpSpPr>
            <p:grpSpPr>
              <a:xfrm>
                <a:off x="3324064" y="4284602"/>
                <a:ext cx="459811" cy="451865"/>
                <a:chOff x="-1950830" y="3905919"/>
                <a:chExt cx="1702889" cy="1673463"/>
              </a:xfrm>
              <a:solidFill>
                <a:schemeClr val="bg1"/>
              </a:solidFill>
              <a:effectLst/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xmlns="" id="{B45AE4F3-D5FE-13C5-CA76-2C9B010670F8}"/>
                    </a:ext>
                  </a:extLst>
                </p:cNvPr>
                <p:cNvSpPr/>
                <p:nvPr/>
              </p:nvSpPr>
              <p:spPr>
                <a:xfrm>
                  <a:off x="-1950830" y="3905919"/>
                  <a:ext cx="1207303" cy="1150580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xmlns="" id="{7A8028F1-4E02-F2C1-E80B-AC127D178F3E}"/>
                    </a:ext>
                  </a:extLst>
                </p:cNvPr>
                <p:cNvSpPr/>
                <p:nvPr/>
              </p:nvSpPr>
              <p:spPr>
                <a:xfrm>
                  <a:off x="-1454564" y="4486800"/>
                  <a:ext cx="1206623" cy="1092582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19FC98A-22FA-BCF9-FBF9-754C0232A16D}"/>
              </a:ext>
            </a:extLst>
          </p:cNvPr>
          <p:cNvSpPr txBox="1"/>
          <p:nvPr/>
        </p:nvSpPr>
        <p:spPr>
          <a:xfrm>
            <a:off x="6167132" y="1644517"/>
            <a:ext cx="4327621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2200"/>
            </a:pP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Dụng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cụ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này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được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gọi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là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 </a:t>
            </a:r>
            <a:r>
              <a:rPr lang="en-US" sz="4000" dirty="0" err="1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gì</a:t>
            </a:r>
            <a:r>
              <a:rPr lang="en-US" sz="40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?</a:t>
            </a:r>
          </a:p>
        </p:txBody>
      </p:sp>
      <p:sp>
        <p:nvSpPr>
          <p:cNvPr id="14" name="!!o1c">
            <a:extLst>
              <a:ext uri="{FF2B5EF4-FFF2-40B4-BE49-F238E27FC236}">
                <a16:creationId xmlns:a16="http://schemas.microsoft.com/office/drawing/2014/main" xmlns="" id="{4EE149D8-13D5-1CD1-0493-CC52D90C1E6F}"/>
              </a:ext>
            </a:extLst>
          </p:cNvPr>
          <p:cNvSpPr/>
          <p:nvPr/>
        </p:nvSpPr>
        <p:spPr>
          <a:xfrm>
            <a:off x="8880099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5" name="!!1c">
            <a:extLst>
              <a:ext uri="{FF2B5EF4-FFF2-40B4-BE49-F238E27FC236}">
                <a16:creationId xmlns:a16="http://schemas.microsoft.com/office/drawing/2014/main" xmlns="" id="{56422682-3D88-3DE0-38CD-8546C240D577}"/>
              </a:ext>
            </a:extLst>
          </p:cNvPr>
          <p:cNvSpPr txBox="1"/>
          <p:nvPr/>
        </p:nvSpPr>
        <p:spPr>
          <a:xfrm>
            <a:off x="9105081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18" name="!!o1c">
            <a:extLst>
              <a:ext uri="{FF2B5EF4-FFF2-40B4-BE49-F238E27FC236}">
                <a16:creationId xmlns:a16="http://schemas.microsoft.com/office/drawing/2014/main" xmlns="" id="{B49280F8-DB73-955F-FF9D-802C2B72397D}"/>
              </a:ext>
            </a:extLst>
          </p:cNvPr>
          <p:cNvSpPr/>
          <p:nvPr/>
        </p:nvSpPr>
        <p:spPr>
          <a:xfrm>
            <a:off x="6736543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9" name="!!1c">
            <a:extLst>
              <a:ext uri="{FF2B5EF4-FFF2-40B4-BE49-F238E27FC236}">
                <a16:creationId xmlns:a16="http://schemas.microsoft.com/office/drawing/2014/main" xmlns="" id="{AB6B9724-2F8A-C376-D880-62A63ED43525}"/>
              </a:ext>
            </a:extLst>
          </p:cNvPr>
          <p:cNvSpPr txBox="1"/>
          <p:nvPr/>
        </p:nvSpPr>
        <p:spPr>
          <a:xfrm>
            <a:off x="6961525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o</a:t>
            </a:r>
          </a:p>
        </p:txBody>
      </p:sp>
      <p:sp>
        <p:nvSpPr>
          <p:cNvPr id="20" name="!!o1f">
            <a:extLst>
              <a:ext uri="{FF2B5EF4-FFF2-40B4-BE49-F238E27FC236}">
                <a16:creationId xmlns:a16="http://schemas.microsoft.com/office/drawing/2014/main" xmlns="" id="{66E4CAF4-8800-4DF8-F55B-E68D05BD2195}"/>
              </a:ext>
            </a:extLst>
          </p:cNvPr>
          <p:cNvSpPr/>
          <p:nvPr/>
        </p:nvSpPr>
        <p:spPr>
          <a:xfrm>
            <a:off x="7819314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1" name="!!1f">
            <a:extLst>
              <a:ext uri="{FF2B5EF4-FFF2-40B4-BE49-F238E27FC236}">
                <a16:creationId xmlns:a16="http://schemas.microsoft.com/office/drawing/2014/main" xmlns="" id="{3B42F1DF-9409-0E9B-43EC-A91C8A3551BF}"/>
              </a:ext>
            </a:extLst>
          </p:cNvPr>
          <p:cNvSpPr txBox="1"/>
          <p:nvPr/>
        </p:nvSpPr>
        <p:spPr>
          <a:xfrm>
            <a:off x="8036474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sp>
        <p:nvSpPr>
          <p:cNvPr id="22" name="!!o1c">
            <a:extLst>
              <a:ext uri="{FF2B5EF4-FFF2-40B4-BE49-F238E27FC236}">
                <a16:creationId xmlns:a16="http://schemas.microsoft.com/office/drawing/2014/main" xmlns="" id="{B0EE92B5-F359-34C0-310D-769D4106EA16}"/>
              </a:ext>
            </a:extLst>
          </p:cNvPr>
          <p:cNvSpPr/>
          <p:nvPr/>
        </p:nvSpPr>
        <p:spPr>
          <a:xfrm>
            <a:off x="4592987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3" name="!!1c">
            <a:extLst>
              <a:ext uri="{FF2B5EF4-FFF2-40B4-BE49-F238E27FC236}">
                <a16:creationId xmlns:a16="http://schemas.microsoft.com/office/drawing/2014/main" xmlns="" id="{10FB917D-9777-0930-7A3B-1D7CA84B4575}"/>
              </a:ext>
            </a:extLst>
          </p:cNvPr>
          <p:cNvSpPr txBox="1"/>
          <p:nvPr/>
        </p:nvSpPr>
        <p:spPr>
          <a:xfrm>
            <a:off x="4817969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g</a:t>
            </a:r>
          </a:p>
        </p:txBody>
      </p:sp>
      <p:sp>
        <p:nvSpPr>
          <p:cNvPr id="24" name="!!o1f">
            <a:extLst>
              <a:ext uri="{FF2B5EF4-FFF2-40B4-BE49-F238E27FC236}">
                <a16:creationId xmlns:a16="http://schemas.microsoft.com/office/drawing/2014/main" xmlns="" id="{05B528D7-AE8C-5471-7154-DF51A45F77B1}"/>
              </a:ext>
            </a:extLst>
          </p:cNvPr>
          <p:cNvSpPr/>
          <p:nvPr/>
        </p:nvSpPr>
        <p:spPr>
          <a:xfrm>
            <a:off x="5675758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6" name="!!1f">
            <a:extLst>
              <a:ext uri="{FF2B5EF4-FFF2-40B4-BE49-F238E27FC236}">
                <a16:creationId xmlns:a16="http://schemas.microsoft.com/office/drawing/2014/main" xmlns="" id="{3AA0D851-B535-A28E-2FD6-659D1E1B3732}"/>
              </a:ext>
            </a:extLst>
          </p:cNvPr>
          <p:cNvSpPr txBox="1"/>
          <p:nvPr/>
        </p:nvSpPr>
        <p:spPr>
          <a:xfrm>
            <a:off x="5892918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đ</a:t>
            </a:r>
          </a:p>
        </p:txBody>
      </p:sp>
      <p:sp>
        <p:nvSpPr>
          <p:cNvPr id="29" name="!!o1c">
            <a:extLst>
              <a:ext uri="{FF2B5EF4-FFF2-40B4-BE49-F238E27FC236}">
                <a16:creationId xmlns:a16="http://schemas.microsoft.com/office/drawing/2014/main" xmlns="" id="{0ADE6DD5-7C47-3A65-0957-F2480FBE4CCB}"/>
              </a:ext>
            </a:extLst>
          </p:cNvPr>
          <p:cNvSpPr/>
          <p:nvPr/>
        </p:nvSpPr>
        <p:spPr>
          <a:xfrm>
            <a:off x="3565813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0" name="!!1c">
            <a:extLst>
              <a:ext uri="{FF2B5EF4-FFF2-40B4-BE49-F238E27FC236}">
                <a16:creationId xmlns:a16="http://schemas.microsoft.com/office/drawing/2014/main" xmlns="" id="{A05696BB-9E61-DFB7-3344-68533548F9DD}"/>
              </a:ext>
            </a:extLst>
          </p:cNvPr>
          <p:cNvSpPr txBox="1"/>
          <p:nvPr/>
        </p:nvSpPr>
        <p:spPr>
          <a:xfrm>
            <a:off x="3790795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n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sp>
        <p:nvSpPr>
          <p:cNvPr id="71" name="!!o1c">
            <a:extLst>
              <a:ext uri="{FF2B5EF4-FFF2-40B4-BE49-F238E27FC236}">
                <a16:creationId xmlns:a16="http://schemas.microsoft.com/office/drawing/2014/main" xmlns="" id="{0ADE6DD5-7C47-3A65-0957-F2480FBE4CCB}"/>
              </a:ext>
            </a:extLst>
          </p:cNvPr>
          <p:cNvSpPr/>
          <p:nvPr/>
        </p:nvSpPr>
        <p:spPr>
          <a:xfrm>
            <a:off x="2522685" y="5497337"/>
            <a:ext cx="896491" cy="89649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2" name="!!1c">
            <a:extLst>
              <a:ext uri="{FF2B5EF4-FFF2-40B4-BE49-F238E27FC236}">
                <a16:creationId xmlns:a16="http://schemas.microsoft.com/office/drawing/2014/main" xmlns="" id="{A05696BB-9E61-DFB7-3344-68533548F9DD}"/>
              </a:ext>
            </a:extLst>
          </p:cNvPr>
          <p:cNvSpPr txBox="1"/>
          <p:nvPr/>
        </p:nvSpPr>
        <p:spPr>
          <a:xfrm>
            <a:off x="2747667" y="5537668"/>
            <a:ext cx="462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Ố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61BDB3D8-E206-3E0E-8FA9-96244F52F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301" y="1272114"/>
            <a:ext cx="2510726" cy="247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2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3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3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3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3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4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4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4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4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5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5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5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9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6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5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6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7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7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7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  <p:bldP spid="23" grpId="0"/>
      <p:bldP spid="26" grpId="0"/>
      <p:bldP spid="30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: Rounded Corners 28"/>
          <p:cNvSpPr/>
          <p:nvPr/>
        </p:nvSpPr>
        <p:spPr>
          <a:xfrm>
            <a:off x="1183442" y="1166890"/>
            <a:ext cx="10285784" cy="2785477"/>
          </a:xfrm>
          <a:prstGeom prst="roundRect">
            <a:avLst>
              <a:gd name="adj" fmla="val 13515"/>
            </a:avLst>
          </a:prstGeom>
          <a:solidFill>
            <a:schemeClr val="bg1"/>
          </a:solidFill>
          <a:ln w="76200">
            <a:noFill/>
          </a:ln>
          <a:effectLst>
            <a:innerShdw blurRad="114300">
              <a:srgbClr val="EE40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622245" y="4315146"/>
            <a:ext cx="2942854" cy="740408"/>
            <a:chOff x="4037538" y="4547895"/>
            <a:chExt cx="3288936" cy="880471"/>
          </a:xfrm>
        </p:grpSpPr>
        <p:sp>
          <p:nvSpPr>
            <p:cNvPr id="74" name="!!Ques3"/>
            <p:cNvSpPr/>
            <p:nvPr/>
          </p:nvSpPr>
          <p:spPr>
            <a:xfrm>
              <a:off x="4069285" y="4547895"/>
              <a:ext cx="3257189" cy="8804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52400">
                <a:prstClr val="black">
                  <a:alpha val="4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!!Quesion1"/>
            <p:cNvSpPr txBox="1"/>
            <p:nvPr/>
          </p:nvSpPr>
          <p:spPr>
            <a:xfrm>
              <a:off x="4918009" y="4686244"/>
              <a:ext cx="2224935" cy="60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Đáp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án</a:t>
              </a:r>
              <a:r>
                <a:rPr lang="en-US" sz="2700" b="0" i="0" dirty="0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 </a:t>
              </a:r>
              <a:r>
                <a:rPr lang="en-US" sz="2700" b="0" i="0" dirty="0" err="1">
                  <a:solidFill>
                    <a:srgbClr val="EE4036"/>
                  </a:solidFill>
                  <a:effectLst/>
                  <a:latin typeface="Averta Std ExtraBold" panose="00000900000000000000" charset="0"/>
                </a:rPr>
                <a:t>là</a:t>
              </a:r>
              <a:endParaRPr lang="en-US" sz="2700" b="0" i="0" dirty="0">
                <a:solidFill>
                  <a:srgbClr val="EE4036"/>
                </a:solidFill>
                <a:effectLst/>
                <a:latin typeface="Averta Std ExtraBold" panose="00000900000000000000" charset="0"/>
              </a:endParaRPr>
            </a:p>
          </p:txBody>
        </p:sp>
        <p:grpSp>
          <p:nvGrpSpPr>
            <p:cNvPr id="78" name="!!Ques2"/>
            <p:cNvGrpSpPr/>
            <p:nvPr/>
          </p:nvGrpSpPr>
          <p:grpSpPr>
            <a:xfrm>
              <a:off x="4037538" y="4547895"/>
              <a:ext cx="880471" cy="880471"/>
              <a:chOff x="3024040" y="4053992"/>
              <a:chExt cx="880471" cy="880471"/>
            </a:xfrm>
          </p:grpSpPr>
          <p:sp>
            <p:nvSpPr>
              <p:cNvPr id="96" name="!!A1"/>
              <p:cNvSpPr/>
              <p:nvPr/>
            </p:nvSpPr>
            <p:spPr>
              <a:xfrm>
                <a:off x="3024040" y="4053992"/>
                <a:ext cx="880471" cy="880471"/>
              </a:xfrm>
              <a:prstGeom prst="ellipse">
                <a:avLst/>
              </a:prstGeom>
              <a:solidFill>
                <a:srgbClr val="EE40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7" name="Group 96"/>
              <p:cNvGrpSpPr/>
              <p:nvPr/>
            </p:nvGrpSpPr>
            <p:grpSpPr>
              <a:xfrm>
                <a:off x="3274432" y="4303974"/>
                <a:ext cx="379686" cy="380506"/>
                <a:chOff x="-2134638" y="3977659"/>
                <a:chExt cx="1406150" cy="1409187"/>
              </a:xfrm>
              <a:solidFill>
                <a:schemeClr val="bg1"/>
              </a:solidFill>
              <a:effectLst/>
            </p:grpSpPr>
            <p:sp>
              <p:nvSpPr>
                <p:cNvPr id="98" name="Freeform: Shape 73"/>
                <p:cNvSpPr/>
                <p:nvPr/>
              </p:nvSpPr>
              <p:spPr>
                <a:xfrm>
                  <a:off x="-2134638" y="3977659"/>
                  <a:ext cx="910399" cy="872275"/>
                </a:xfrm>
                <a:custGeom>
                  <a:avLst/>
                  <a:gdLst>
                    <a:gd name="connsiteX0" fmla="*/ 208057 w 910399"/>
                    <a:gd name="connsiteY0" fmla="*/ 749147 h 872275"/>
                    <a:gd name="connsiteX1" fmla="*/ 130762 w 910399"/>
                    <a:gd name="connsiteY1" fmla="*/ 749147 h 872275"/>
                    <a:gd name="connsiteX2" fmla="*/ 36 w 910399"/>
                    <a:gd name="connsiteY2" fmla="*/ 616874 h 872275"/>
                    <a:gd name="connsiteX3" fmla="*/ 36 w 910399"/>
                    <a:gd name="connsiteY3" fmla="*/ 130298 h 872275"/>
                    <a:gd name="connsiteX4" fmla="*/ 129947 w 910399"/>
                    <a:gd name="connsiteY4" fmla="*/ 61 h 872275"/>
                    <a:gd name="connsiteX5" fmla="*/ 780073 w 910399"/>
                    <a:gd name="connsiteY5" fmla="*/ 61 h 872275"/>
                    <a:gd name="connsiteX6" fmla="*/ 909495 w 910399"/>
                    <a:gd name="connsiteY6" fmla="*/ 127121 h 872275"/>
                    <a:gd name="connsiteX7" fmla="*/ 910228 w 910399"/>
                    <a:gd name="connsiteY7" fmla="*/ 625833 h 872275"/>
                    <a:gd name="connsiteX8" fmla="*/ 786100 w 910399"/>
                    <a:gd name="connsiteY8" fmla="*/ 749473 h 872275"/>
                    <a:gd name="connsiteX9" fmla="*/ 446784 w 910399"/>
                    <a:gd name="connsiteY9" fmla="*/ 749717 h 872275"/>
                    <a:gd name="connsiteX10" fmla="*/ 413878 w 910399"/>
                    <a:gd name="connsiteY10" fmla="*/ 760713 h 872275"/>
                    <a:gd name="connsiteX11" fmla="*/ 283723 w 910399"/>
                    <a:gd name="connsiteY11" fmla="*/ 857963 h 872275"/>
                    <a:gd name="connsiteX12" fmla="*/ 231270 w 910399"/>
                    <a:gd name="connsiteY12" fmla="*/ 867655 h 872275"/>
                    <a:gd name="connsiteX13" fmla="*/ 207894 w 910399"/>
                    <a:gd name="connsiteY13" fmla="*/ 819437 h 872275"/>
                    <a:gd name="connsiteX14" fmla="*/ 208057 w 910399"/>
                    <a:gd name="connsiteY14" fmla="*/ 749147 h 872275"/>
                    <a:gd name="connsiteX15" fmla="*/ 413471 w 910399"/>
                    <a:gd name="connsiteY15" fmla="*/ 397776 h 872275"/>
                    <a:gd name="connsiteX16" fmla="*/ 417788 w 910399"/>
                    <a:gd name="connsiteY16" fmla="*/ 425550 h 872275"/>
                    <a:gd name="connsiteX17" fmla="*/ 455743 w 910399"/>
                    <a:gd name="connsiteY17" fmla="*/ 453161 h 872275"/>
                    <a:gd name="connsiteX18" fmla="*/ 492721 w 910399"/>
                    <a:gd name="connsiteY18" fmla="*/ 427587 h 872275"/>
                    <a:gd name="connsiteX19" fmla="*/ 520250 w 910399"/>
                    <a:gd name="connsiteY19" fmla="*/ 396555 h 872275"/>
                    <a:gd name="connsiteX20" fmla="*/ 558450 w 910399"/>
                    <a:gd name="connsiteY20" fmla="*/ 222824 h 872275"/>
                    <a:gd name="connsiteX21" fmla="*/ 381217 w 910399"/>
                    <a:gd name="connsiteY21" fmla="*/ 190815 h 872275"/>
                    <a:gd name="connsiteX22" fmla="*/ 369081 w 910399"/>
                    <a:gd name="connsiteY22" fmla="*/ 246281 h 872275"/>
                    <a:gd name="connsiteX23" fmla="*/ 422349 w 910399"/>
                    <a:gd name="connsiteY23" fmla="*/ 261594 h 872275"/>
                    <a:gd name="connsiteX24" fmla="*/ 436847 w 910399"/>
                    <a:gd name="connsiteY24" fmla="*/ 254345 h 872275"/>
                    <a:gd name="connsiteX25" fmla="*/ 494105 w 910399"/>
                    <a:gd name="connsiteY25" fmla="*/ 276743 h 872275"/>
                    <a:gd name="connsiteX26" fmla="*/ 463969 w 910399"/>
                    <a:gd name="connsiteY26" fmla="*/ 331640 h 872275"/>
                    <a:gd name="connsiteX27" fmla="*/ 413471 w 910399"/>
                    <a:gd name="connsiteY27" fmla="*/ 397776 h 872275"/>
                    <a:gd name="connsiteX28" fmla="*/ 453218 w 910399"/>
                    <a:gd name="connsiteY28" fmla="*/ 497796 h 872275"/>
                    <a:gd name="connsiteX29" fmla="*/ 411842 w 910399"/>
                    <a:gd name="connsiteY29" fmla="*/ 539742 h 872275"/>
                    <a:gd name="connsiteX30" fmla="*/ 452159 w 910399"/>
                    <a:gd name="connsiteY30" fmla="*/ 580548 h 872275"/>
                    <a:gd name="connsiteX31" fmla="*/ 494513 w 910399"/>
                    <a:gd name="connsiteY31" fmla="*/ 539905 h 872275"/>
                    <a:gd name="connsiteX32" fmla="*/ 453218 w 910399"/>
                    <a:gd name="connsiteY32" fmla="*/ 497796 h 87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10399" h="872275">
                      <a:moveTo>
                        <a:pt x="208057" y="749147"/>
                      </a:moveTo>
                      <a:cubicBezTo>
                        <a:pt x="180608" y="749147"/>
                        <a:pt x="155685" y="749310"/>
                        <a:pt x="130762" y="749147"/>
                      </a:cubicBezTo>
                      <a:cubicBezTo>
                        <a:pt x="52571" y="748577"/>
                        <a:pt x="36" y="695309"/>
                        <a:pt x="36" y="616874"/>
                      </a:cubicBezTo>
                      <a:cubicBezTo>
                        <a:pt x="36" y="454709"/>
                        <a:pt x="-45" y="292463"/>
                        <a:pt x="36" y="130298"/>
                      </a:cubicBezTo>
                      <a:cubicBezTo>
                        <a:pt x="36" y="52759"/>
                        <a:pt x="52652" y="61"/>
                        <a:pt x="129947" y="61"/>
                      </a:cubicBezTo>
                      <a:cubicBezTo>
                        <a:pt x="346683" y="-20"/>
                        <a:pt x="563418" y="-20"/>
                        <a:pt x="780073" y="61"/>
                      </a:cubicBezTo>
                      <a:cubicBezTo>
                        <a:pt x="854924" y="61"/>
                        <a:pt x="909006" y="52107"/>
                        <a:pt x="909495" y="127121"/>
                      </a:cubicBezTo>
                      <a:cubicBezTo>
                        <a:pt x="910472" y="293359"/>
                        <a:pt x="910554" y="459596"/>
                        <a:pt x="910228" y="625833"/>
                      </a:cubicBezTo>
                      <a:cubicBezTo>
                        <a:pt x="910065" y="695716"/>
                        <a:pt x="855820" y="749310"/>
                        <a:pt x="786100" y="749473"/>
                      </a:cubicBezTo>
                      <a:cubicBezTo>
                        <a:pt x="672967" y="749799"/>
                        <a:pt x="559916" y="749066"/>
                        <a:pt x="446784" y="749717"/>
                      </a:cubicBezTo>
                      <a:cubicBezTo>
                        <a:pt x="435707" y="749799"/>
                        <a:pt x="422919" y="754197"/>
                        <a:pt x="413878" y="760713"/>
                      </a:cubicBezTo>
                      <a:cubicBezTo>
                        <a:pt x="369896" y="792315"/>
                        <a:pt x="326728" y="825139"/>
                        <a:pt x="283723" y="857963"/>
                      </a:cubicBezTo>
                      <a:cubicBezTo>
                        <a:pt x="267514" y="870343"/>
                        <a:pt x="250736" y="877510"/>
                        <a:pt x="231270" y="867655"/>
                      </a:cubicBezTo>
                      <a:cubicBezTo>
                        <a:pt x="211803" y="857718"/>
                        <a:pt x="207568" y="839637"/>
                        <a:pt x="207894" y="819437"/>
                      </a:cubicBezTo>
                      <a:cubicBezTo>
                        <a:pt x="208382" y="796957"/>
                        <a:pt x="208057" y="774559"/>
                        <a:pt x="208057" y="749147"/>
                      </a:cubicBezTo>
                      <a:close/>
                      <a:moveTo>
                        <a:pt x="413471" y="397776"/>
                      </a:moveTo>
                      <a:cubicBezTo>
                        <a:pt x="414856" y="407061"/>
                        <a:pt x="415263" y="416673"/>
                        <a:pt x="417788" y="425550"/>
                      </a:cubicBezTo>
                      <a:cubicBezTo>
                        <a:pt x="423082" y="444284"/>
                        <a:pt x="437254" y="452754"/>
                        <a:pt x="455743" y="453161"/>
                      </a:cubicBezTo>
                      <a:cubicBezTo>
                        <a:pt x="473743" y="453569"/>
                        <a:pt x="489870" y="444691"/>
                        <a:pt x="492721" y="427587"/>
                      </a:cubicBezTo>
                      <a:cubicBezTo>
                        <a:pt x="495816" y="409342"/>
                        <a:pt x="507707" y="404129"/>
                        <a:pt x="520250" y="396555"/>
                      </a:cubicBezTo>
                      <a:cubicBezTo>
                        <a:pt x="580034" y="360310"/>
                        <a:pt x="597301" y="280978"/>
                        <a:pt x="558450" y="222824"/>
                      </a:cubicBezTo>
                      <a:cubicBezTo>
                        <a:pt x="519355" y="164262"/>
                        <a:pt x="437010" y="149438"/>
                        <a:pt x="381217" y="190815"/>
                      </a:cubicBezTo>
                      <a:cubicBezTo>
                        <a:pt x="362240" y="204905"/>
                        <a:pt x="357434" y="226815"/>
                        <a:pt x="369081" y="246281"/>
                      </a:cubicBezTo>
                      <a:cubicBezTo>
                        <a:pt x="379670" y="264037"/>
                        <a:pt x="401987" y="270472"/>
                        <a:pt x="422349" y="261594"/>
                      </a:cubicBezTo>
                      <a:cubicBezTo>
                        <a:pt x="427317" y="259395"/>
                        <a:pt x="431878" y="256299"/>
                        <a:pt x="436847" y="254345"/>
                      </a:cubicBezTo>
                      <a:cubicBezTo>
                        <a:pt x="461119" y="244815"/>
                        <a:pt x="485960" y="254589"/>
                        <a:pt x="494105" y="276743"/>
                      </a:cubicBezTo>
                      <a:cubicBezTo>
                        <a:pt x="502902" y="300608"/>
                        <a:pt x="490522" y="323251"/>
                        <a:pt x="463969" y="331640"/>
                      </a:cubicBezTo>
                      <a:cubicBezTo>
                        <a:pt x="426258" y="343776"/>
                        <a:pt x="414774" y="359007"/>
                        <a:pt x="413471" y="397776"/>
                      </a:cubicBezTo>
                      <a:close/>
                      <a:moveTo>
                        <a:pt x="453218" y="497796"/>
                      </a:moveTo>
                      <a:cubicBezTo>
                        <a:pt x="431634" y="497714"/>
                        <a:pt x="411598" y="517995"/>
                        <a:pt x="411842" y="539742"/>
                      </a:cubicBezTo>
                      <a:cubicBezTo>
                        <a:pt x="412005" y="560919"/>
                        <a:pt x="430738" y="579815"/>
                        <a:pt x="452159" y="580548"/>
                      </a:cubicBezTo>
                      <a:cubicBezTo>
                        <a:pt x="473987" y="581281"/>
                        <a:pt x="494268" y="561896"/>
                        <a:pt x="494513" y="539905"/>
                      </a:cubicBezTo>
                      <a:cubicBezTo>
                        <a:pt x="494757" y="518321"/>
                        <a:pt x="474720" y="497877"/>
                        <a:pt x="453218" y="497796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99" name="Freeform: Shape 74"/>
                <p:cNvSpPr/>
                <p:nvPr/>
              </p:nvSpPr>
              <p:spPr>
                <a:xfrm>
                  <a:off x="-1638371" y="4558542"/>
                  <a:ext cx="909883" cy="828304"/>
                </a:xfrm>
                <a:custGeom>
                  <a:avLst/>
                  <a:gdLst>
                    <a:gd name="connsiteX0" fmla="*/ 1259 w 909883"/>
                    <a:gd name="connsiteY0" fmla="*/ 251016 h 828304"/>
                    <a:gd name="connsiteX1" fmla="*/ 183949 w 909883"/>
                    <a:gd name="connsiteY1" fmla="*/ 251016 h 828304"/>
                    <a:gd name="connsiteX2" fmla="*/ 173280 w 909883"/>
                    <a:gd name="connsiteY2" fmla="*/ 265351 h 828304"/>
                    <a:gd name="connsiteX3" fmla="*/ 195189 w 909883"/>
                    <a:gd name="connsiteY3" fmla="*/ 327578 h 828304"/>
                    <a:gd name="connsiteX4" fmla="*/ 219217 w 909883"/>
                    <a:gd name="connsiteY4" fmla="*/ 330429 h 828304"/>
                    <a:gd name="connsiteX5" fmla="*/ 684290 w 909883"/>
                    <a:gd name="connsiteY5" fmla="*/ 330510 h 828304"/>
                    <a:gd name="connsiteX6" fmla="*/ 742445 w 909883"/>
                    <a:gd name="connsiteY6" fmla="*/ 288809 h 828304"/>
                    <a:gd name="connsiteX7" fmla="*/ 684290 w 909883"/>
                    <a:gd name="connsiteY7" fmla="*/ 247188 h 828304"/>
                    <a:gd name="connsiteX8" fmla="*/ 375599 w 909883"/>
                    <a:gd name="connsiteY8" fmla="*/ 247107 h 828304"/>
                    <a:gd name="connsiteX9" fmla="*/ 351734 w 909883"/>
                    <a:gd name="connsiteY9" fmla="*/ 245233 h 828304"/>
                    <a:gd name="connsiteX10" fmla="*/ 495899 w 909883"/>
                    <a:gd name="connsiteY10" fmla="*/ 1782 h 828304"/>
                    <a:gd name="connsiteX11" fmla="*/ 514713 w 909883"/>
                    <a:gd name="connsiteY11" fmla="*/ 235 h 828304"/>
                    <a:gd name="connsiteX12" fmla="*/ 784798 w 909883"/>
                    <a:gd name="connsiteY12" fmla="*/ 398 h 828304"/>
                    <a:gd name="connsiteX13" fmla="*/ 909822 w 909883"/>
                    <a:gd name="connsiteY13" fmla="*/ 126970 h 828304"/>
                    <a:gd name="connsiteX14" fmla="*/ 909822 w 909883"/>
                    <a:gd name="connsiteY14" fmla="*/ 617536 h 828304"/>
                    <a:gd name="connsiteX15" fmla="*/ 781947 w 909883"/>
                    <a:gd name="connsiteY15" fmla="*/ 746307 h 828304"/>
                    <a:gd name="connsiteX16" fmla="*/ 618235 w 909883"/>
                    <a:gd name="connsiteY16" fmla="*/ 746389 h 828304"/>
                    <a:gd name="connsiteX17" fmla="*/ 618154 w 909883"/>
                    <a:gd name="connsiteY17" fmla="*/ 785321 h 828304"/>
                    <a:gd name="connsiteX18" fmla="*/ 557393 w 909883"/>
                    <a:gd name="connsiteY18" fmla="*/ 823032 h 828304"/>
                    <a:gd name="connsiteX19" fmla="*/ 426586 w 909883"/>
                    <a:gd name="connsiteY19" fmla="*/ 758036 h 828304"/>
                    <a:gd name="connsiteX20" fmla="*/ 380486 w 909883"/>
                    <a:gd name="connsiteY20" fmla="*/ 746959 h 828304"/>
                    <a:gd name="connsiteX21" fmla="*/ 136872 w 909883"/>
                    <a:gd name="connsiteY21" fmla="*/ 746470 h 828304"/>
                    <a:gd name="connsiteX22" fmla="*/ 201 w 909883"/>
                    <a:gd name="connsiteY22" fmla="*/ 609391 h 828304"/>
                    <a:gd name="connsiteX23" fmla="*/ 201 w 909883"/>
                    <a:gd name="connsiteY23" fmla="*/ 271541 h 828304"/>
                    <a:gd name="connsiteX24" fmla="*/ 1259 w 909883"/>
                    <a:gd name="connsiteY24" fmla="*/ 251016 h 828304"/>
                    <a:gd name="connsiteX25" fmla="*/ 452731 w 909883"/>
                    <a:gd name="connsiteY25" fmla="*/ 494630 h 828304"/>
                    <a:gd name="connsiteX26" fmla="*/ 694145 w 909883"/>
                    <a:gd name="connsiteY26" fmla="*/ 494793 h 828304"/>
                    <a:gd name="connsiteX27" fmla="*/ 737069 w 909883"/>
                    <a:gd name="connsiteY27" fmla="*/ 473697 h 828304"/>
                    <a:gd name="connsiteX28" fmla="*/ 695041 w 909883"/>
                    <a:gd name="connsiteY28" fmla="*/ 412937 h 828304"/>
                    <a:gd name="connsiteX29" fmla="*/ 214248 w 909883"/>
                    <a:gd name="connsiteY29" fmla="*/ 412937 h 828304"/>
                    <a:gd name="connsiteX30" fmla="*/ 166356 w 909883"/>
                    <a:gd name="connsiteY30" fmla="*/ 453498 h 828304"/>
                    <a:gd name="connsiteX31" fmla="*/ 213515 w 909883"/>
                    <a:gd name="connsiteY31" fmla="*/ 494630 h 828304"/>
                    <a:gd name="connsiteX32" fmla="*/ 452731 w 909883"/>
                    <a:gd name="connsiteY32" fmla="*/ 494630 h 82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9883" h="828304">
                      <a:moveTo>
                        <a:pt x="1259" y="251016"/>
                      </a:moveTo>
                      <a:cubicBezTo>
                        <a:pt x="62590" y="251016"/>
                        <a:pt x="121885" y="251016"/>
                        <a:pt x="183949" y="251016"/>
                      </a:cubicBezTo>
                      <a:cubicBezTo>
                        <a:pt x="179388" y="257125"/>
                        <a:pt x="176130" y="261116"/>
                        <a:pt x="173280" y="265351"/>
                      </a:cubicBezTo>
                      <a:cubicBezTo>
                        <a:pt x="157560" y="288809"/>
                        <a:pt x="168148" y="319677"/>
                        <a:pt x="195189" y="327578"/>
                      </a:cubicBezTo>
                      <a:cubicBezTo>
                        <a:pt x="202846" y="329777"/>
                        <a:pt x="211153" y="330429"/>
                        <a:pt x="219217" y="330429"/>
                      </a:cubicBezTo>
                      <a:cubicBezTo>
                        <a:pt x="374214" y="330592"/>
                        <a:pt x="529293" y="330592"/>
                        <a:pt x="684290" y="330510"/>
                      </a:cubicBezTo>
                      <a:cubicBezTo>
                        <a:pt x="721512" y="330510"/>
                        <a:pt x="742526" y="315361"/>
                        <a:pt x="742445" y="288809"/>
                      </a:cubicBezTo>
                      <a:cubicBezTo>
                        <a:pt x="742363" y="261767"/>
                        <a:pt x="722082" y="247188"/>
                        <a:pt x="684290" y="247188"/>
                      </a:cubicBezTo>
                      <a:cubicBezTo>
                        <a:pt x="581420" y="247188"/>
                        <a:pt x="478469" y="247107"/>
                        <a:pt x="375599" y="247107"/>
                      </a:cubicBezTo>
                      <a:cubicBezTo>
                        <a:pt x="368187" y="247107"/>
                        <a:pt x="360856" y="247107"/>
                        <a:pt x="351734" y="245233"/>
                      </a:cubicBezTo>
                      <a:cubicBezTo>
                        <a:pt x="461853" y="200599"/>
                        <a:pt x="504532" y="116055"/>
                        <a:pt x="495899" y="1782"/>
                      </a:cubicBezTo>
                      <a:cubicBezTo>
                        <a:pt x="504207" y="1049"/>
                        <a:pt x="509501" y="235"/>
                        <a:pt x="514713" y="235"/>
                      </a:cubicBezTo>
                      <a:cubicBezTo>
                        <a:pt x="604715" y="153"/>
                        <a:pt x="694797" y="-335"/>
                        <a:pt x="784798" y="398"/>
                      </a:cubicBezTo>
                      <a:cubicBezTo>
                        <a:pt x="857776" y="968"/>
                        <a:pt x="909822" y="54235"/>
                        <a:pt x="909822" y="126970"/>
                      </a:cubicBezTo>
                      <a:cubicBezTo>
                        <a:pt x="909904" y="290519"/>
                        <a:pt x="909904" y="453987"/>
                        <a:pt x="909822" y="617536"/>
                      </a:cubicBezTo>
                      <a:cubicBezTo>
                        <a:pt x="909822" y="691981"/>
                        <a:pt x="856799" y="745574"/>
                        <a:pt x="781947" y="746307"/>
                      </a:cubicBezTo>
                      <a:cubicBezTo>
                        <a:pt x="728517" y="746796"/>
                        <a:pt x="675086" y="746389"/>
                        <a:pt x="618235" y="746389"/>
                      </a:cubicBezTo>
                      <a:cubicBezTo>
                        <a:pt x="618235" y="760235"/>
                        <a:pt x="618561" y="772778"/>
                        <a:pt x="618154" y="785321"/>
                      </a:cubicBezTo>
                      <a:cubicBezTo>
                        <a:pt x="617095" y="819693"/>
                        <a:pt x="588343" y="838019"/>
                        <a:pt x="557393" y="823032"/>
                      </a:cubicBezTo>
                      <a:cubicBezTo>
                        <a:pt x="513573" y="801855"/>
                        <a:pt x="470650" y="778724"/>
                        <a:pt x="426586" y="758036"/>
                      </a:cubicBezTo>
                      <a:cubicBezTo>
                        <a:pt x="412495" y="751438"/>
                        <a:pt x="395961" y="747122"/>
                        <a:pt x="380486" y="746959"/>
                      </a:cubicBezTo>
                      <a:cubicBezTo>
                        <a:pt x="299281" y="745900"/>
                        <a:pt x="218076" y="746633"/>
                        <a:pt x="136872" y="746470"/>
                      </a:cubicBezTo>
                      <a:cubicBezTo>
                        <a:pt x="51921" y="746307"/>
                        <a:pt x="445" y="694994"/>
                        <a:pt x="201" y="609391"/>
                      </a:cubicBezTo>
                      <a:cubicBezTo>
                        <a:pt x="-207" y="496748"/>
                        <a:pt x="119" y="384185"/>
                        <a:pt x="201" y="271541"/>
                      </a:cubicBezTo>
                      <a:cubicBezTo>
                        <a:pt x="282" y="265351"/>
                        <a:pt x="852" y="259324"/>
                        <a:pt x="1259" y="251016"/>
                      </a:cubicBezTo>
                      <a:close/>
                      <a:moveTo>
                        <a:pt x="452731" y="494630"/>
                      </a:moveTo>
                      <a:cubicBezTo>
                        <a:pt x="533202" y="494630"/>
                        <a:pt x="613674" y="494467"/>
                        <a:pt x="694145" y="494793"/>
                      </a:cubicBezTo>
                      <a:cubicBezTo>
                        <a:pt x="712308" y="494874"/>
                        <a:pt x="727865" y="490639"/>
                        <a:pt x="737069" y="473697"/>
                      </a:cubicBezTo>
                      <a:cubicBezTo>
                        <a:pt x="753359" y="443562"/>
                        <a:pt x="732426" y="413018"/>
                        <a:pt x="695041" y="412937"/>
                      </a:cubicBezTo>
                      <a:cubicBezTo>
                        <a:pt x="534750" y="412774"/>
                        <a:pt x="374458" y="412855"/>
                        <a:pt x="214248" y="412937"/>
                      </a:cubicBezTo>
                      <a:cubicBezTo>
                        <a:pt x="184438" y="412937"/>
                        <a:pt x="166601" y="428412"/>
                        <a:pt x="166356" y="453498"/>
                      </a:cubicBezTo>
                      <a:cubicBezTo>
                        <a:pt x="166030" y="478747"/>
                        <a:pt x="183787" y="494548"/>
                        <a:pt x="213515" y="494630"/>
                      </a:cubicBezTo>
                      <a:cubicBezTo>
                        <a:pt x="293172" y="494793"/>
                        <a:pt x="372992" y="494630"/>
                        <a:pt x="452731" y="494630"/>
                      </a:cubicBezTo>
                      <a:close/>
                    </a:path>
                  </a:pathLst>
                </a:custGeom>
                <a:grpFill/>
                <a:ln w="8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100" name="TextBox 99"/>
          <p:cNvSpPr txBox="1"/>
          <p:nvPr/>
        </p:nvSpPr>
        <p:spPr>
          <a:xfrm>
            <a:off x="4997099" y="2091417"/>
            <a:ext cx="608842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2200"/>
            </a:pPr>
            <a:r>
              <a:rPr lang="vi-VN" sz="3600" dirty="0">
                <a:solidFill>
                  <a:srgbClr val="EE4036"/>
                </a:solidFill>
                <a:latin typeface="Averta Std ExtraBold" panose="00000900000000000000" charset="0"/>
                <a:sym typeface="Times New Roman" panose="02020603050405020304"/>
              </a:rPr>
              <a:t>Dụng cụ này được gọi là gì?</a:t>
            </a:r>
          </a:p>
        </p:txBody>
      </p:sp>
      <p:sp>
        <p:nvSpPr>
          <p:cNvPr id="101" name="!!o4c"/>
          <p:cNvSpPr/>
          <p:nvPr/>
        </p:nvSpPr>
        <p:spPr>
          <a:xfrm>
            <a:off x="8654150" y="5430526"/>
            <a:ext cx="1026711" cy="102476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2" name="!!4c"/>
          <p:cNvSpPr txBox="1"/>
          <p:nvPr/>
        </p:nvSpPr>
        <p:spPr>
          <a:xfrm>
            <a:off x="8614387" y="5510749"/>
            <a:ext cx="1106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ế</a:t>
            </a:r>
          </a:p>
        </p:txBody>
      </p:sp>
      <p:sp>
        <p:nvSpPr>
          <p:cNvPr id="115" name="!!o4b"/>
          <p:cNvSpPr/>
          <p:nvPr/>
        </p:nvSpPr>
        <p:spPr>
          <a:xfrm>
            <a:off x="7482632" y="5426270"/>
            <a:ext cx="1024386" cy="1029017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6" name="!!4b"/>
          <p:cNvSpPr txBox="1"/>
          <p:nvPr/>
        </p:nvSpPr>
        <p:spPr>
          <a:xfrm>
            <a:off x="7648743" y="5527702"/>
            <a:ext cx="69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k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56892" y="157507"/>
            <a:ext cx="2941907" cy="662300"/>
            <a:chOff x="156892" y="157507"/>
            <a:chExt cx="2941907" cy="662300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156892" y="157507"/>
              <a:ext cx="2941907" cy="662300"/>
            </a:xfrm>
            <a:prstGeom prst="roundRect">
              <a:avLst>
                <a:gd name="adj" fmla="val 50000"/>
              </a:avLst>
            </a:prstGeom>
            <a:solidFill>
              <a:srgbClr val="262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!!1b"/>
            <p:cNvSpPr txBox="1"/>
            <p:nvPr/>
          </p:nvSpPr>
          <p:spPr>
            <a:xfrm>
              <a:off x="876344" y="257822"/>
              <a:ext cx="207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Câu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số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rta Std ExtraBold" panose="00000900000000000000" charset="0"/>
                </a:rPr>
                <a:t> 4</a:t>
              </a:r>
            </a:p>
          </p:txBody>
        </p:sp>
      </p:grpSp>
      <p:sp>
        <p:nvSpPr>
          <p:cNvPr id="7" name="!!MatThu1"/>
          <p:cNvSpPr/>
          <p:nvPr/>
        </p:nvSpPr>
        <p:spPr>
          <a:xfrm>
            <a:off x="156893" y="157507"/>
            <a:ext cx="662300" cy="662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!!MatThu1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3670" y="360328"/>
            <a:ext cx="394486" cy="256654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1460693" y="155393"/>
            <a:ext cx="662996" cy="662996"/>
            <a:chOff x="11409342" y="180900"/>
            <a:chExt cx="662996" cy="662996"/>
          </a:xfrm>
        </p:grpSpPr>
        <p:sp>
          <p:nvSpPr>
            <p:cNvPr id="61" name="!!MatThu1">
              <a:hlinkClick r:id="rId5" action="ppaction://hlinksldjump"/>
            </p:cNvPr>
            <p:cNvSpPr/>
            <p:nvPr/>
          </p:nvSpPr>
          <p:spPr>
            <a:xfrm>
              <a:off x="11409342" y="180900"/>
              <a:ext cx="662996" cy="6629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Graphic 6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1528358" y="343470"/>
              <a:ext cx="424964" cy="337856"/>
            </a:xfrm>
            <a:prstGeom prst="rect">
              <a:avLst/>
            </a:prstGeom>
          </p:spPr>
        </p:pic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7585" y="-631254"/>
            <a:ext cx="360000" cy="21461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2889" y="-680390"/>
            <a:ext cx="360000" cy="21461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62404" y="-1010893"/>
            <a:ext cx="360000" cy="2180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29696" y="-719246"/>
            <a:ext cx="360000" cy="2180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51615" y="-649523"/>
            <a:ext cx="360000" cy="21461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78868" y="-1101340"/>
            <a:ext cx="360000" cy="21807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83689" y="-593030"/>
            <a:ext cx="360000" cy="21461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59089" y="-634714"/>
            <a:ext cx="360000" cy="2180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14365" y="-556196"/>
            <a:ext cx="360000" cy="21807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49874" y="-705644"/>
            <a:ext cx="360000" cy="21807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2692" y="-853478"/>
            <a:ext cx="360000" cy="21461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2207" y="-1183981"/>
            <a:ext cx="360000" cy="21807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599677" y="-878732"/>
            <a:ext cx="360000" cy="21807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0335" y="-564778"/>
            <a:ext cx="360000" cy="21807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31260" y="-980072"/>
            <a:ext cx="360000" cy="21461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507" y="-946872"/>
            <a:ext cx="360000" cy="21807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3331" y="-699010"/>
            <a:ext cx="360000" cy="21461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82846" y="-1029513"/>
            <a:ext cx="360000" cy="21807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0316" y="-724264"/>
            <a:ext cx="360000" cy="21807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1106" y="-1009277"/>
            <a:ext cx="360000" cy="21807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49962" y="-978456"/>
            <a:ext cx="360000" cy="21461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68209" y="-945256"/>
            <a:ext cx="360000" cy="21807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1548" y="-1027897"/>
            <a:ext cx="360000" cy="218075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60333" y="-577531"/>
            <a:ext cx="360000" cy="218075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4157" y="-329669"/>
            <a:ext cx="360000" cy="214615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672" y="-660172"/>
            <a:ext cx="360000" cy="218075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81142" y="-354923"/>
            <a:ext cx="360000" cy="218075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2571" y="-485468"/>
            <a:ext cx="360000" cy="218075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83013" y="-504088"/>
            <a:ext cx="360000" cy="218075"/>
          </a:xfrm>
          <a:prstGeom prst="rect">
            <a:avLst/>
          </a:prstGeom>
        </p:spPr>
      </p:pic>
      <p:sp>
        <p:nvSpPr>
          <p:cNvPr id="68" name="!!o4c"/>
          <p:cNvSpPr/>
          <p:nvPr/>
        </p:nvSpPr>
        <p:spPr>
          <a:xfrm>
            <a:off x="5139283" y="5426269"/>
            <a:ext cx="1026711" cy="1024761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69" name="!!4c"/>
          <p:cNvSpPr txBox="1"/>
          <p:nvPr/>
        </p:nvSpPr>
        <p:spPr>
          <a:xfrm>
            <a:off x="5099520" y="5506492"/>
            <a:ext cx="1106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p</a:t>
            </a:r>
          </a:p>
        </p:txBody>
      </p:sp>
      <p:sp>
        <p:nvSpPr>
          <p:cNvPr id="70" name="!!o4d"/>
          <p:cNvSpPr/>
          <p:nvPr/>
        </p:nvSpPr>
        <p:spPr>
          <a:xfrm>
            <a:off x="6309669" y="5426270"/>
            <a:ext cx="1024386" cy="1024760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71" name="!!4d"/>
          <p:cNvSpPr txBox="1"/>
          <p:nvPr/>
        </p:nvSpPr>
        <p:spPr>
          <a:xfrm>
            <a:off x="6462337" y="5513072"/>
            <a:ext cx="69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e</a:t>
            </a:r>
          </a:p>
        </p:txBody>
      </p:sp>
      <p:sp>
        <p:nvSpPr>
          <p:cNvPr id="103" name="!!o4b"/>
          <p:cNvSpPr/>
          <p:nvPr/>
        </p:nvSpPr>
        <p:spPr>
          <a:xfrm>
            <a:off x="3967765" y="5422013"/>
            <a:ext cx="1024386" cy="1029017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5" name="!!4b"/>
          <p:cNvSpPr txBox="1"/>
          <p:nvPr/>
        </p:nvSpPr>
        <p:spPr>
          <a:xfrm>
            <a:off x="4133876" y="5523445"/>
            <a:ext cx="69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m</a:t>
            </a:r>
          </a:p>
        </p:txBody>
      </p:sp>
      <p:sp>
        <p:nvSpPr>
          <p:cNvPr id="106" name="!!o4b"/>
          <p:cNvSpPr/>
          <p:nvPr/>
        </p:nvSpPr>
        <p:spPr>
          <a:xfrm>
            <a:off x="2818675" y="5422013"/>
            <a:ext cx="1024386" cy="1029017"/>
          </a:xfrm>
          <a:prstGeom prst="roundRect">
            <a:avLst>
              <a:gd name="adj" fmla="val 11291"/>
            </a:avLst>
          </a:prstGeom>
          <a:solidFill>
            <a:srgbClr val="262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7" name="!!4b"/>
          <p:cNvSpPr txBox="1"/>
          <p:nvPr/>
        </p:nvSpPr>
        <p:spPr>
          <a:xfrm>
            <a:off x="2984786" y="5523445"/>
            <a:ext cx="69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rta Std ExtraBold" panose="00000900000000000000" charset="0"/>
              </a:rPr>
              <a:t>A</a:t>
            </a:r>
          </a:p>
        </p:txBody>
      </p:sp>
      <p:pic>
        <p:nvPicPr>
          <p:cNvPr id="4098" name="Picture 2" descr="Ampe kế có công dụng gì? Một số thông tin hữu ích">
            <a:extLst>
              <a:ext uri="{FF2B5EF4-FFF2-40B4-BE49-F238E27FC236}">
                <a16:creationId xmlns:a16="http://schemas.microsoft.com/office/drawing/2014/main" xmlns="" id="{22108C93-EE88-C49B-E79D-8AAFA9DFA7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9" r="18534"/>
          <a:stretch/>
        </p:blipFill>
        <p:spPr bwMode="auto">
          <a:xfrm>
            <a:off x="2063759" y="1389972"/>
            <a:ext cx="2291496" cy="232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2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2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833 L -0.00026 0.00833 L 0.14661 0.11042 C 0.19219 0.14236 0.20156 0.13958 0.23281 0.18982 C 0.23554 0.19445 0.23698 0.20116 0.23919 0.20671 C 0.23112 0.23148 0.22825 0.26435 0.21523 0.28056 C 0.19596 0.30463 0.17096 0.30949 0.14817 0.32037 C 0.13099 0.32847 0.11302 0.33125 0.09557 0.33727 C 0.05286 0.35185 0.06015 0.35 0.01732 0.3713 C 0.0125 0.38171 0.00638 0.39051 0.00299 0.40255 C 0.00026 0.41204 -0.00065 0.42315 -0.00026 0.4338 C 0.0026 0.49769 0.00117 0.51296 0.02695 0.54722 C 0.04857 0.57616 0.07864 0.58982 0.10351 0.60116 C 0.13737 0.61644 0.15234 0.6162 0.18646 0.62107 C 0.21575 0.61806 0.24505 0.61667 0.27422 0.6125 C 0.2776 0.61204 0.28633 0.61088 0.28385 0.60671 C 0.27539 0.59306 0.26354 0.58796 0.25351 0.57847 C 0.20599 0.58033 0.17239 0.57454 0.12747 0.60116 C 0.08945 0.62361 0.01575 0.68056 0.01575 0.68056 C 0.00104 0.70671 -0.01628 0.72431 0.03646 0.74861 C 0.06588 0.76227 0.09713 0.7544 0.12747 0.75718 C 0.16041 0.76389 0.19362 0.76736 0.22643 0.77708 C 0.36367 0.81806 0.34948 0.81412 0.44492 0.86783 C 0.44713 0.87546 0.45234 0.88218 0.4513 0.89051 C 0.44401 0.94908 0.37018 0.93218 0.36523 0.9331 L 0.21198 0.92732 C 0.17096 0.92269 0.13008 0.91597 0.08919 0.91042 C 0.07799 0.90093 0.06484 0.89676 0.0556 0.88195 C 0.03984 0.85671 0.03945 0.82894 0.03646 0.79699 C 0.0444 0.79306 0.05221 0.78542 0.06041 0.78565 C 0.14388 0.7875 0.15534 0.79537 0.22955 0.8537 C 0.27565 0.88982 0.31992 0.91065 0.35247 0.9757 C 0.35898 0.98889 0.36484 1.00301 0.36992 1.01829 C 0.37448 1.03171 0.37747 1.04653 0.38112 1.06065 C 0.38958 1.16134 0.38411 1.11227 0.39713 1.20833 L 0.39713 1.20833 L 0.40026 1.23958 " pathEditMode="relative" ptsTypes="AAAAAAAAAAAAAAAAAAAAAAAAAAAAAAAAAAAAA">
                                      <p:cBhvr>
                                        <p:cTn id="3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71 L -0.00026 0.00671 C 0.00873 0.0713 0.00599 0.07454 0.02526 0.12847 C 0.02826 0.13704 0.03203 0.14491 0.03633 0.15139 C 0.05482 0.1787 0.07604 0.19005 0.09857 0.20509 C 0.15157 0.24097 0.1375 0.23241 0.18633 0.25046 C 0.20443 0.24769 0.22318 0.2507 0.24063 0.24213 C 0.24896 0.23796 0.22357 0.23357 0.21511 0.23634 C 0.20625 0.23935 0.19909 0.25162 0.19115 0.25903 C 0.18959 0.26667 0.18607 0.27361 0.18633 0.28171 C 0.18881 0.33727 0.19349 0.37801 0.21511 0.41806 C 0.24141 0.46667 0.28229 0.52107 0.3125 0.56551 C 0.33607 0.6 0.34623 0.61088 0.36185 0.65347 C 0.36472 0.66111 0.36615 0.67037 0.36823 0.67894 C 0.36901 0.69028 0.37214 0.72593 0.36823 0.73565 C 0.36029 0.75602 0.34284 0.75394 0.33164 0.75556 C 0.30703 0.74537 0.29896 0.74745 0.27891 0.71574 C 0.2724 0.70556 0.26823 0.6912 0.26302 0.67894 C 0.26133 0.66667 0.25703 0.65463 0.25821 0.64213 C 0.26107 0.60972 0.29948 0.62778 0.30131 0.62778 C 0.31693 0.63333 0.35339 0.63472 0.36823 0.66482 C 0.37214 0.67245 0.37253 0.68357 0.37474 0.69306 C 0.37409 0.71204 0.37565 0.73148 0.37305 0.74977 C 0.3694 0.77708 0.35847 0.80602 0.34753 0.82639 C 0.34258 0.83565 0.3362 0.84236 0.33164 0.85208 C 0.32709 0.86134 0.32383 0.87245 0.32045 0.8831 C 0.31263 0.90787 0.3237 0.8912 0.30769 0.92292 C 0.29453 0.94884 0.26992 0.98125 0.25495 0.99954 C 0.24519 1.01158 0.23516 1.02338 0.22474 1.03357 C 0.20482 1.05278 0.18347 1.0669 0.16407 1.0875 C 0.14805 1.1044 0.13034 1.1169 0.11615 1.13843 C 0.1125 1.14421 0.10834 1.14908 0.10495 1.15556 C 0.09453 1.17616 0.10495 1.16551 0.09701 1.17245 " pathEditMode="relative" ptsTypes="AAAAAAAAAAAAAAAAAAAAAAAAAAAAAAAAA">
                                      <p:cBhvr>
                                        <p:cTn id="3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1 L -0.00013 0.00533 C -0.04519 0.08542 -0.04831 0.08288 -0.07982 0.16088 C -0.08881 0.18311 -0.09831 0.20487 -0.10534 0.22917 C -0.11276 0.2544 -0.11706 0.28195 -0.12292 0.30857 C -0.12618 0.33982 -0.13425 0.38288 -0.12618 0.41621 C -0.11485 0.46274 -0.09336 0.47176 -0.06706 0.48426 C -0.02735 0.50325 0.00117 0.49954 0.04296 0.50139 C 0.05794 0.49561 0.07343 0.49399 0.08763 0.48426 C 0.09453 0.47963 0.10507 0.44815 0.09401 0.43612 C 0.08033 0.42107 0.06315 0.41922 0.04778 0.41065 C 0.0276 0.41436 0.00716 0.41575 -0.01289 0.422 C -0.03386 0.42848 -0.06185 0.44815 -0.08151 0.46436 C -0.09076 0.47223 -0.09961 0.48149 -0.1086 0.49005 C -0.11342 0.50232 -0.1198 0.51297 -0.12292 0.52686 C -0.12579 0.53936 -0.12592 0.55325 -0.12618 0.56667 C -0.12644 0.57987 -0.12826 0.59491 -0.12448 0.60625 C -0.11967 0.62153 -0.11081 0.63195 -0.10222 0.64028 C -0.06263 0.67917 -0.01381 0.66922 0.02864 0.67454 C 0.05677 0.67246 0.08515 0.67362 0.11315 0.66852 C 0.12526 0.66667 0.13828 0.6426 0.11953 0.62061 C 0.10612 0.60463 0.08867 0.60348 0.0733 0.59491 C 0.04127 0.59908 0.00026 0.59885 -0.03204 0.6176 C -0.0474 0.62663 -0.06159 0.64098 -0.0767 0.65163 C -0.09623 0.66551 -0.11628 0.67709 -0.13568 0.69121 C -0.14714 0.69977 -0.15847 0.7088 -0.16927 0.71991 C -0.18477 0.73588 -0.20638 0.76644 -0.21862 0.79075 C -0.22162 0.79607 -0.22292 0.80394 -0.225 0.81065 C -0.2224 0.82917 -0.22201 0.84977 -0.21706 0.86737 C -0.21316 0.88102 -0.2073 0.89468 -0.19948 0.90139 C -0.17956 0.91829 -0.07852 0.94676 -0.07032 0.94954 C -0.05651 0.95996 -0.04154 0.96667 -0.02878 0.98079 C -0.00899 1.00278 -0.02188 1.07084 -0.03034 1.08866 C -0.03816 1.10487 -0.05378 1.09792 -0.0655 1.10278 C -0.15756 1.09213 -0.17813 1.15024 -0.2043 1.04028 C -0.20782 1.02593 -0.2086 1.01019 -0.21068 0.99491 C -0.20704 0.98264 -0.20664 0.96413 -0.19948 0.95811 C -0.15248 0.91806 -0.09857 0.93473 -0.04961 0.9382 C -0.02435 0.95186 0.0427 0.97547 0.06692 1.02338 C 0.072 1.03334 0.06901 1.04977 0.07018 1.06297 C 0.06484 1.09051 0.06106 1.11899 0.05416 1.14538 C 0.03906 1.20348 0.02604 1.22431 0.00468 1.27292 C 0.00195 1.2794 -0.00039 1.28658 -0.00326 1.29283 C -0.01029 1.30834 -0.01185 1.31088 -0.01758 1.3213 " pathEditMode="relative" rAng="0" ptsTypes="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5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34 L 0.00052 0.00834 C 0.11003 0.08542 0.0668 0.0375 0.1362 0.13311 C 0.15208 0.21783 0.15977 0.22014 0.13294 0.32593 C 0.12969 0.33866 0.11914 0.33912 0.11224 0.34584 C 0.08776 0.3382 0.06211 0.3382 0.0388 0.32315 C 0.02526 0.31436 0.03346 0.28125 0.04037 0.275 C 0.06042 0.25625 0.08255 0.25602 0.10417 0.25232 C 0.16862 0.29792 0.14037 0.28565 0.18724 0.30047 C 0.20026 0.32361 0.19271 0.30625 0.2 0.35996 C 0.20156 0.3713 0.20482 0.39399 0.20482 0.39399 C 0.20313 0.41019 0.203 0.42686 0.2 0.44236 C 0.19492 0.46783 0.18229 0.49838 0.1681 0.51042 C 0.15807 0.51875 0.14675 0.51991 0.1362 0.52454 C 0.10469 0.52223 0.10013 0.53172 0.07708 0.50186 C 0.07513 0.49931 0.075 0.49422 0.07396 0.49051 C 0.075 0.48473 0.07409 0.47593 0.07708 0.47338 C 0.1112 0.44561 0.125 0.46436 0.16172 0.47917 C 0.16914 0.48959 0.178 0.49723 0.18399 0.51042 C 0.19961 0.54422 0.20404 0.57639 0.18086 0.60973 C 0.17409 0.61922 0.1638 0.61505 0.15534 0.61528 C 0.10313 0.61783 0.05104 0.61713 -0.00104 0.61829 C -0.00286 0.61899 -0.04284 0.6338 -0.05221 0.64653 C -0.05521 0.6507 -0.05638 0.65787 -0.05859 0.66366 C -0.05989 0.68658 -0.06211 0.71158 -0.05859 0.73449 C -0.0569 0.74514 -0.05377 0.75579 -0.04896 0.76297 C -0.04049 0.77524 -0.03086 0.78635 -0.02018 0.79121 C -0.00208 0.79977 0.01693 0.79885 0.03555 0.80255 C 0.07018 0.79792 0.10534 0.80047 0.13932 0.78843 C 0.14466 0.78658 0.14805 0.77246 0.14727 0.76297 C 0.1457 0.74144 0.14323 0.71482 0.13294 0.70324 C 0.12123 0.69028 0.10534 0.70139 0.09141 0.70047 C 0.05143 0.71459 0.04388 0.70787 0.01328 0.74861 C 0.00339 0.76204 -0.00351 0.78195 -0.0138 0.79399 C -0.04362 0.82848 -0.07656 0.85348 -0.10638 0.88774 C -0.15768 0.9463 -0.1707 0.95556 -0.21172 1.01829 C -0.22174 1.03334 -0.23164 1.04885 -0.24049 1.06644 C -0.24492 1.07547 -0.25729 1.11968 -0.25963 1.12894 C -0.26328 1.14329 -0.26523 1.15625 -0.26758 1.1713 C -0.2694 1.18357 -0.26693 1.18264 -0.2707 1.18264 " pathEditMode="relative" ptsTypes="AAAAAAAAAAAAAAAAAAAAAAAAAAAAAAAAAAAAAAAA">
                                      <p:cBhvr>
                                        <p:cTn id="3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3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277 L -0.00664 0.00277 C 0.00717 0.0162 0.02305 0.02407 0.0349 0.04259 C 0.07774 0.10949 0.07813 0.15231 0.09714 0.24652 C 0.09922 0.2787 0.10521 0.31088 0.10352 0.34305 C 0.09922 0.4243 0.07579 0.46852 0.03802 0.51319 C 0.02123 0.53333 0.00079 0.54166 -0.01783 0.55578 C -0.03802 0.55393 -0.05859 0.55764 -0.07838 0.55023 C -0.12786 0.53194 -0.1401 0.50324 -0.1789 0.45092 C -0.18698 0.42639 -0.19856 0.40439 -0.20286 0.37708 C -0.21367 0.30902 -0.1806 0.29004 -0.15026 0.26944 C -0.12617 0.25277 -0.10026 0.24652 -0.07526 0.23518 C -0.04974 0.25416 -0.022 0.26551 0.00131 0.29213 C 0.02162 0.31504 0.03972 0.3743 0.05248 0.41111 C 0.05352 0.42916 0.05664 0.44722 0.0556 0.46504 C 0.05495 0.47569 0.05144 0.48541 0.04766 0.49352 C 0.04271 0.5037 0.03685 0.51273 0.03008 0.51898 C 0.01185 0.53588 -0.04661 0.54051 -0.05286 0.54166 C -0.18216 0.54004 -0.23203 0.58402 -0.32252 0.5162 C -0.33086 0.50995 -0.33854 0.50092 -0.34648 0.49352 C -0.3513 0.48402 -0.35807 0.47685 -0.3608 0.46504 C -0.36445 0.44977 -0.36536 0.40972 -0.35286 0.39977 C -0.34257 0.39166 -0.3306 0.39421 -0.3194 0.39143 C -0.29466 0.40671 -0.26875 0.41852 -0.24752 0.44814 C -0.24075 0.45764 -0.23698 0.47268 -0.23164 0.48495 C -0.22942 0.50092 -0.22395 0.51689 -0.22526 0.5331 C -0.2289 0.58055 -0.23255 0.63055 -0.24596 0.67222 C -0.25651 0.70463 -0.27721 0.72291 -0.29388 0.74583 C -0.33997 0.80949 -0.32695 0.79629 -0.37526 0.81111 C -0.39283 0.79977 -0.41263 0.79629 -0.42786 0.77708 C -0.43671 0.7662 -0.43619 0.71551 -0.42786 0.70347 C -0.42252 0.69537 -0.41406 0.69953 -0.40716 0.69768 C -0.38372 0.70139 -0.35989 0.70069 -0.33698 0.70902 C -0.28737 0.72685 -0.28971 0.75277 -0.24114 0.77708 C -0.2125 0.79166 -0.18255 0.79699 -0.15338 0.80833 C -0.10234 0.82824 -0.06198 0.84027 -0.01614 0.87916 C 0.01875 0.90902 0.05873 0.94259 0.08438 0.99838 C 0.09414 1.01967 0.10026 1.0456 0.10821 1.06944 C 0.10938 1.07963 0.11472 1.12361 0.11472 1.14027 C 0.11472 1.14977 0.11302 1.16875 0.11302 1.16875 " pathEditMode="relative" ptsTypes="AAAAAAAAAAAAAAAAAAAAAAAAAAAAAAAAAAAAAAAA">
                                      <p:cBhvr>
                                        <p:cTn id="4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412 L 0.00143 0.01412 C -0.00391 0.04074 -0.00612 0.06968 -0.01446 0.09352 C -0.02461 0.12245 -0.03789 0.14838 -0.05274 0.17014 C -0.09753 0.23518 -0.12631 0.25833 -0.17891 0.28634 C -0.18607 0.29028 -0.19362 0.2912 -0.20118 0.29213 C -0.24102 0.29676 -0.32084 0.30347 -0.32084 0.30347 C -0.33607 0.30185 -0.39493 0.31968 -0.41498 0.275 C -0.4198 0.26435 -0.42136 0.25046 -0.42461 0.23819 C -0.42084 0.22106 -0.42084 0.19977 -0.41342 0.18704 C -0.39193 0.15023 -0.34792 0.17431 -0.32722 0.17847 C -0.30704 0.19838 -0.28438 0.21204 -0.26667 0.23819 C -0.25586 0.25393 -0.24675 0.27639 -0.24428 0.30046 C -0.24011 0.3419 -0.26485 0.39421 -0.27943 0.4169 C -0.29141 0.43565 -0.30469 0.45278 -0.31928 0.46505 C -0.33542 0.4787 -0.353 0.48657 -0.37032 0.49352 C -0.41602 0.51181 -0.44128 0.51134 -0.48685 0.5162 C -0.50599 0.50602 -0.52657 0.50231 -0.53946 0.47083 C -0.5448 0.45764 -0.54584 0.44051 -0.54909 0.42546 C -0.54584 0.41018 -0.54623 0.39097 -0.53946 0.38009 C -0.51914 0.34676 -0.46797 0.36204 -0.45013 0.36296 C -0.4237 0.38912 -0.38763 0.4044 -0.3767 0.46227 C -0.3737 0.47847 -0.37566 0.4963 -0.37513 0.51343 C -0.37722 0.53125 -0.37787 0.55 -0.38151 0.56736 C -0.39206 0.61667 -0.41107 0.66227 -0.43099 0.70069 C -0.4392 0.71643 -0.44779 0.73194 -0.45808 0.74306 C -0.46576 0.75139 -0.47513 0.75255 -0.4836 0.75741 C -0.52227 0.74745 -0.5392 0.76134 -0.56185 0.70903 C -0.5668 0.69768 -0.56823 0.68264 -0.57136 0.66944 C -0.57084 0.65995 -0.57344 0.64792 -0.5698 0.64097 C -0.55053 0.60486 -0.51862 0.61273 -0.4948 0.60972 C -0.46185 0.61736 -0.42865 0.62222 -0.39584 0.63241 C -0.37696 0.63843 -0.35873 0.65023 -0.33998 0.6581 C -0.33308 0.66088 -0.25951 0.68796 -0.25066 0.68935 C -0.22683 0.69282 -0.20274 0.6912 -0.17891 0.69213 C -0.07032 0.68634 0.03841 0.68866 0.14674 0.675 C 0.15312 0.67431 0.16054 0.66065 0.1595 0.64954 C 0.15572 0.61366 0.14908 0.57477 0.13398 0.55023 C 0.12187 0.53056 0.10195 0.53704 0.08606 0.53032 C 0.06692 0.5456 0.04687 0.55764 0.02864 0.57569 C 0.01184 0.59259 0.00026 0.62153 -0.00964 0.64954 C -0.03034 0.70718 -0.04011 0.75301 -0.06875 0.80556 C -0.08737 0.83981 -0.11068 0.86528 -0.13099 0.8963 C -0.14454 0.91713 -0.18659 0.98542 -0.19961 1.01551 C -0.26159 1.15903 -0.2323 1.10231 -0.26667 1.18866 C -0.27331 1.20556 -0.29115 1.24259 -0.29688 1.26806 C -0.30079 1.28472 -0.30651 1.31898 -0.30651 1.31898 " pathEditMode="relative" ptsTypes="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4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4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4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C 0.00899 0.06458 0.00625 0.06782 0.02552 0.12176 C 0.02852 0.13032 0.0323 0.13819 0.03659 0.14468 C 0.05508 0.17176 0.07631 0.1831 0.09883 0.19838 C 0.15183 0.23426 0.13776 0.22546 0.18659 0.24375 C 0.20469 0.24097 0.22344 0.24398 0.24089 0.23542 C 0.24922 0.23102 0.22383 0.22685 0.21537 0.22963 C 0.20651 0.23264 0.19935 0.24491 0.19141 0.25231 C 0.18985 0.25995 0.18633 0.2669 0.18659 0.27477 C 0.18907 0.33056 0.19375 0.37106 0.21537 0.41111 C 0.24167 0.45995 0.28256 0.51435 0.31276 0.5588 C 0.33633 0.59329 0.34649 0.60417 0.36211 0.64676 C 0.36498 0.65417 0.36641 0.66366 0.36849 0.67222 C 0.36927 0.68356 0.3724 0.71921 0.36849 0.72893 C 0.36055 0.74931 0.3431 0.74722 0.3319 0.74884 C 0.3073 0.73866 0.29922 0.74074 0.27917 0.7088 C 0.27266 0.69861 0.26849 0.68449 0.26328 0.67222 C 0.26159 0.65995 0.2573 0.64792 0.25847 0.63542 C 0.26133 0.60301 0.29974 0.62083 0.30157 0.62083 C 0.31719 0.62662 0.35365 0.62801 0.36849 0.6581 C 0.3724 0.66551 0.37279 0.67662 0.375 0.68611 C 0.37435 0.70532 0.37591 0.72477 0.37331 0.74282 C 0.36966 0.77037 0.35873 0.79907 0.34779 0.81968 C 0.34284 0.82893 0.33646 0.83542 0.3319 0.84514 C 0.32735 0.8544 0.32409 0.86551 0.32071 0.87616 C 0.31289 0.90093 0.32396 0.88449 0.30795 0.9162 C 0.2948 0.94213 0.27019 0.97454 0.25521 0.99282 C 0.24545 1.00486 0.23542 1.01667 0.225 1.02685 C 0.20508 1.04606 0.18373 1.06018 0.16433 1.08079 C 0.14831 1.09768 0.1306 1.10995 0.11641 1.13171 C 0.11276 1.1375 0.1086 1.14236 0.10521 1.14884 C 0.0948 1.16944 0.10521 1.1588 0.09727 1.16551 " pathEditMode="relative" rAng="0" ptsTypes="AAAAAAAAAAAAAAAAAAAAAAAAAAAAAAAAA">
                                      <p:cBhvr>
                                        <p:cTn id="5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828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5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5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5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5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509 L -0.00013 0.00509 C -0.04519 0.08542 -0.04831 0.08287 -0.07982 0.16088 C -0.08881 0.1831 -0.09831 0.20486 -0.10534 0.22917 C -0.11277 0.2544 -0.11706 0.28195 -0.12292 0.30857 C -0.12618 0.33982 -0.13425 0.3831 -0.12618 0.41621 C -0.11485 0.46273 -0.09336 0.47176 -0.06706 0.48426 C -0.02735 0.50324 0.00117 0.49954 0.04296 0.50139 C 0.05794 0.4956 0.07343 0.49398 0.08763 0.48426 C 0.09453 0.47963 0.10507 0.44815 0.09401 0.43611 C 0.08033 0.42107 0.06315 0.41921 0.04778 0.41065 C 0.0276 0.41435 0.00716 0.41574 -0.0129 0.42199 C -0.03386 0.42847 -0.06185 0.44815 -0.08152 0.46458 C -0.09076 0.47222 -0.09961 0.48148 -0.1086 0.49005 C -0.11342 0.50232 -0.1198 0.51296 -0.12292 0.52685 C -0.12579 0.53935 -0.12592 0.55324 -0.12618 0.56667 C -0.12644 0.57986 -0.12826 0.59491 -0.12448 0.60625 C -0.11967 0.62153 -0.11081 0.63195 -0.10222 0.64028 C -0.06263 0.6794 -0.01381 0.66945 0.02864 0.67454 C 0.05677 0.67246 0.08515 0.67361 0.11315 0.66875 C 0.12526 0.66667 0.13828 0.64259 0.11953 0.6206 C 0.10612 0.60463 0.08867 0.60347 0.0733 0.59491 C 0.04127 0.59908 0.00026 0.59884 -0.03204 0.61759 C -0.0474 0.62662 -0.06159 0.64097 -0.0767 0.65162 C -0.09623 0.66551 -0.11628 0.67708 -0.13568 0.69144 C -0.14714 0.69977 -0.15847 0.7088 -0.16928 0.71991 C -0.18477 0.73588 -0.20638 0.76644 -0.21862 0.79074 C -0.22162 0.7963 -0.22292 0.80394 -0.225 0.81065 C -0.2224 0.8294 -0.22201 0.84977 -0.21706 0.86736 C -0.21316 0.88102 -0.2073 0.89468 -0.19948 0.90139 C -0.17956 0.91829 -0.07852 0.94699 -0.07032 0.94954 C -0.05652 0.95996 -0.04154 0.96667 -0.02878 0.98079 C -0.00899 1.00278 -0.02188 1.07083 -0.03034 1.08866 C -0.03816 1.10486 -0.05378 1.09792 -0.0655 1.10278 C -0.15756 1.09213 -0.17813 1.15023 -0.2043 1.04028 C -0.20782 1.02593 -0.2086 1.01019 -0.21068 0.99491 C -0.20704 0.98264 -0.20665 0.96412 -0.19948 0.9581 C -0.15248 0.91806 -0.09857 0.93496 -0.04961 0.9382 C -0.02435 0.95185 0.0427 0.97546 0.06692 1.02338 C 0.072 1.03333 0.06901 1.04977 0.07018 1.06296 C 0.06484 1.09051 0.06106 1.11898 0.05416 1.14537 C 0.03906 1.20347 0.02604 1.22431 0.00468 1.27292 C 0.00195 1.2794 -0.0004 1.28658 -0.00326 1.29283 C -0.01029 1.30833 -0.01185 1.31088 -0.01758 1.3213 " pathEditMode="relative" ptsTypes="AAAAAAAAAAAAAAAAAAAAAAAAAAAAAAAAAAAAAAAAAAAA">
                                      <p:cBhvr>
                                        <p:cTn id="6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6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6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713 L 0.00365 -0.01713 C -0.00924 0.01783 -0.05118 0.12755 -0.06172 0.16991 C -0.0845 0.26227 -0.12396 0.45093 -0.12396 0.45093 C -0.13178 0.52176 -0.15417 0.63125 -0.1336 0.70903 C -0.12839 0.72871 -0.11602 0.74028 -0.10482 0.74885 C -0.08828 0.76158 -0.0698 0.76389 -0.05222 0.77153 C 0.00873 0.75996 0.06185 0.77199 0.11055 0.69769 C 0.11771 0.68681 0.11589 0.66551 0.11862 0.64954 C 0.10639 0.6125 0.10001 0.5669 0.08191 0.53889 C 0.06472 0.5125 -0.00703 0.52385 -0.02188 0.52477 C -0.04415 0.53311 -0.06745 0.53612 -0.08894 0.55024 C -0.16732 0.60186 -0.13672 0.58936 -0.17826 0.60417 C -0.19896 0.59838 -0.2211 0.60139 -0.2405 0.58704 C -0.24896 0.58079 -0.26381 0.5088 -0.26602 0.49908 C -0.26446 0.48496 -0.2668 0.46713 -0.2612 0.45649 C -0.24336 0.42199 -0.21081 0.42061 -0.18777 0.41412 C -0.14597 0.42824 -0.09076 0.43774 -0.05533 0.48774 C -0.04362 0.5044 -0.04154 0.53496 -0.03464 0.5588 C -0.03568 0.58056 -0.03203 0.60463 -0.03777 0.62408 C -0.05365 0.67709 -0.11993 0.76551 -0.13998 0.79699 C -0.21967 0.92246 -0.16172 0.83241 -0.23256 0.9757 C -0.26264 1.03704 -0.25066 1.00255 -0.28516 1.04676 C -0.28998 1.05301 -0.29297 1.06343 -0.29792 1.06945 C -0.3017 1.07408 -0.30652 1.07477 -0.31068 1.07801 C -0.3129 1.07963 -0.31498 1.08172 -0.31706 1.08357 C -0.3392 1.07524 -0.35079 1.075 -0.36967 1.04375 C -0.37553 1.03449 -0.37722 1.01922 -0.38086 1.00695 C -0.38139 0.99746 -0.38412 0.98774 -0.38256 0.97871 C -0.37553 0.94005 -0.37422 0.94144 -0.36172 0.93033 C -0.3431 0.93797 -0.32266 0.93681 -0.30586 0.95301 C -0.29402 0.96482 -0.28646 0.9882 -0.28034 1.00973 C -0.2724 1.0382 -0.26875 1.06991 -0.26446 1.1007 C -0.25352 1.17686 -0.25964 1.31644 -0.25964 1.36459 " pathEditMode="relative" ptsTypes="AAAAAAAAAAAAAAAAAAAAAAAAAAAAAAAAAA">
                                      <p:cBhvr>
                                        <p:cTn id="7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273 L 0.00443 0.01273 C 0.00338 0.02314 0.0013 0.03356 0.0013 0.04398 C 0.00078 0.08541 0.00143 0.12708 0.00286 0.16875 C 0.00299 0.17291 0.0043 0.17708 0.00599 0.18009 C 0.00924 0.18495 0.01315 0.18888 0.01719 0.19143 C 0.02448 0.1956 0.03203 0.19722 0.03958 0.19976 C 0.04857 0.203 0.05768 0.20555 0.06667 0.20833 C 0.06081 0.21319 0.05391 0.21504 0.04909 0.22245 C 0.03724 0.2412 0.03854 0.26574 0.03633 0.29074 C 0.03542 0.30208 0.03424 0.31342 0.0332 0.32476 C 0.03424 0.34837 0.03437 0.37222 0.03633 0.3956 C 0.03802 0.41574 0.047 0.44351 0.05547 0.45509 C 0.06549 0.46875 0.08906 0.48634 0.08906 0.48634 C 0.08424 0.4949 0.07864 0.50208 0.07461 0.5118 C 0.06992 0.52337 0.06732 0.54351 0.0651 0.5574 C 0.07109 0.60694 0.06588 0.64351 0.09375 0.66504 C 0.10273 0.67199 0.11302 0.67083 0.12253 0.67361 C 0.14388 0.67175 0.16536 0.67453 0.18633 0.66782 C 0.18906 0.66712 0.18724 0.65555 0.18476 0.6537 C 0.17786 0.64884 0.16992 0.65185 0.1625 0.65092 C 0.15781 0.65717 0.14779 0.66712 0.14492 0.67916 C 0.14167 0.69305 0.13685 0.72175 0.13685 0.72175 C 0.13633 0.72939 0.13476 0.73703 0.13529 0.74444 C 0.13646 0.75902 0.14713 0.77546 0.15286 0.78148 C 0.17891 0.8081 0.18294 0.80439 0.21198 0.8125 C 0.20182 0.82685 0.18958 0.83726 0.18164 0.85509 C 0.17344 0.87361 0.1776 0.92337 0.17995 0.94027 C 0.18802 0.99745 0.21458 1.07245 0.22943 1.11342 C 0.24284 1.15 0.24896 1.16296 0.2582 1.20115 C 0.26159 1.21504 0.26133 1.21527 0.26133 1.22384 " pathEditMode="relative" ptsTypes="AAAAAAAAAAAAAAAAAAAAAAAAAAAAAAA">
                                      <p:cBhvr>
                                        <p:cTn id="7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.00185 L 0.00066 0.00185 C -0.01536 0.04699 -0.0233 0.05394 -0.0233 0.10672 C -0.0233 0.11968 -0.02552 0.24815 -0.00416 0.27408 C 0.03112 0.3169 0.12917 0.32477 0.15704 0.33079 C 0.16771 0.34491 0.17904 0.35764 0.18894 0.37338 C 0.19922 0.39005 0.21459 0.43033 0.2224 0.45 C 0.22305 0.46042 0.22474 0.47084 0.22409 0.48125 C 0.22201 0.51598 0.21485 0.55463 0.19857 0.57755 C 0.1806 0.60278 0.14558 0.61019 0.12513 0.61736 C 0.09909 0.6088 0.04545 0.61204 0.0198 0.56621 C 0.01641 0.56042 0.0155 0.55116 0.01342 0.54352 C 0.0155 0.53611 0.0155 0.52431 0.0198 0.52084 C 0.06472 0.48496 0.17526 0.50857 0.19688 0.50949 C 0.22813 0.5206 0.24558 0.5213 0.27188 0.54653 C 0.28412 0.5581 0.29519 0.57338 0.30704 0.58611 C 0.32227 0.60278 0.35326 0.63449 0.35326 0.63449 C 0.35847 0.65741 0.3642 0.6706 0.35808 0.69676 C 0.35651 0.70371 0.35248 0.70903 0.34857 0.71088 C 0.34089 0.71482 0.33256 0.71297 0.32461 0.71389 C 0.28946 0.71297 0.25417 0.71783 0.21928 0.71088 C 0.21589 0.71042 0.21928 0.69584 0.2224 0.69398 C 0.23568 0.68635 0.25013 0.6882 0.26394 0.68542 C 0.32383 0.69838 0.35287 0.67639 0.38998 0.7507 C 0.39805 0.7669 0.4017 0.78843 0.40756 0.80741 C 0.41016 0.88935 0.41003 0.83773 0.40443 0.94352 C 0.40326 0.96528 0.40365 0.9875 0.40118 1.0088 C 0.39284 1.08357 0.39649 1.04653 0.38998 1.11945 C 0.38829 1.18565 0.38842 1.15926 0.38842 1.19885 " pathEditMode="relative" ptsTypes="AAAAAAAAAAAAAAAAAAAAAAAAAAAAA">
                                      <p:cBhvr>
                                        <p:cTn id="7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7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9 0.00393 L -0.00859 0.00393 C -0.00963 0.03611 -0.01172 0.06829 -0.00859 0.10046 C -0.0069 0.1169 -0.00364 0.13264 -0.00052 0.14861 C 0.00794 0.19259 0.01589 0.23032 0.03776 0.26204 C 0.0694 0.30787 0.11003 0.3081 0.14779 0.32153 C 0.23438 0.35231 0.17721 0.33819 0.24831 0.35278 C 0.26224 0.35092 0.27617 0.35092 0.28984 0.34699 C 0.29336 0.34606 0.29701 0.34329 0.29948 0.33866 C 0.30169 0.33403 0.30156 0.32731 0.30261 0.32153 C 0.29675 0.31296 0.29232 0.29977 0.28503 0.29606 C 0.23503 0.26944 0.20339 0.28634 0.15104 0.29606 C 0.14818 0.29792 0.08711 0.32731 0.08399 0.36134 C 0.07748 0.4331 0.09466 0.46852 0.13034 0.48611 C 0.19727 0.51921 0.23529 0.52338 0.29623 0.53426 C 0.33138 0.52963 0.36667 0.52824 0.40156 0.52014 C 0.40391 0.51967 0.40547 0.51273 0.40469 0.50879 C 0.403 0.49907 0.40065 0.48588 0.39518 0.48333 C 0.37409 0.47292 0.35156 0.47569 0.32969 0.47199 C 0.27227 0.48356 0.22409 0.48241 0.17175 0.52569 C 0.15156 0.54259 0.1237 0.58935 0.10638 0.61667 C 0.10156 0.63171 0.09479 0.64537 0.09193 0.66204 C 0.08802 0.68542 0.09011 0.74467 0.09831 0.76412 C 0.10729 0.78518 0.12031 0.80046 0.13346 0.81227 C 0.18672 0.85972 0.22305 0.85463 0.28346 0.8662 C 0.34193 0.86342 0.40065 0.86458 0.45899 0.85764 C 0.49492 0.85347 0.46237 0.79583 0.44466 0.78403 C 0.42123 0.76805 0.39466 0.77639 0.36966 0.77268 C 0.34779 0.78773 0.32279 0.79259 0.30417 0.81805 C 0.29544 0.83009 0.29479 0.85509 0.29466 0.87477 C 0.29427 0.93264 0.29896 0.99028 0.30261 1.04768 C 0.3043 1.07454 0.3099 1.10023 0.31055 1.12731 C 0.31263 1.21227 0.31055 1.29745 0.31055 1.38264 " pathEditMode="relative" ptsTypes="AAAAAAAAAAAAAAAAAAAAAAAAAAAAAAAAA">
                                      <p:cBhvr>
                                        <p:cTn id="8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16" grpId="0"/>
      <p:bldP spid="69" grpId="0"/>
      <p:bldP spid="71" grpId="0"/>
      <p:bldP spid="105" grpId="0"/>
      <p:bldP spid="107" grpId="0"/>
    </p:bldLst>
  </p:timing>
</p:sld>
</file>

<file path=ppt/theme/theme1.xml><?xml version="1.0" encoding="utf-8"?>
<a:theme xmlns:a="http://schemas.openxmlformats.org/drawingml/2006/main" name="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Custom 1">
      <a:majorFont>
        <a:latin typeface="A3.Jovis-BebasNeueBold-San"/>
        <a:ea typeface=""/>
        <a:cs typeface=""/>
      </a:majorFont>
      <a:minorFont>
        <a:latin typeface="A2.Jovis-WorkSansRegular-S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istory and Influence of Board Games - Thesis by Slidesgo">
  <a:themeElements>
    <a:clrScheme name="Simple Light">
      <a:dk1>
        <a:srgbClr val="071DF4"/>
      </a:dk1>
      <a:lt1>
        <a:srgbClr val="FAF0C8"/>
      </a:lt1>
      <a:dk2>
        <a:srgbClr val="DB1548"/>
      </a:dk2>
      <a:lt2>
        <a:srgbClr val="F57135"/>
      </a:lt2>
      <a:accent1>
        <a:srgbClr val="F0CC00"/>
      </a:accent1>
      <a:accent2>
        <a:srgbClr val="40D74F"/>
      </a:accent2>
      <a:accent3>
        <a:srgbClr val="B1FC86"/>
      </a:accent3>
      <a:accent4>
        <a:srgbClr val="FFFFFF"/>
      </a:accent4>
      <a:accent5>
        <a:srgbClr val="292929"/>
      </a:accent5>
      <a:accent6>
        <a:srgbClr val="FFFFFF"/>
      </a:accent6>
      <a:hlink>
        <a:srgbClr val="2929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388</TotalTime>
  <Words>744</Words>
  <Application>Microsoft Office PowerPoint</Application>
  <PresentationFormat>Widescreen</PresentationFormat>
  <Paragraphs>160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1" baseType="lpstr">
      <vt:lpstr>Cambria</vt:lpstr>
      <vt:lpstr>#9Slide03 Kaleko 105 Round Bold</vt:lpstr>
      <vt:lpstr>Heebo</vt:lpstr>
      <vt:lpstr>Arial</vt:lpstr>
      <vt:lpstr>A2.Jovis-WorkSansRegular-San</vt:lpstr>
      <vt:lpstr>Nunito Light</vt:lpstr>
      <vt:lpstr>Calibri</vt:lpstr>
      <vt:lpstr>Bebas Neue</vt:lpstr>
      <vt:lpstr>Times New Roman</vt:lpstr>
      <vt:lpstr>Averta Std ExtraBold</vt:lpstr>
      <vt:lpstr>SimSun</vt:lpstr>
      <vt:lpstr>A3.Jovis-BebasNeueBold-San</vt:lpstr>
      <vt:lpstr>Heebo SemiBold</vt:lpstr>
      <vt:lpstr>Dela Gothic One</vt:lpstr>
      <vt:lpstr>Office Theme</vt:lpstr>
      <vt:lpstr>History and Influence of Board Games - Thesis by Slidesgo</vt:lpstr>
      <vt:lpstr>GIẢI MÃ  Ô CHỮ BÍ MẬT -  KHOA HỌC TỰ NHIÊN 9</vt:lpstr>
      <vt:lpstr>NHẬN BIẾT MỘT SỐ DỤNG CỤ, HÓA CHẤT. THUYẾT TRÌNH MỘT VẤN ĐỀ KHOA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 Quốc Hội</dc:creator>
  <cp:lastModifiedBy>DO THUY QUYNH</cp:lastModifiedBy>
  <cp:revision>330</cp:revision>
  <dcterms:created xsi:type="dcterms:W3CDTF">2022-04-10T22:53:00Z</dcterms:created>
  <dcterms:modified xsi:type="dcterms:W3CDTF">2024-09-16T04:09:21Z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665E8E63FAB34B668F58DB4DFF17E8F4_12</vt:lpwstr>
  </property>
  <property fmtid="{D5CDD505-2E9C-101B-9397-08002B2CF9AE}" pid="3" name="KSOProductBuildVer">
    <vt:lpwstr>1033-12.2.0.13489</vt:lpwstr>
  </property>
</Properties>
</file>