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1" r:id="rId2"/>
    <p:sldId id="256" r:id="rId3"/>
    <p:sldId id="281" r:id="rId4"/>
    <p:sldId id="315" r:id="rId5"/>
    <p:sldId id="316" r:id="rId6"/>
    <p:sldId id="350" r:id="rId7"/>
    <p:sldId id="351" r:id="rId8"/>
    <p:sldId id="352" r:id="rId9"/>
    <p:sldId id="283" r:id="rId10"/>
    <p:sldId id="332" r:id="rId11"/>
    <p:sldId id="346" r:id="rId12"/>
    <p:sldId id="347" r:id="rId13"/>
    <p:sldId id="344" r:id="rId14"/>
    <p:sldId id="313" r:id="rId15"/>
    <p:sldId id="337" r:id="rId16"/>
    <p:sldId id="314" r:id="rId17"/>
    <p:sldId id="330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A5"/>
    <a:srgbClr val="008A80"/>
    <a:srgbClr val="00B2A5"/>
    <a:srgbClr val="FFDAAB"/>
    <a:srgbClr val="F7941E"/>
    <a:srgbClr val="CBEAF0"/>
    <a:srgbClr val="48C0B6"/>
    <a:srgbClr val="FBB040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E63301-1288-430A-ACDE-D8ADBA625438}" v="144" dt="2022-03-24T03:09:51.3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42E63301-1288-430A-ACDE-D8ADBA625438}"/>
    <pc:docChg chg="undo custSel addSld delSld modSld sldOrd">
      <pc:chgData name="Thuy Linh Do" userId="f60f9f76584ec879" providerId="LiveId" clId="{42E63301-1288-430A-ACDE-D8ADBA625438}" dt="2022-03-24T03:09:51.315" v="435"/>
      <pc:docMkLst>
        <pc:docMk/>
      </pc:docMkLst>
      <pc:sldChg chg="modSp mod">
        <pc:chgData name="Thuy Linh Do" userId="f60f9f76584ec879" providerId="LiveId" clId="{42E63301-1288-430A-ACDE-D8ADBA625438}" dt="2022-03-24T02:27:53.332" v="35"/>
        <pc:sldMkLst>
          <pc:docMk/>
          <pc:sldMk cId="252621157" sldId="256"/>
        </pc:sldMkLst>
        <pc:spChg chg="mod">
          <ac:chgData name="Thuy Linh Do" userId="f60f9f76584ec879" providerId="LiveId" clId="{42E63301-1288-430A-ACDE-D8ADBA625438}" dt="2022-03-24T02:25:47.528" v="31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25:32.905" v="6" actId="1076"/>
          <ac:spMkLst>
            <pc:docMk/>
            <pc:sldMk cId="252621157" sldId="256"/>
            <ac:spMk id="18" creationId="{00000000-0000-0000-0000-000000000000}"/>
          </ac:spMkLst>
        </pc:spChg>
        <pc:graphicFrameChg chg="mod">
          <ac:chgData name="Thuy Linh Do" userId="f60f9f76584ec879" providerId="LiveId" clId="{42E63301-1288-430A-ACDE-D8ADBA625438}" dt="2022-03-24T02:27:53.332" v="35"/>
          <ac:graphicFrameMkLst>
            <pc:docMk/>
            <pc:sldMk cId="252621157" sldId="256"/>
            <ac:graphicFrameMk id="14" creationId="{00000000-0000-0000-0000-000000000000}"/>
          </ac:graphicFrameMkLst>
        </pc:graphicFrameChg>
        <pc:picChg chg="mod">
          <ac:chgData name="Thuy Linh Do" userId="f60f9f76584ec879" providerId="LiveId" clId="{42E63301-1288-430A-ACDE-D8ADBA625438}" dt="2022-03-24T02:25:25.351" v="4" actId="1076"/>
          <ac:picMkLst>
            <pc:docMk/>
            <pc:sldMk cId="252621157" sldId="256"/>
            <ac:picMk id="3" creationId="{00000000-0000-0000-0000-000000000000}"/>
          </ac:picMkLst>
        </pc:picChg>
      </pc:sldChg>
      <pc:sldChg chg="modSp mod">
        <pc:chgData name="Thuy Linh Do" userId="f60f9f76584ec879" providerId="LiveId" clId="{42E63301-1288-430A-ACDE-D8ADBA625438}" dt="2022-03-24T02:28:27.448" v="40" actId="20577"/>
        <pc:sldMkLst>
          <pc:docMk/>
          <pc:sldMk cId="2021924275" sldId="275"/>
        </pc:sldMkLst>
        <pc:spChg chg="mod">
          <ac:chgData name="Thuy Linh Do" userId="f60f9f76584ec879" providerId="LiveId" clId="{42E63301-1288-430A-ACDE-D8ADBA625438}" dt="2022-03-24T02:28:27.448" v="40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delSp modSp mod">
        <pc:chgData name="Thuy Linh Do" userId="f60f9f76584ec879" providerId="LiveId" clId="{42E63301-1288-430A-ACDE-D8ADBA625438}" dt="2022-03-24T02:36:41.462" v="86" actId="20577"/>
        <pc:sldMkLst>
          <pc:docMk/>
          <pc:sldMk cId="3404845292" sldId="279"/>
        </pc:sldMkLst>
        <pc:spChg chg="mod">
          <ac:chgData name="Thuy Linh Do" userId="f60f9f76584ec879" providerId="LiveId" clId="{42E63301-1288-430A-ACDE-D8ADBA625438}" dt="2022-03-24T02:36:41.462" v="86" actId="20577"/>
          <ac:spMkLst>
            <pc:docMk/>
            <pc:sldMk cId="3404845292" sldId="279"/>
            <ac:spMk id="2" creationId="{70205910-30DE-478E-A79C-CB753D5F2777}"/>
          </ac:spMkLst>
        </pc:spChg>
        <pc:picChg chg="del">
          <ac:chgData name="Thuy Linh Do" userId="f60f9f76584ec879" providerId="LiveId" clId="{42E63301-1288-430A-ACDE-D8ADBA625438}" dt="2022-03-24T02:36:18.594" v="66" actId="478"/>
          <ac:picMkLst>
            <pc:docMk/>
            <pc:sldMk cId="3404845292" sldId="279"/>
            <ac:picMk id="4" creationId="{869E1535-C389-4CAA-9969-7425EB7985D2}"/>
          </ac:picMkLst>
        </pc:picChg>
        <pc:picChg chg="del">
          <ac:chgData name="Thuy Linh Do" userId="f60f9f76584ec879" providerId="LiveId" clId="{42E63301-1288-430A-ACDE-D8ADBA625438}" dt="2022-03-24T02:36:20.215" v="67" actId="478"/>
          <ac:picMkLst>
            <pc:docMk/>
            <pc:sldMk cId="3404845292" sldId="279"/>
            <ac:picMk id="6" creationId="{05E26E1D-3AA9-4B5C-9C77-80ED6CB4FD3E}"/>
          </ac:picMkLst>
        </pc:picChg>
      </pc:sldChg>
      <pc:sldChg chg="addSp delSp modSp mod">
        <pc:chgData name="Thuy Linh Do" userId="f60f9f76584ec879" providerId="LiveId" clId="{42E63301-1288-430A-ACDE-D8ADBA625438}" dt="2022-03-24T02:41:44.672" v="130"/>
        <pc:sldMkLst>
          <pc:docMk/>
          <pc:sldMk cId="3563799751" sldId="281"/>
        </pc:sldMkLst>
        <pc:spChg chg="mod">
          <ac:chgData name="Thuy Linh Do" userId="f60f9f76584ec879" providerId="LiveId" clId="{42E63301-1288-430A-ACDE-D8ADBA625438}" dt="2022-03-24T02:41:33.019" v="129"/>
          <ac:spMkLst>
            <pc:docMk/>
            <pc:sldMk cId="3563799751" sldId="281"/>
            <ac:spMk id="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7:43.134" v="90"/>
          <ac:spMkLst>
            <pc:docMk/>
            <pc:sldMk cId="3563799751" sldId="281"/>
            <ac:spMk id="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1:44.672" v="130"/>
          <ac:spMkLst>
            <pc:docMk/>
            <pc:sldMk cId="3563799751" sldId="281"/>
            <ac:spMk id="12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2:37:44.787" v="91" actId="478"/>
          <ac:picMkLst>
            <pc:docMk/>
            <pc:sldMk cId="3563799751" sldId="281"/>
            <ac:picMk id="4" creationId="{F2A9A028-D1E9-4043-99CD-C925683619E2}"/>
          </ac:picMkLst>
        </pc:picChg>
        <pc:picChg chg="add mod">
          <ac:chgData name="Thuy Linh Do" userId="f60f9f76584ec879" providerId="LiveId" clId="{42E63301-1288-430A-ACDE-D8ADBA625438}" dt="2022-03-24T02:37:54.588" v="94" actId="14100"/>
          <ac:picMkLst>
            <pc:docMk/>
            <pc:sldMk cId="3563799751" sldId="281"/>
            <ac:picMk id="8" creationId="{CB149581-2E39-447B-AA6C-68A5AAEBD3D0}"/>
          </ac:picMkLst>
        </pc:picChg>
      </pc:sldChg>
      <pc:sldChg chg="modSp mod">
        <pc:chgData name="Thuy Linh Do" userId="f60f9f76584ec879" providerId="LiveId" clId="{42E63301-1288-430A-ACDE-D8ADBA625438}" dt="2022-03-24T02:45:42.409" v="158" actId="14100"/>
        <pc:sldMkLst>
          <pc:docMk/>
          <pc:sldMk cId="1769986107" sldId="283"/>
        </pc:sldMkLst>
        <pc:graphicFrameChg chg="mod modGraphic">
          <ac:chgData name="Thuy Linh Do" userId="f60f9f76584ec879" providerId="LiveId" clId="{42E63301-1288-430A-ACDE-D8ADBA625438}" dt="2022-03-24T02:45:42.409" v="158" actId="14100"/>
          <ac:graphicFrameMkLst>
            <pc:docMk/>
            <pc:sldMk cId="1769986107" sldId="283"/>
            <ac:graphicFrameMk id="11" creationId="{00000000-0000-0000-0000-000000000000}"/>
          </ac:graphicFrameMkLst>
        </pc:graphicFrameChg>
      </pc:sldChg>
      <pc:sldChg chg="modSp mod">
        <pc:chgData name="Thuy Linh Do" userId="f60f9f76584ec879" providerId="LiveId" clId="{42E63301-1288-430A-ACDE-D8ADBA625438}" dt="2022-03-24T02:34:40.859" v="63"/>
        <pc:sldMkLst>
          <pc:docMk/>
          <pc:sldMk cId="658201877" sldId="302"/>
        </pc:sldMkLst>
        <pc:spChg chg="mod">
          <ac:chgData name="Thuy Linh Do" userId="f60f9f76584ec879" providerId="LiveId" clId="{42E63301-1288-430A-ACDE-D8ADBA625438}" dt="2022-03-24T02:29:14.401" v="50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0:14.295" v="61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4:23.811" v="62"/>
          <ac:spMkLst>
            <pc:docMk/>
            <pc:sldMk cId="658201877" sldId="302"/>
            <ac:spMk id="23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4:40.859" v="63"/>
          <ac:spMkLst>
            <pc:docMk/>
            <pc:sldMk cId="658201877" sldId="302"/>
            <ac:spMk id="30" creationId="{00000000-0000-0000-0000-000000000000}"/>
          </ac:spMkLst>
        </pc:spChg>
      </pc:sldChg>
      <pc:sldChg chg="addSp delSp modSp mod">
        <pc:chgData name="Thuy Linh Do" userId="f60f9f76584ec879" providerId="LiveId" clId="{42E63301-1288-430A-ACDE-D8ADBA625438}" dt="2022-03-24T02:34:59.773" v="65"/>
        <pc:sldMkLst>
          <pc:docMk/>
          <pc:sldMk cId="1899537031" sldId="308"/>
        </pc:sldMkLst>
        <pc:spChg chg="add mod">
          <ac:chgData name="Thuy Linh Do" userId="f60f9f76584ec879" providerId="LiveId" clId="{42E63301-1288-430A-ACDE-D8ADBA625438}" dt="2022-03-24T02:34:59.773" v="65"/>
          <ac:spMkLst>
            <pc:docMk/>
            <pc:sldMk cId="1899537031" sldId="308"/>
            <ac:spMk id="13" creationId="{97CBFB4F-B447-49DA-8D48-F49134F77270}"/>
          </ac:spMkLst>
        </pc:spChg>
        <pc:spChg chg="del">
          <ac:chgData name="Thuy Linh Do" userId="f60f9f76584ec879" providerId="LiveId" clId="{42E63301-1288-430A-ACDE-D8ADBA625438}" dt="2022-03-24T02:34:58.217" v="64" actId="478"/>
          <ac:spMkLst>
            <pc:docMk/>
            <pc:sldMk cId="1899537031" sldId="308"/>
            <ac:spMk id="20" creationId="{00000000-0000-0000-0000-000000000000}"/>
          </ac:spMkLst>
        </pc:spChg>
      </pc:sldChg>
      <pc:sldChg chg="addSp delSp modSp mod">
        <pc:chgData name="Thuy Linh Do" userId="f60f9f76584ec879" providerId="LiveId" clId="{42E63301-1288-430A-ACDE-D8ADBA625438}" dt="2022-03-24T02:37:09.477" v="89"/>
        <pc:sldMkLst>
          <pc:docMk/>
          <pc:sldMk cId="3326368629" sldId="309"/>
        </pc:sldMkLst>
        <pc:spChg chg="add mod">
          <ac:chgData name="Thuy Linh Do" userId="f60f9f76584ec879" providerId="LiveId" clId="{42E63301-1288-430A-ACDE-D8ADBA625438}" dt="2022-03-24T02:37:09.477" v="89"/>
          <ac:spMkLst>
            <pc:docMk/>
            <pc:sldMk cId="3326368629" sldId="309"/>
            <ac:spMk id="16" creationId="{770202E3-9B8B-451E-9509-F49730C7818E}"/>
          </ac:spMkLst>
        </pc:spChg>
        <pc:spChg chg="add mod">
          <ac:chgData name="Thuy Linh Do" userId="f60f9f76584ec879" providerId="LiveId" clId="{42E63301-1288-430A-ACDE-D8ADBA625438}" dt="2022-03-24T02:37:09.477" v="89"/>
          <ac:spMkLst>
            <pc:docMk/>
            <pc:sldMk cId="3326368629" sldId="309"/>
            <ac:spMk id="17" creationId="{CF19B8C8-8AB5-4B45-A0B0-9A7367DF6140}"/>
          </ac:spMkLst>
        </pc:spChg>
        <pc:spChg chg="del">
          <ac:chgData name="Thuy Linh Do" userId="f60f9f76584ec879" providerId="LiveId" clId="{42E63301-1288-430A-ACDE-D8ADBA625438}" dt="2022-03-24T02:37:06.209" v="87" actId="478"/>
          <ac:spMkLst>
            <pc:docMk/>
            <pc:sldMk cId="3326368629" sldId="309"/>
            <ac:spMk id="18" creationId="{32B9D9E5-6ABA-496C-87E7-C38826084DB1}"/>
          </ac:spMkLst>
        </pc:spChg>
        <pc:spChg chg="del">
          <ac:chgData name="Thuy Linh Do" userId="f60f9f76584ec879" providerId="LiveId" clId="{42E63301-1288-430A-ACDE-D8ADBA625438}" dt="2022-03-24T02:37:08.058" v="88" actId="478"/>
          <ac:spMkLst>
            <pc:docMk/>
            <pc:sldMk cId="3326368629" sldId="309"/>
            <ac:spMk id="19" creationId="{FE28D5AA-449F-461B-A761-ADB1945525ED}"/>
          </ac:spMkLst>
        </pc:spChg>
      </pc:sldChg>
      <pc:sldChg chg="addSp delSp modSp mod modAnim">
        <pc:chgData name="Thuy Linh Do" userId="f60f9f76584ec879" providerId="LiveId" clId="{42E63301-1288-430A-ACDE-D8ADBA625438}" dt="2022-03-24T03:07:30.995" v="420"/>
        <pc:sldMkLst>
          <pc:docMk/>
          <pc:sldMk cId="626516812" sldId="313"/>
        </pc:sldMkLst>
        <pc:spChg chg="add mod">
          <ac:chgData name="Thuy Linh Do" userId="f60f9f76584ec879" providerId="LiveId" clId="{42E63301-1288-430A-ACDE-D8ADBA625438}" dt="2022-03-24T03:07:23.851" v="419"/>
          <ac:spMkLst>
            <pc:docMk/>
            <pc:sldMk cId="626516812" sldId="313"/>
            <ac:spMk id="2" creationId="{C4B6BC10-B0E2-458C-91DC-749B0F223694}"/>
          </ac:spMkLst>
        </pc:spChg>
        <pc:spChg chg="mod">
          <ac:chgData name="Thuy Linh Do" userId="f60f9f76584ec879" providerId="LiveId" clId="{42E63301-1288-430A-ACDE-D8ADBA625438}" dt="2022-03-24T03:06:58.221" v="417" actId="1076"/>
          <ac:spMkLst>
            <pc:docMk/>
            <pc:sldMk cId="626516812" sldId="313"/>
            <ac:spMk id="9" creationId="{13850B4E-D6CD-4B11-8643-0664074EBCCB}"/>
          </ac:spMkLst>
        </pc:spChg>
        <pc:spChg chg="mod">
          <ac:chgData name="Thuy Linh Do" userId="f60f9f76584ec879" providerId="LiveId" clId="{42E63301-1288-430A-ACDE-D8ADBA625438}" dt="2022-03-24T03:05:42.758" v="410" actId="20577"/>
          <ac:spMkLst>
            <pc:docMk/>
            <pc:sldMk cId="626516812" sldId="313"/>
            <ac:spMk id="12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3:06:12.505" v="413" actId="478"/>
          <ac:picMkLst>
            <pc:docMk/>
            <pc:sldMk cId="626516812" sldId="313"/>
            <ac:picMk id="3" creationId="{3A14F020-095B-4515-9079-94289611DB28}"/>
          </ac:picMkLst>
        </pc:picChg>
        <pc:picChg chg="del">
          <ac:chgData name="Thuy Linh Do" userId="f60f9f76584ec879" providerId="LiveId" clId="{42E63301-1288-430A-ACDE-D8ADBA625438}" dt="2022-03-24T03:05:58.964" v="412" actId="478"/>
          <ac:picMkLst>
            <pc:docMk/>
            <pc:sldMk cId="626516812" sldId="313"/>
            <ac:picMk id="3074" creationId="{D43DA5CF-EA6E-41D6-A3BB-ECF5B7123EBF}"/>
          </ac:picMkLst>
        </pc:picChg>
        <pc:picChg chg="add mod">
          <ac:chgData name="Thuy Linh Do" userId="f60f9f76584ec879" providerId="LiveId" clId="{42E63301-1288-430A-ACDE-D8ADBA625438}" dt="2022-03-24T03:06:43.734" v="416" actId="1076"/>
          <ac:picMkLst>
            <pc:docMk/>
            <pc:sldMk cId="626516812" sldId="313"/>
            <ac:picMk id="4098" creationId="{270A4DD8-3AFE-47BB-B4FB-9CA7AD896EA6}"/>
          </ac:picMkLst>
        </pc:picChg>
      </pc:sldChg>
      <pc:sldChg chg="modSp">
        <pc:chgData name="Thuy Linh Do" userId="f60f9f76584ec879" providerId="LiveId" clId="{42E63301-1288-430A-ACDE-D8ADBA625438}" dt="2022-03-24T03:09:51.315" v="435"/>
        <pc:sldMkLst>
          <pc:docMk/>
          <pc:sldMk cId="2275727840" sldId="314"/>
        </pc:sldMkLst>
        <pc:graphicFrameChg chg="mod">
          <ac:chgData name="Thuy Linh Do" userId="f60f9f76584ec879" providerId="LiveId" clId="{42E63301-1288-430A-ACDE-D8ADBA625438}" dt="2022-03-24T03:09:51.315" v="435"/>
          <ac:graphicFrameMkLst>
            <pc:docMk/>
            <pc:sldMk cId="2275727840" sldId="314"/>
            <ac:graphicFrameMk id="3" creationId="{00000000-0000-0000-0000-000000000000}"/>
          </ac:graphicFrameMkLst>
        </pc:graphicFrameChg>
      </pc:sldChg>
      <pc:sldChg chg="addSp delSp modSp mod">
        <pc:chgData name="Thuy Linh Do" userId="f60f9f76584ec879" providerId="LiveId" clId="{42E63301-1288-430A-ACDE-D8ADBA625438}" dt="2022-03-24T02:42:07.791" v="132"/>
        <pc:sldMkLst>
          <pc:docMk/>
          <pc:sldMk cId="3342496260" sldId="315"/>
        </pc:sldMkLst>
        <pc:spChg chg="mod">
          <ac:chgData name="Thuy Linh Do" userId="f60f9f76584ec879" providerId="LiveId" clId="{42E63301-1288-430A-ACDE-D8ADBA625438}" dt="2022-03-24T02:41:55.545" v="131"/>
          <ac:spMkLst>
            <pc:docMk/>
            <pc:sldMk cId="3342496260" sldId="315"/>
            <ac:spMk id="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8:12.342" v="95"/>
          <ac:spMkLst>
            <pc:docMk/>
            <pc:sldMk cId="3342496260" sldId="315"/>
            <ac:spMk id="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2:07.791" v="132"/>
          <ac:spMkLst>
            <pc:docMk/>
            <pc:sldMk cId="3342496260" sldId="315"/>
            <ac:spMk id="12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2:38:19.992" v="96" actId="478"/>
          <ac:picMkLst>
            <pc:docMk/>
            <pc:sldMk cId="3342496260" sldId="315"/>
            <ac:picMk id="3" creationId="{D06C94EF-7CE6-4CC7-998B-012235992655}"/>
          </ac:picMkLst>
        </pc:picChg>
        <pc:picChg chg="add mod">
          <ac:chgData name="Thuy Linh Do" userId="f60f9f76584ec879" providerId="LiveId" clId="{42E63301-1288-430A-ACDE-D8ADBA625438}" dt="2022-03-24T02:38:26.511" v="100" actId="1076"/>
          <ac:picMkLst>
            <pc:docMk/>
            <pc:sldMk cId="3342496260" sldId="315"/>
            <ac:picMk id="8" creationId="{3581B559-195F-477B-B702-A4DE9541B117}"/>
          </ac:picMkLst>
        </pc:picChg>
      </pc:sldChg>
      <pc:sldChg chg="addSp delSp modSp mod">
        <pc:chgData name="Thuy Linh Do" userId="f60f9f76584ec879" providerId="LiveId" clId="{42E63301-1288-430A-ACDE-D8ADBA625438}" dt="2022-03-24T02:42:34.647" v="134"/>
        <pc:sldMkLst>
          <pc:docMk/>
          <pc:sldMk cId="2817977460" sldId="316"/>
        </pc:sldMkLst>
        <pc:spChg chg="mod">
          <ac:chgData name="Thuy Linh Do" userId="f60f9f76584ec879" providerId="LiveId" clId="{42E63301-1288-430A-ACDE-D8ADBA625438}" dt="2022-03-24T02:42:21.257" v="133"/>
          <ac:spMkLst>
            <pc:docMk/>
            <pc:sldMk cId="2817977460" sldId="316"/>
            <ac:spMk id="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8:41.527" v="101"/>
          <ac:spMkLst>
            <pc:docMk/>
            <pc:sldMk cId="2817977460" sldId="316"/>
            <ac:spMk id="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2:34.647" v="134"/>
          <ac:spMkLst>
            <pc:docMk/>
            <pc:sldMk cId="2817977460" sldId="316"/>
            <ac:spMk id="12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2:38:48.838" v="102" actId="478"/>
          <ac:picMkLst>
            <pc:docMk/>
            <pc:sldMk cId="2817977460" sldId="316"/>
            <ac:picMk id="3" creationId="{D8E7BED5-1896-44D0-B9E8-1F1102F37BF6}"/>
          </ac:picMkLst>
        </pc:picChg>
        <pc:picChg chg="add mod">
          <ac:chgData name="Thuy Linh Do" userId="f60f9f76584ec879" providerId="LiveId" clId="{42E63301-1288-430A-ACDE-D8ADBA625438}" dt="2022-03-24T02:38:55.883" v="106" actId="1076"/>
          <ac:picMkLst>
            <pc:docMk/>
            <pc:sldMk cId="2817977460" sldId="316"/>
            <ac:picMk id="8" creationId="{C974A499-6CAA-48EF-946B-BB8650EF358A}"/>
          </ac:picMkLst>
        </pc:picChg>
      </pc:sldChg>
      <pc:sldChg chg="addSp delSp modSp mod">
        <pc:chgData name="Thuy Linh Do" userId="f60f9f76584ec879" providerId="LiveId" clId="{42E63301-1288-430A-ACDE-D8ADBA625438}" dt="2022-03-24T02:50:08.784" v="203"/>
        <pc:sldMkLst>
          <pc:docMk/>
          <pc:sldMk cId="3280264759" sldId="326"/>
        </pc:sldMkLst>
        <pc:spChg chg="mod">
          <ac:chgData name="Thuy Linh Do" userId="f60f9f76584ec879" providerId="LiveId" clId="{42E63301-1288-430A-ACDE-D8ADBA625438}" dt="2022-03-24T02:49:30.115" v="200"/>
          <ac:spMkLst>
            <pc:docMk/>
            <pc:sldMk cId="3280264759" sldId="326"/>
            <ac:spMk id="1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9:42.883" v="201"/>
          <ac:spMkLst>
            <pc:docMk/>
            <pc:sldMk cId="3280264759" sldId="326"/>
            <ac:spMk id="15" creationId="{00000000-0000-0000-0000-000000000000}"/>
          </ac:spMkLst>
        </pc:spChg>
        <pc:graphicFrameChg chg="add mod">
          <ac:chgData name="Thuy Linh Do" userId="f60f9f76584ec879" providerId="LiveId" clId="{42E63301-1288-430A-ACDE-D8ADBA625438}" dt="2022-03-24T02:50:08.784" v="203"/>
          <ac:graphicFrameMkLst>
            <pc:docMk/>
            <pc:sldMk cId="3280264759" sldId="326"/>
            <ac:graphicFrameMk id="9" creationId="{AF216601-8716-47BF-B05B-531674BA4F58}"/>
          </ac:graphicFrameMkLst>
        </pc:graphicFrameChg>
        <pc:picChg chg="del">
          <ac:chgData name="Thuy Linh Do" userId="f60f9f76584ec879" providerId="LiveId" clId="{42E63301-1288-430A-ACDE-D8ADBA625438}" dt="2022-03-24T02:50:05.447" v="202" actId="478"/>
          <ac:picMkLst>
            <pc:docMk/>
            <pc:sldMk cId="3280264759" sldId="326"/>
            <ac:picMk id="4" creationId="{AE719719-5C4B-493A-8377-C1E38C4BDF40}"/>
          </ac:picMkLst>
        </pc:picChg>
      </pc:sldChg>
      <pc:sldChg chg="addSp delSp modSp mod modAnim">
        <pc:chgData name="Thuy Linh Do" userId="f60f9f76584ec879" providerId="LiveId" clId="{42E63301-1288-430A-ACDE-D8ADBA625438}" dt="2022-03-24T02:47:52.321" v="181"/>
        <pc:sldMkLst>
          <pc:docMk/>
          <pc:sldMk cId="3720566467" sldId="332"/>
        </pc:sldMkLst>
        <pc:spChg chg="add">
          <ac:chgData name="Thuy Linh Do" userId="f60f9f76584ec879" providerId="LiveId" clId="{42E63301-1288-430A-ACDE-D8ADBA625438}" dt="2022-03-24T02:46:42.990" v="163"/>
          <ac:spMkLst>
            <pc:docMk/>
            <pc:sldMk cId="3720566467" sldId="332"/>
            <ac:spMk id="4" creationId="{1EE01086-1DEC-4BEC-BA8E-4AFD5E8E72CB}"/>
          </ac:spMkLst>
        </pc:spChg>
        <pc:spChg chg="mod">
          <ac:chgData name="Thuy Linh Do" userId="f60f9f76584ec879" providerId="LiveId" clId="{42E63301-1288-430A-ACDE-D8ADBA625438}" dt="2022-03-24T02:46:25.316" v="161" actId="14100"/>
          <ac:spMkLst>
            <pc:docMk/>
            <pc:sldMk cId="3720566467" sldId="332"/>
            <ac:spMk id="6" creationId="{00000000-0000-0000-0000-000000000000}"/>
          </ac:spMkLst>
        </pc:spChg>
        <pc:spChg chg="add mod">
          <ac:chgData name="Thuy Linh Do" userId="f60f9f76584ec879" providerId="LiveId" clId="{42E63301-1288-430A-ACDE-D8ADBA625438}" dt="2022-03-24T02:47:45.211" v="180" actId="207"/>
          <ac:spMkLst>
            <pc:docMk/>
            <pc:sldMk cId="3720566467" sldId="332"/>
            <ac:spMk id="12" creationId="{406FCD7D-C4F8-48EE-B6EA-022BDA98628D}"/>
          </ac:spMkLst>
        </pc:spChg>
        <pc:graphicFrameChg chg="del">
          <ac:chgData name="Thuy Linh Do" userId="f60f9f76584ec879" providerId="LiveId" clId="{42E63301-1288-430A-ACDE-D8ADBA625438}" dt="2022-03-24T02:46:31.849" v="162" actId="478"/>
          <ac:graphicFrameMkLst>
            <pc:docMk/>
            <pc:sldMk cId="3720566467" sldId="332"/>
            <ac:graphicFrameMk id="3" creationId="{CFE71B9B-ED93-4E3F-9D6C-B49563108DCB}"/>
          </ac:graphicFrameMkLst>
        </pc:graphicFrameChg>
        <pc:graphicFrameChg chg="add mod">
          <ac:chgData name="Thuy Linh Do" userId="f60f9f76584ec879" providerId="LiveId" clId="{42E63301-1288-430A-ACDE-D8ADBA625438}" dt="2022-03-24T02:46:49.048" v="167" actId="14100"/>
          <ac:graphicFrameMkLst>
            <pc:docMk/>
            <pc:sldMk cId="3720566467" sldId="332"/>
            <ac:graphicFrameMk id="11" creationId="{9351367B-6B31-440D-B670-2DB820B44911}"/>
          </ac:graphicFrameMkLst>
        </pc:graphicFrameChg>
      </pc:sldChg>
      <pc:sldChg chg="modSp mod">
        <pc:chgData name="Thuy Linh Do" userId="f60f9f76584ec879" providerId="LiveId" clId="{42E63301-1288-430A-ACDE-D8ADBA625438}" dt="2022-03-24T03:04:01.966" v="395" actId="14100"/>
        <pc:sldMkLst>
          <pc:docMk/>
          <pc:sldMk cId="774730408" sldId="333"/>
        </pc:sldMkLst>
        <pc:spChg chg="mod">
          <ac:chgData name="Thuy Linh Do" userId="f60f9f76584ec879" providerId="LiveId" clId="{42E63301-1288-430A-ACDE-D8ADBA625438}" dt="2022-03-24T03:04:01.966" v="395" actId="14100"/>
          <ac:spMkLst>
            <pc:docMk/>
            <pc:sldMk cId="774730408" sldId="333"/>
            <ac:spMk id="23" creationId="{00000000-0000-0000-0000-000000000000}"/>
          </ac:spMkLst>
        </pc:spChg>
      </pc:sldChg>
      <pc:sldChg chg="addSp delSp modSp mod">
        <pc:chgData name="Thuy Linh Do" userId="f60f9f76584ec879" providerId="LiveId" clId="{42E63301-1288-430A-ACDE-D8ADBA625438}" dt="2022-03-24T03:09:11.735" v="431" actId="1076"/>
        <pc:sldMkLst>
          <pc:docMk/>
          <pc:sldMk cId="2366579035" sldId="337"/>
        </pc:sldMkLst>
        <pc:spChg chg="mod">
          <ac:chgData name="Thuy Linh Do" userId="f60f9f76584ec879" providerId="LiveId" clId="{42E63301-1288-430A-ACDE-D8ADBA625438}" dt="2022-03-24T03:09:05.421" v="428"/>
          <ac:spMkLst>
            <pc:docMk/>
            <pc:sldMk cId="2366579035" sldId="337"/>
            <ac:spMk id="2" creationId="{0DAE0E5F-D3BC-49BD-9680-C6B4DA8E3399}"/>
          </ac:spMkLst>
        </pc:spChg>
        <pc:spChg chg="mod">
          <ac:chgData name="Thuy Linh Do" userId="f60f9f76584ec879" providerId="LiveId" clId="{42E63301-1288-430A-ACDE-D8ADBA625438}" dt="2022-03-24T03:07:54.017" v="421"/>
          <ac:spMkLst>
            <pc:docMk/>
            <pc:sldMk cId="2366579035" sldId="337"/>
            <ac:spMk id="12" creationId="{00000000-0000-0000-0000-000000000000}"/>
          </ac:spMkLst>
        </pc:spChg>
        <pc:picChg chg="add mod">
          <ac:chgData name="Thuy Linh Do" userId="f60f9f76584ec879" providerId="LiveId" clId="{42E63301-1288-430A-ACDE-D8ADBA625438}" dt="2022-03-24T03:09:11.735" v="431" actId="1076"/>
          <ac:picMkLst>
            <pc:docMk/>
            <pc:sldMk cId="2366579035" sldId="337"/>
            <ac:picMk id="3" creationId="{E9F1A3C6-F118-46F3-95E1-C9B0DD923D69}"/>
          </ac:picMkLst>
        </pc:picChg>
        <pc:picChg chg="del mod">
          <ac:chgData name="Thuy Linh Do" userId="f60f9f76584ec879" providerId="LiveId" clId="{42E63301-1288-430A-ACDE-D8ADBA625438}" dt="2022-03-24T03:08:45.575" v="427" actId="478"/>
          <ac:picMkLst>
            <pc:docMk/>
            <pc:sldMk cId="2366579035" sldId="337"/>
            <ac:picMk id="4" creationId="{7C322F1F-3FF0-4E55-9A0C-67AB6EC5E688}"/>
          </ac:picMkLst>
        </pc:picChg>
        <pc:picChg chg="del">
          <ac:chgData name="Thuy Linh Do" userId="f60f9f76584ec879" providerId="LiveId" clId="{42E63301-1288-430A-ACDE-D8ADBA625438}" dt="2022-03-24T03:08:35.271" v="422" actId="478"/>
          <ac:picMkLst>
            <pc:docMk/>
            <pc:sldMk cId="2366579035" sldId="337"/>
            <ac:picMk id="4098" creationId="{6846CC1C-2CB2-4410-AD93-CBF211B0499E}"/>
          </ac:picMkLst>
        </pc:picChg>
      </pc:sldChg>
      <pc:sldChg chg="del">
        <pc:chgData name="Thuy Linh Do" userId="f60f9f76584ec879" providerId="LiveId" clId="{42E63301-1288-430A-ACDE-D8ADBA625438}" dt="2022-03-24T03:05:21.866" v="407" actId="2696"/>
        <pc:sldMkLst>
          <pc:docMk/>
          <pc:sldMk cId="143870776" sldId="340"/>
        </pc:sldMkLst>
      </pc:sldChg>
      <pc:sldChg chg="addSp delSp modSp mod">
        <pc:chgData name="Thuy Linh Do" userId="f60f9f76584ec879" providerId="LiveId" clId="{42E63301-1288-430A-ACDE-D8ADBA625438}" dt="2022-03-24T02:57:44.797" v="262" actId="1076"/>
        <pc:sldMkLst>
          <pc:docMk/>
          <pc:sldMk cId="1863568402" sldId="341"/>
        </pc:sldMkLst>
        <pc:spChg chg="mod">
          <ac:chgData name="Thuy Linh Do" userId="f60f9f76584ec879" providerId="LiveId" clId="{42E63301-1288-430A-ACDE-D8ADBA625438}" dt="2022-03-24T02:57:14.827" v="258"/>
          <ac:spMkLst>
            <pc:docMk/>
            <pc:sldMk cId="1863568402" sldId="341"/>
            <ac:spMk id="1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57:27.946" v="259"/>
          <ac:spMkLst>
            <pc:docMk/>
            <pc:sldMk cId="1863568402" sldId="341"/>
            <ac:spMk id="15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2:57:40.982" v="260" actId="478"/>
          <ac:picMkLst>
            <pc:docMk/>
            <pc:sldMk cId="1863568402" sldId="341"/>
            <ac:picMk id="2" creationId="{67321450-24AD-492F-B633-6B14B175E578}"/>
          </ac:picMkLst>
        </pc:picChg>
        <pc:picChg chg="add mod">
          <ac:chgData name="Thuy Linh Do" userId="f60f9f76584ec879" providerId="LiveId" clId="{42E63301-1288-430A-ACDE-D8ADBA625438}" dt="2022-03-24T02:57:44.797" v="262" actId="1076"/>
          <ac:picMkLst>
            <pc:docMk/>
            <pc:sldMk cId="1863568402" sldId="341"/>
            <ac:picMk id="3" creationId="{A79F5D6D-913F-4872-9B13-917137F70350}"/>
          </ac:picMkLst>
        </pc:picChg>
      </pc:sldChg>
      <pc:sldChg chg="addSp delSp modSp mod">
        <pc:chgData name="Thuy Linh Do" userId="f60f9f76584ec879" providerId="LiveId" clId="{42E63301-1288-430A-ACDE-D8ADBA625438}" dt="2022-03-24T03:04:40.349" v="399" actId="14100"/>
        <pc:sldMkLst>
          <pc:docMk/>
          <pc:sldMk cId="2255620174" sldId="344"/>
        </pc:sldMkLst>
        <pc:spChg chg="del">
          <ac:chgData name="Thuy Linh Do" userId="f60f9f76584ec879" providerId="LiveId" clId="{42E63301-1288-430A-ACDE-D8ADBA625438}" dt="2022-03-24T03:04:28.316" v="396" actId="478"/>
          <ac:spMkLst>
            <pc:docMk/>
            <pc:sldMk cId="2255620174" sldId="344"/>
            <ac:spMk id="2" creationId="{57B4D06E-93DA-421F-B2B2-A7612FDA9667}"/>
          </ac:spMkLst>
        </pc:spChg>
        <pc:spChg chg="mod">
          <ac:chgData name="Thuy Linh Do" userId="f60f9f76584ec879" providerId="LiveId" clId="{42E63301-1288-430A-ACDE-D8ADBA625438}" dt="2022-03-24T03:03:13.207" v="376"/>
          <ac:spMkLst>
            <pc:docMk/>
            <pc:sldMk cId="2255620174" sldId="344"/>
            <ac:spMk id="12" creationId="{00000000-0000-0000-0000-000000000000}"/>
          </ac:spMkLst>
        </pc:spChg>
        <pc:picChg chg="add mod">
          <ac:chgData name="Thuy Linh Do" userId="f60f9f76584ec879" providerId="LiveId" clId="{42E63301-1288-430A-ACDE-D8ADBA625438}" dt="2022-03-24T03:04:40.349" v="399" actId="14100"/>
          <ac:picMkLst>
            <pc:docMk/>
            <pc:sldMk cId="2255620174" sldId="344"/>
            <ac:picMk id="3" creationId="{284DD691-109D-4B3A-B3F9-086081B876AB}"/>
          </ac:picMkLst>
        </pc:picChg>
      </pc:sldChg>
      <pc:sldChg chg="addSp delSp modSp mod delAnim modAnim">
        <pc:chgData name="Thuy Linh Do" userId="f60f9f76584ec879" providerId="LiveId" clId="{42E63301-1288-430A-ACDE-D8ADBA625438}" dt="2022-03-24T02:56:24.560" v="257" actId="1037"/>
        <pc:sldMkLst>
          <pc:docMk/>
          <pc:sldMk cId="2452078066" sldId="346"/>
        </pc:sldMkLst>
        <pc:spChg chg="del mod">
          <ac:chgData name="Thuy Linh Do" userId="f60f9f76584ec879" providerId="LiveId" clId="{42E63301-1288-430A-ACDE-D8ADBA625438}" dt="2022-03-24T02:50:48.418" v="208" actId="478"/>
          <ac:spMkLst>
            <pc:docMk/>
            <pc:sldMk cId="2452078066" sldId="346"/>
            <ac:spMk id="5" creationId="{1C400134-5D9F-44BE-B261-0FE8E8F82A14}"/>
          </ac:spMkLst>
        </pc:spChg>
        <pc:spChg chg="add del mod ord">
          <ac:chgData name="Thuy Linh Do" userId="f60f9f76584ec879" providerId="LiveId" clId="{42E63301-1288-430A-ACDE-D8ADBA625438}" dt="2022-03-24T02:54:49.934" v="243" actId="478"/>
          <ac:spMkLst>
            <pc:docMk/>
            <pc:sldMk cId="2452078066" sldId="346"/>
            <ac:spMk id="10" creationId="{F5441B0C-D396-4933-B637-2CF3564F6C73}"/>
          </ac:spMkLst>
        </pc:spChg>
        <pc:spChg chg="mod">
          <ac:chgData name="Thuy Linh Do" userId="f60f9f76584ec879" providerId="LiveId" clId="{42E63301-1288-430A-ACDE-D8ADBA625438}" dt="2022-03-24T02:50:26.132" v="204"/>
          <ac:spMkLst>
            <pc:docMk/>
            <pc:sldMk cId="2452078066" sldId="346"/>
            <ac:spMk id="12" creationId="{00000000-0000-0000-0000-000000000000}"/>
          </ac:spMkLst>
        </pc:spChg>
        <pc:spChg chg="del">
          <ac:chgData name="Thuy Linh Do" userId="f60f9f76584ec879" providerId="LiveId" clId="{42E63301-1288-430A-ACDE-D8ADBA625438}" dt="2022-03-24T02:50:52.470" v="210" actId="478"/>
          <ac:spMkLst>
            <pc:docMk/>
            <pc:sldMk cId="2452078066" sldId="346"/>
            <ac:spMk id="13" creationId="{E15479CD-54C1-4D54-9F11-FB46C9745587}"/>
          </ac:spMkLst>
        </pc:spChg>
        <pc:spChg chg="del">
          <ac:chgData name="Thuy Linh Do" userId="f60f9f76584ec879" providerId="LiveId" clId="{42E63301-1288-430A-ACDE-D8ADBA625438}" dt="2022-03-24T02:50:50.583" v="209" actId="478"/>
          <ac:spMkLst>
            <pc:docMk/>
            <pc:sldMk cId="2452078066" sldId="346"/>
            <ac:spMk id="14" creationId="{783E3F83-9A77-442D-90E6-63C57EF6627E}"/>
          </ac:spMkLst>
        </pc:spChg>
        <pc:spChg chg="del">
          <ac:chgData name="Thuy Linh Do" userId="f60f9f76584ec879" providerId="LiveId" clId="{42E63301-1288-430A-ACDE-D8ADBA625438}" dt="2022-03-24T02:50:54.810" v="211" actId="478"/>
          <ac:spMkLst>
            <pc:docMk/>
            <pc:sldMk cId="2452078066" sldId="346"/>
            <ac:spMk id="18" creationId="{59D196BD-24B6-46AD-AC2B-F46AF4E0FCE9}"/>
          </ac:spMkLst>
        </pc:spChg>
        <pc:picChg chg="del">
          <ac:chgData name="Thuy Linh Do" userId="f60f9f76584ec879" providerId="LiveId" clId="{42E63301-1288-430A-ACDE-D8ADBA625438}" dt="2022-03-24T02:50:30.516" v="205" actId="478"/>
          <ac:picMkLst>
            <pc:docMk/>
            <pc:sldMk cId="2452078066" sldId="346"/>
            <ac:picMk id="3" creationId="{BA48F7C0-A1FF-47B0-AA33-4202556F6489}"/>
          </ac:picMkLst>
        </pc:picChg>
        <pc:picChg chg="del">
          <ac:chgData name="Thuy Linh Do" userId="f60f9f76584ec879" providerId="LiveId" clId="{42E63301-1288-430A-ACDE-D8ADBA625438}" dt="2022-03-24T02:50:37.920" v="206" actId="478"/>
          <ac:picMkLst>
            <pc:docMk/>
            <pc:sldMk cId="2452078066" sldId="346"/>
            <ac:picMk id="4" creationId="{16392156-4418-47EE-8216-D26CA8D4DBDE}"/>
          </ac:picMkLst>
        </pc:picChg>
        <pc:picChg chg="add mod">
          <ac:chgData name="Thuy Linh Do" userId="f60f9f76584ec879" providerId="LiveId" clId="{42E63301-1288-430A-ACDE-D8ADBA625438}" dt="2022-03-24T02:51:41.671" v="216" actId="14100"/>
          <ac:picMkLst>
            <pc:docMk/>
            <pc:sldMk cId="2452078066" sldId="346"/>
            <ac:picMk id="6" creationId="{031E3204-79AC-485E-AAA1-EB6600D486E5}"/>
          </ac:picMkLst>
        </pc:picChg>
        <pc:picChg chg="add mod ord">
          <ac:chgData name="Thuy Linh Do" userId="f60f9f76584ec879" providerId="LiveId" clId="{42E63301-1288-430A-ACDE-D8ADBA625438}" dt="2022-03-24T02:56:04.614" v="252" actId="1076"/>
          <ac:picMkLst>
            <pc:docMk/>
            <pc:sldMk cId="2452078066" sldId="346"/>
            <ac:picMk id="9" creationId="{F6C45152-CA42-4763-948B-0BEDAD53EE44}"/>
          </ac:picMkLst>
        </pc:picChg>
        <pc:picChg chg="add mod">
          <ac:chgData name="Thuy Linh Do" userId="f60f9f76584ec879" providerId="LiveId" clId="{42E63301-1288-430A-ACDE-D8ADBA625438}" dt="2022-03-24T02:56:24.560" v="257" actId="1037"/>
          <ac:picMkLst>
            <pc:docMk/>
            <pc:sldMk cId="2452078066" sldId="346"/>
            <ac:picMk id="2050" creationId="{698B452D-88D4-487E-9339-193283F41B7B}"/>
          </ac:picMkLst>
        </pc:picChg>
      </pc:sldChg>
      <pc:sldChg chg="addSp delSp modSp mod delAnim modAnim">
        <pc:chgData name="Thuy Linh Do" userId="f60f9f76584ec879" providerId="LiveId" clId="{42E63301-1288-430A-ACDE-D8ADBA625438}" dt="2022-03-24T03:02:29.237" v="375" actId="1076"/>
        <pc:sldMkLst>
          <pc:docMk/>
          <pc:sldMk cId="2405557734" sldId="347"/>
        </pc:sldMkLst>
        <pc:spChg chg="del">
          <ac:chgData name="Thuy Linh Do" userId="f60f9f76584ec879" providerId="LiveId" clId="{42E63301-1288-430A-ACDE-D8ADBA625438}" dt="2022-03-24T02:58:02.915" v="264" actId="478"/>
          <ac:spMkLst>
            <pc:docMk/>
            <pc:sldMk cId="2405557734" sldId="347"/>
            <ac:spMk id="4" creationId="{A8399D4B-9CDC-46D5-8777-AEC38869815D}"/>
          </ac:spMkLst>
        </pc:spChg>
        <pc:spChg chg="add mod">
          <ac:chgData name="Thuy Linh Do" userId="f60f9f76584ec879" providerId="LiveId" clId="{42E63301-1288-430A-ACDE-D8ADBA625438}" dt="2022-03-24T03:00:03.684" v="284" actId="14100"/>
          <ac:spMkLst>
            <pc:docMk/>
            <pc:sldMk cId="2405557734" sldId="347"/>
            <ac:spMk id="6" creationId="{8D4BCA3D-BC9F-47CC-B00C-980E05BBAA40}"/>
          </ac:spMkLst>
        </pc:spChg>
        <pc:spChg chg="del">
          <ac:chgData name="Thuy Linh Do" userId="f60f9f76584ec879" providerId="LiveId" clId="{42E63301-1288-430A-ACDE-D8ADBA625438}" dt="2022-03-24T02:58:02.915" v="264" actId="478"/>
          <ac:spMkLst>
            <pc:docMk/>
            <pc:sldMk cId="2405557734" sldId="347"/>
            <ac:spMk id="13" creationId="{73B8DE15-CD5A-4D7C-9B70-21E9C8DD3500}"/>
          </ac:spMkLst>
        </pc:spChg>
        <pc:spChg chg="del">
          <ac:chgData name="Thuy Linh Do" userId="f60f9f76584ec879" providerId="LiveId" clId="{42E63301-1288-430A-ACDE-D8ADBA625438}" dt="2022-03-24T02:58:02.915" v="264" actId="478"/>
          <ac:spMkLst>
            <pc:docMk/>
            <pc:sldMk cId="2405557734" sldId="347"/>
            <ac:spMk id="14" creationId="{E88A1E24-732C-4DCA-B9F5-D0582EC3F1A8}"/>
          </ac:spMkLst>
        </pc:spChg>
        <pc:spChg chg="add mod">
          <ac:chgData name="Thuy Linh Do" userId="f60f9f76584ec879" providerId="LiveId" clId="{42E63301-1288-430A-ACDE-D8ADBA625438}" dt="2022-03-24T03:01:22.342" v="333" actId="14100"/>
          <ac:spMkLst>
            <pc:docMk/>
            <pc:sldMk cId="2405557734" sldId="347"/>
            <ac:spMk id="15" creationId="{6F6D15AD-0C6C-40C7-AEE5-6DF675A7D97D}"/>
          </ac:spMkLst>
        </pc:spChg>
        <pc:spChg chg="del">
          <ac:chgData name="Thuy Linh Do" userId="f60f9f76584ec879" providerId="LiveId" clId="{42E63301-1288-430A-ACDE-D8ADBA625438}" dt="2022-03-24T02:58:02.915" v="264" actId="478"/>
          <ac:spMkLst>
            <pc:docMk/>
            <pc:sldMk cId="2405557734" sldId="347"/>
            <ac:spMk id="18" creationId="{08E1918E-CF26-4B19-B790-C4572398B995}"/>
          </ac:spMkLst>
        </pc:spChg>
        <pc:spChg chg="add del mod">
          <ac:chgData name="Thuy Linh Do" userId="f60f9f76584ec879" providerId="LiveId" clId="{42E63301-1288-430A-ACDE-D8ADBA625438}" dt="2022-03-24T03:00:59.617" v="324" actId="478"/>
          <ac:spMkLst>
            <pc:docMk/>
            <pc:sldMk cId="2405557734" sldId="347"/>
            <ac:spMk id="19" creationId="{8995426F-03A9-4835-AD5E-03487879BCE2}"/>
          </ac:spMkLst>
        </pc:spChg>
        <pc:spChg chg="add mod">
          <ac:chgData name="Thuy Linh Do" userId="f60f9f76584ec879" providerId="LiveId" clId="{42E63301-1288-430A-ACDE-D8ADBA625438}" dt="2022-03-24T03:01:28.106" v="334" actId="1076"/>
          <ac:spMkLst>
            <pc:docMk/>
            <pc:sldMk cId="2405557734" sldId="347"/>
            <ac:spMk id="20" creationId="{9AEB568A-0572-4EB4-8809-3DFFAA5B8EF4}"/>
          </ac:spMkLst>
        </pc:spChg>
        <pc:spChg chg="add mod">
          <ac:chgData name="Thuy Linh Do" userId="f60f9f76584ec879" providerId="LiveId" clId="{42E63301-1288-430A-ACDE-D8ADBA625438}" dt="2022-03-24T03:02:03.427" v="359" actId="1076"/>
          <ac:spMkLst>
            <pc:docMk/>
            <pc:sldMk cId="2405557734" sldId="347"/>
            <ac:spMk id="21" creationId="{9E7619C0-B02A-4850-A387-2E70E41FF9DD}"/>
          </ac:spMkLst>
        </pc:spChg>
        <pc:spChg chg="add mod">
          <ac:chgData name="Thuy Linh Do" userId="f60f9f76584ec879" providerId="LiveId" clId="{42E63301-1288-430A-ACDE-D8ADBA625438}" dt="2022-03-24T03:02:29.237" v="375" actId="1076"/>
          <ac:spMkLst>
            <pc:docMk/>
            <pc:sldMk cId="2405557734" sldId="347"/>
            <ac:spMk id="22" creationId="{721898AF-BDF9-49D9-B9DA-8EF5DDE18639}"/>
          </ac:spMkLst>
        </pc:spChg>
        <pc:graphicFrameChg chg="del">
          <ac:chgData name="Thuy Linh Do" userId="f60f9f76584ec879" providerId="LiveId" clId="{42E63301-1288-430A-ACDE-D8ADBA625438}" dt="2022-03-24T02:57:59.260" v="263" actId="478"/>
          <ac:graphicFrameMkLst>
            <pc:docMk/>
            <pc:sldMk cId="2405557734" sldId="347"/>
            <ac:graphicFrameMk id="3" creationId="{31776736-DBB2-462A-9442-0C33608CFE13}"/>
          </ac:graphicFrameMkLst>
        </pc:graphicFrameChg>
        <pc:picChg chg="add mod">
          <ac:chgData name="Thuy Linh Do" userId="f60f9f76584ec879" providerId="LiveId" clId="{42E63301-1288-430A-ACDE-D8ADBA625438}" dt="2022-03-24T02:58:46.531" v="269" actId="1076"/>
          <ac:picMkLst>
            <pc:docMk/>
            <pc:sldMk cId="2405557734" sldId="347"/>
            <ac:picMk id="5" creationId="{67193190-102E-4B25-A413-1369BC6FA2AB}"/>
          </ac:picMkLst>
        </pc:picChg>
      </pc:sldChg>
      <pc:sldChg chg="del">
        <pc:chgData name="Thuy Linh Do" userId="f60f9f76584ec879" providerId="LiveId" clId="{42E63301-1288-430A-ACDE-D8ADBA625438}" dt="2022-03-24T03:04:48.599" v="400" actId="2696"/>
        <pc:sldMkLst>
          <pc:docMk/>
          <pc:sldMk cId="2364051486" sldId="348"/>
        </pc:sldMkLst>
      </pc:sldChg>
      <pc:sldChg chg="del">
        <pc:chgData name="Thuy Linh Do" userId="f60f9f76584ec879" providerId="LiveId" clId="{42E63301-1288-430A-ACDE-D8ADBA625438}" dt="2022-03-24T03:04:54.935" v="401" actId="2696"/>
        <pc:sldMkLst>
          <pc:docMk/>
          <pc:sldMk cId="2292119484" sldId="349"/>
        </pc:sldMkLst>
      </pc:sldChg>
      <pc:sldChg chg="addSp delSp modSp add mod">
        <pc:chgData name="Thuy Linh Do" userId="f60f9f76584ec879" providerId="LiveId" clId="{42E63301-1288-430A-ACDE-D8ADBA625438}" dt="2022-03-24T02:43:01.007" v="136"/>
        <pc:sldMkLst>
          <pc:docMk/>
          <pc:sldMk cId="4140140111" sldId="350"/>
        </pc:sldMkLst>
        <pc:spChg chg="mod">
          <ac:chgData name="Thuy Linh Do" userId="f60f9f76584ec879" providerId="LiveId" clId="{42E63301-1288-430A-ACDE-D8ADBA625438}" dt="2022-03-24T02:42:51.054" v="135"/>
          <ac:spMkLst>
            <pc:docMk/>
            <pc:sldMk cId="4140140111" sldId="350"/>
            <ac:spMk id="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39:56.555" v="115" actId="20577"/>
          <ac:spMkLst>
            <pc:docMk/>
            <pc:sldMk cId="4140140111" sldId="350"/>
            <ac:spMk id="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3:01.007" v="136"/>
          <ac:spMkLst>
            <pc:docMk/>
            <pc:sldMk cId="4140140111" sldId="350"/>
            <ac:spMk id="12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2:39:32.435" v="109" actId="478"/>
          <ac:picMkLst>
            <pc:docMk/>
            <pc:sldMk cId="4140140111" sldId="350"/>
            <ac:picMk id="8" creationId="{C974A499-6CAA-48EF-946B-BB8650EF358A}"/>
          </ac:picMkLst>
        </pc:picChg>
        <pc:picChg chg="add mod">
          <ac:chgData name="Thuy Linh Do" userId="f60f9f76584ec879" providerId="LiveId" clId="{42E63301-1288-430A-ACDE-D8ADBA625438}" dt="2022-03-24T02:39:39.927" v="112" actId="14100"/>
          <ac:picMkLst>
            <pc:docMk/>
            <pc:sldMk cId="4140140111" sldId="350"/>
            <ac:picMk id="9" creationId="{2A839B1B-DE9F-4382-BBE6-DF897F6DFEC4}"/>
          </ac:picMkLst>
        </pc:picChg>
      </pc:sldChg>
      <pc:sldChg chg="addSp delSp modSp add mod">
        <pc:chgData name="Thuy Linh Do" userId="f60f9f76584ec879" providerId="LiveId" clId="{42E63301-1288-430A-ACDE-D8ADBA625438}" dt="2022-03-24T02:43:22.196" v="138"/>
        <pc:sldMkLst>
          <pc:docMk/>
          <pc:sldMk cId="3398731090" sldId="351"/>
        </pc:sldMkLst>
        <pc:spChg chg="mod">
          <ac:chgData name="Thuy Linh Do" userId="f60f9f76584ec879" providerId="LiveId" clId="{42E63301-1288-430A-ACDE-D8ADBA625438}" dt="2022-03-24T02:43:11.845" v="137"/>
          <ac:spMkLst>
            <pc:docMk/>
            <pc:sldMk cId="3398731090" sldId="351"/>
            <ac:spMk id="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0:11.509" v="116"/>
          <ac:spMkLst>
            <pc:docMk/>
            <pc:sldMk cId="3398731090" sldId="351"/>
            <ac:spMk id="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3:22.196" v="138"/>
          <ac:spMkLst>
            <pc:docMk/>
            <pc:sldMk cId="3398731090" sldId="351"/>
            <ac:spMk id="12" creationId="{00000000-0000-0000-0000-000000000000}"/>
          </ac:spMkLst>
        </pc:spChg>
        <pc:picChg chg="add mod">
          <ac:chgData name="Thuy Linh Do" userId="f60f9f76584ec879" providerId="LiveId" clId="{42E63301-1288-430A-ACDE-D8ADBA625438}" dt="2022-03-24T02:40:24.313" v="121" actId="1076"/>
          <ac:picMkLst>
            <pc:docMk/>
            <pc:sldMk cId="3398731090" sldId="351"/>
            <ac:picMk id="8" creationId="{62A496F8-3230-4AD7-B0E5-0742DF22A746}"/>
          </ac:picMkLst>
        </pc:picChg>
        <pc:picChg chg="del">
          <ac:chgData name="Thuy Linh Do" userId="f60f9f76584ec879" providerId="LiveId" clId="{42E63301-1288-430A-ACDE-D8ADBA625438}" dt="2022-03-24T02:40:17.966" v="117" actId="478"/>
          <ac:picMkLst>
            <pc:docMk/>
            <pc:sldMk cId="3398731090" sldId="351"/>
            <ac:picMk id="9" creationId="{2A839B1B-DE9F-4382-BBE6-DF897F6DFEC4}"/>
          </ac:picMkLst>
        </pc:picChg>
      </pc:sldChg>
      <pc:sldChg chg="addSp delSp modSp add mod">
        <pc:chgData name="Thuy Linh Do" userId="f60f9f76584ec879" providerId="LiveId" clId="{42E63301-1288-430A-ACDE-D8ADBA625438}" dt="2022-03-24T02:43:43.320" v="140"/>
        <pc:sldMkLst>
          <pc:docMk/>
          <pc:sldMk cId="429397386" sldId="352"/>
        </pc:sldMkLst>
        <pc:spChg chg="mod">
          <ac:chgData name="Thuy Linh Do" userId="f60f9f76584ec879" providerId="LiveId" clId="{42E63301-1288-430A-ACDE-D8ADBA625438}" dt="2022-03-24T02:43:32.133" v="139"/>
          <ac:spMkLst>
            <pc:docMk/>
            <pc:sldMk cId="429397386" sldId="352"/>
            <ac:spMk id="2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0:46.138" v="123"/>
          <ac:spMkLst>
            <pc:docMk/>
            <pc:sldMk cId="429397386" sldId="352"/>
            <ac:spMk id="7" creationId="{00000000-0000-0000-0000-000000000000}"/>
          </ac:spMkLst>
        </pc:spChg>
        <pc:spChg chg="mod">
          <ac:chgData name="Thuy Linh Do" userId="f60f9f76584ec879" providerId="LiveId" clId="{42E63301-1288-430A-ACDE-D8ADBA625438}" dt="2022-03-24T02:43:43.320" v="140"/>
          <ac:spMkLst>
            <pc:docMk/>
            <pc:sldMk cId="429397386" sldId="352"/>
            <ac:spMk id="12" creationId="{00000000-0000-0000-0000-000000000000}"/>
          </ac:spMkLst>
        </pc:spChg>
        <pc:picChg chg="del">
          <ac:chgData name="Thuy Linh Do" userId="f60f9f76584ec879" providerId="LiveId" clId="{42E63301-1288-430A-ACDE-D8ADBA625438}" dt="2022-03-24T02:40:56.249" v="124" actId="478"/>
          <ac:picMkLst>
            <pc:docMk/>
            <pc:sldMk cId="429397386" sldId="352"/>
            <ac:picMk id="8" creationId="{62A496F8-3230-4AD7-B0E5-0742DF22A746}"/>
          </ac:picMkLst>
        </pc:picChg>
        <pc:picChg chg="add mod">
          <ac:chgData name="Thuy Linh Do" userId="f60f9f76584ec879" providerId="LiveId" clId="{42E63301-1288-430A-ACDE-D8ADBA625438}" dt="2022-03-24T02:41:05.032" v="128" actId="1076"/>
          <ac:picMkLst>
            <pc:docMk/>
            <pc:sldMk cId="429397386" sldId="352"/>
            <ac:picMk id="9" creationId="{5F8C9FB0-D34B-49ED-9F26-0D9A74BFF72E}"/>
          </ac:picMkLst>
        </pc:picChg>
      </pc:sldChg>
      <pc:sldChg chg="add ord">
        <pc:chgData name="Thuy Linh Do" userId="f60f9f76584ec879" providerId="LiveId" clId="{42E63301-1288-430A-ACDE-D8ADBA625438}" dt="2022-03-24T03:05:17.552" v="406"/>
        <pc:sldMkLst>
          <pc:docMk/>
          <pc:sldMk cId="2278640080" sldId="353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17FF3D-0D84-425D-A740-172FE146B3DA}" type="doc">
      <dgm:prSet loTypeId="urn:microsoft.com/office/officeart/2008/layout/CaptionedPictures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E2EC4FF-87BB-4981-9261-FCCD12FAF9D6}">
      <dgm:prSet phldrT="[Text]" phldr="1"/>
      <dgm:spPr/>
      <dgm:t>
        <a:bodyPr/>
        <a:lstStyle/>
        <a:p>
          <a:endParaRPr lang="en-US" dirty="0"/>
        </a:p>
      </dgm:t>
    </dgm:pt>
    <dgm:pt modelId="{026147F8-A964-4835-BEFD-BEBA021CFDBD}" type="parTrans" cxnId="{D65D486E-C7E6-49A5-9F26-7656D451CD0A}">
      <dgm:prSet/>
      <dgm:spPr/>
      <dgm:t>
        <a:bodyPr/>
        <a:lstStyle/>
        <a:p>
          <a:endParaRPr lang="en-US"/>
        </a:p>
      </dgm:t>
    </dgm:pt>
    <dgm:pt modelId="{414A8F5D-2A53-4C13-86D8-9FD6AF542337}" type="sibTrans" cxnId="{D65D486E-C7E6-49A5-9F26-7656D451CD0A}">
      <dgm:prSet/>
      <dgm:spPr/>
      <dgm:t>
        <a:bodyPr/>
        <a:lstStyle/>
        <a:p>
          <a:endParaRPr lang="en-US"/>
        </a:p>
      </dgm:t>
    </dgm:pt>
    <dgm:pt modelId="{99EF5B34-7CAD-4CDA-A26A-5A3B896567AA}">
      <dgm:prSet phldrT="[Text]"/>
      <dgm:spPr/>
      <dgm:t>
        <a:bodyPr/>
        <a:lstStyle/>
        <a:p>
          <a:r>
            <a:rPr lang="en-US" dirty="0"/>
            <a:t>READING</a:t>
          </a:r>
        </a:p>
      </dgm:t>
    </dgm:pt>
    <dgm:pt modelId="{FFA441AF-25E2-44A9-AC69-AB381D8CB7AD}" type="parTrans" cxnId="{3F8E9C8A-851F-48BE-870A-D3A3A0AD7E02}">
      <dgm:prSet/>
      <dgm:spPr/>
      <dgm:t>
        <a:bodyPr/>
        <a:lstStyle/>
        <a:p>
          <a:endParaRPr lang="en-US"/>
        </a:p>
      </dgm:t>
    </dgm:pt>
    <dgm:pt modelId="{81CE79A6-B996-411A-A509-A5B7DD185BAB}" type="sibTrans" cxnId="{3F8E9C8A-851F-48BE-870A-D3A3A0AD7E02}">
      <dgm:prSet/>
      <dgm:spPr/>
      <dgm:t>
        <a:bodyPr/>
        <a:lstStyle/>
        <a:p>
          <a:endParaRPr lang="en-US"/>
        </a:p>
      </dgm:t>
    </dgm:pt>
    <dgm:pt modelId="{529540C5-19D3-42D7-B207-41F17E2E845F}">
      <dgm:prSet phldrT="[Text]" phldr="1"/>
      <dgm:spPr/>
      <dgm:t>
        <a:bodyPr/>
        <a:lstStyle/>
        <a:p>
          <a:endParaRPr lang="en-US" dirty="0"/>
        </a:p>
      </dgm:t>
    </dgm:pt>
    <dgm:pt modelId="{A6F8F542-B478-47A5-AD26-B3AA6A83816A}" type="parTrans" cxnId="{4D738DBD-0C57-47AB-B672-844BCFD7C727}">
      <dgm:prSet/>
      <dgm:spPr/>
      <dgm:t>
        <a:bodyPr/>
        <a:lstStyle/>
        <a:p>
          <a:endParaRPr lang="en-US"/>
        </a:p>
      </dgm:t>
    </dgm:pt>
    <dgm:pt modelId="{A3DE4228-F6FF-4534-9295-3ED3B08A4FB3}" type="sibTrans" cxnId="{4D738DBD-0C57-47AB-B672-844BCFD7C727}">
      <dgm:prSet/>
      <dgm:spPr/>
      <dgm:t>
        <a:bodyPr/>
        <a:lstStyle/>
        <a:p>
          <a:endParaRPr lang="en-US"/>
        </a:p>
      </dgm:t>
    </dgm:pt>
    <dgm:pt modelId="{99885F10-89EB-4CBE-8246-4DE838C9FDED}">
      <dgm:prSet phldrT="[Text]"/>
      <dgm:spPr/>
      <dgm:t>
        <a:bodyPr/>
        <a:lstStyle/>
        <a:p>
          <a:r>
            <a:rPr lang="en-US" dirty="0"/>
            <a:t>SPEAKING</a:t>
          </a:r>
        </a:p>
      </dgm:t>
    </dgm:pt>
    <dgm:pt modelId="{C0E24716-CB97-41FE-807C-8F6372242490}" type="parTrans" cxnId="{D1A6581F-8CD2-48C2-B6C4-BF29E7B1FA1A}">
      <dgm:prSet/>
      <dgm:spPr/>
      <dgm:t>
        <a:bodyPr/>
        <a:lstStyle/>
        <a:p>
          <a:endParaRPr lang="en-US"/>
        </a:p>
      </dgm:t>
    </dgm:pt>
    <dgm:pt modelId="{33A66B95-D307-4062-B3C0-62425865F635}" type="sibTrans" cxnId="{D1A6581F-8CD2-48C2-B6C4-BF29E7B1FA1A}">
      <dgm:prSet/>
      <dgm:spPr/>
      <dgm:t>
        <a:bodyPr/>
        <a:lstStyle/>
        <a:p>
          <a:endParaRPr lang="en-US"/>
        </a:p>
      </dgm:t>
    </dgm:pt>
    <dgm:pt modelId="{E12139EA-8FBB-49A8-BCE5-0FDE179037F2}" type="pres">
      <dgm:prSet presAssocID="{FF17FF3D-0D84-425D-A740-172FE146B3DA}" presName="Name0" presStyleCnt="0">
        <dgm:presLayoutVars>
          <dgm:chMax/>
          <dgm:chPref/>
          <dgm:dir/>
        </dgm:presLayoutVars>
      </dgm:prSet>
      <dgm:spPr/>
    </dgm:pt>
    <dgm:pt modelId="{E2BEACA7-D697-4294-B2FF-816A93EDAF07}" type="pres">
      <dgm:prSet presAssocID="{6E2EC4FF-87BB-4981-9261-FCCD12FAF9D6}" presName="composite" presStyleCnt="0">
        <dgm:presLayoutVars>
          <dgm:chMax val="1"/>
          <dgm:chPref val="1"/>
        </dgm:presLayoutVars>
      </dgm:prSet>
      <dgm:spPr/>
    </dgm:pt>
    <dgm:pt modelId="{5D993DCE-BB7E-4D4A-A9F1-893F2F6C0109}" type="pres">
      <dgm:prSet presAssocID="{6E2EC4FF-87BB-4981-9261-FCCD12FAF9D6}" presName="Accent" presStyleLbl="trAlignAcc1" presStyleIdx="0" presStyleCnt="2">
        <dgm:presLayoutVars>
          <dgm:chMax val="0"/>
          <dgm:chPref val="0"/>
        </dgm:presLayoutVars>
      </dgm:prSet>
      <dgm:spPr>
        <a:ln w="28575">
          <a:solidFill>
            <a:schemeClr val="accent2"/>
          </a:solidFill>
        </a:ln>
      </dgm:spPr>
    </dgm:pt>
    <dgm:pt modelId="{423236B0-843C-4728-AFCD-F5062CC55FF1}" type="pres">
      <dgm:prSet presAssocID="{6E2EC4FF-87BB-4981-9261-FCCD12FAF9D6}" presName="Image" presStyleLbl="alignImgPlace1" presStyleIdx="0" presStyleCnt="2" custLinFactNeighborX="818" custLinFactNeighborY="3000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/>
          <a:srcRect/>
          <a:stretch>
            <a:fillRect l="-16000" r="-16000"/>
          </a:stretch>
        </a:blipFill>
      </dgm:spPr>
    </dgm:pt>
    <dgm:pt modelId="{5AD1246F-2CD7-48F2-9559-2B0150002FC0}" type="pres">
      <dgm:prSet presAssocID="{6E2EC4FF-87BB-4981-9261-FCCD12FAF9D6}" presName="ChildComposite" presStyleCnt="0"/>
      <dgm:spPr/>
    </dgm:pt>
    <dgm:pt modelId="{B326B1F2-0D8B-46EB-A6B1-48C4829627E0}" type="pres">
      <dgm:prSet presAssocID="{6E2EC4FF-87BB-4981-9261-FCCD12FAF9D6}" presName="Child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F8868911-C9A5-4CE4-8865-4E08C293274B}" type="pres">
      <dgm:prSet presAssocID="{6E2EC4FF-87BB-4981-9261-FCCD12FAF9D6}" presName="Parent" presStyleLbl="revTx" presStyleIdx="0" presStyleCnt="2">
        <dgm:presLayoutVars>
          <dgm:chMax val="1"/>
          <dgm:chPref val="0"/>
          <dgm:bulletEnabled val="1"/>
        </dgm:presLayoutVars>
      </dgm:prSet>
      <dgm:spPr/>
    </dgm:pt>
    <dgm:pt modelId="{1A0A6F45-7035-4788-B9F7-E3042D751D0E}" type="pres">
      <dgm:prSet presAssocID="{414A8F5D-2A53-4C13-86D8-9FD6AF542337}" presName="sibTrans" presStyleCnt="0"/>
      <dgm:spPr/>
    </dgm:pt>
    <dgm:pt modelId="{92A33174-058B-4D17-B9DB-DC1EAAAFC2A3}" type="pres">
      <dgm:prSet presAssocID="{529540C5-19D3-42D7-B207-41F17E2E845F}" presName="composite" presStyleCnt="0">
        <dgm:presLayoutVars>
          <dgm:chMax val="1"/>
          <dgm:chPref val="1"/>
        </dgm:presLayoutVars>
      </dgm:prSet>
      <dgm:spPr/>
    </dgm:pt>
    <dgm:pt modelId="{EAF9549E-A938-4718-A3C8-E47C3969E41D}" type="pres">
      <dgm:prSet presAssocID="{529540C5-19D3-42D7-B207-41F17E2E845F}" presName="Accent" presStyleLbl="trAlignAcc1" presStyleIdx="1" presStyleCnt="2">
        <dgm:presLayoutVars>
          <dgm:chMax val="0"/>
          <dgm:chPref val="0"/>
        </dgm:presLayoutVars>
      </dgm:prSet>
      <dgm:spPr>
        <a:ln w="28575">
          <a:solidFill>
            <a:schemeClr val="accent1">
              <a:lumMod val="75000"/>
            </a:schemeClr>
          </a:solidFill>
        </a:ln>
      </dgm:spPr>
    </dgm:pt>
    <dgm:pt modelId="{FFCB90D5-AF72-4ECE-BEA6-6EB502F2BF01}" type="pres">
      <dgm:prSet presAssocID="{529540C5-19D3-42D7-B207-41F17E2E845F}" presName="Image" presStyleLbl="alignImgPlace1" presStyleIdx="1" presStyleCnt="2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</dgm:spPr>
    </dgm:pt>
    <dgm:pt modelId="{DC4ACF24-6253-48DE-8D91-CAF9B054140A}" type="pres">
      <dgm:prSet presAssocID="{529540C5-19D3-42D7-B207-41F17E2E845F}" presName="ChildComposite" presStyleCnt="0"/>
      <dgm:spPr/>
    </dgm:pt>
    <dgm:pt modelId="{AC35FF13-FE4D-4015-A87E-3504FD995115}" type="pres">
      <dgm:prSet presAssocID="{529540C5-19D3-42D7-B207-41F17E2E845F}" presName="Child" presStyleLbl="node1" presStyleIdx="1" presStyleCnt="2">
        <dgm:presLayoutVars>
          <dgm:chMax val="0"/>
          <dgm:chPref val="0"/>
          <dgm:bulletEnabled val="1"/>
        </dgm:presLayoutVars>
      </dgm:prSet>
      <dgm:spPr/>
    </dgm:pt>
    <dgm:pt modelId="{DEC6C3A8-5200-414E-B66A-11B39AEE7FAA}" type="pres">
      <dgm:prSet presAssocID="{529540C5-19D3-42D7-B207-41F17E2E845F}" presName="Parent" presStyleLbl="revTx" presStyleIdx="1" presStyleCnt="2">
        <dgm:presLayoutVars>
          <dgm:chMax val="1"/>
          <dgm:chPref val="0"/>
          <dgm:bulletEnabled val="1"/>
        </dgm:presLayoutVars>
      </dgm:prSet>
      <dgm:spPr/>
    </dgm:pt>
  </dgm:ptLst>
  <dgm:cxnLst>
    <dgm:cxn modelId="{D1A6581F-8CD2-48C2-B6C4-BF29E7B1FA1A}" srcId="{529540C5-19D3-42D7-B207-41F17E2E845F}" destId="{99885F10-89EB-4CBE-8246-4DE838C9FDED}" srcOrd="0" destOrd="0" parTransId="{C0E24716-CB97-41FE-807C-8F6372242490}" sibTransId="{33A66B95-D307-4062-B3C0-62425865F635}"/>
    <dgm:cxn modelId="{D930BA20-0BF0-4972-900F-2A215E983158}" type="presOf" srcId="{529540C5-19D3-42D7-B207-41F17E2E845F}" destId="{DEC6C3A8-5200-414E-B66A-11B39AEE7FAA}" srcOrd="0" destOrd="0" presId="urn:microsoft.com/office/officeart/2008/layout/CaptionedPictures"/>
    <dgm:cxn modelId="{C4AC956C-46E5-49E2-8379-C33505B4953E}" type="presOf" srcId="{99885F10-89EB-4CBE-8246-4DE838C9FDED}" destId="{AC35FF13-FE4D-4015-A87E-3504FD995115}" srcOrd="0" destOrd="0" presId="urn:microsoft.com/office/officeart/2008/layout/CaptionedPictures"/>
    <dgm:cxn modelId="{D65D486E-C7E6-49A5-9F26-7656D451CD0A}" srcId="{FF17FF3D-0D84-425D-A740-172FE146B3DA}" destId="{6E2EC4FF-87BB-4981-9261-FCCD12FAF9D6}" srcOrd="0" destOrd="0" parTransId="{026147F8-A964-4835-BEFD-BEBA021CFDBD}" sibTransId="{414A8F5D-2A53-4C13-86D8-9FD6AF542337}"/>
    <dgm:cxn modelId="{2DE59470-4B4D-46CD-8331-B7F54BABC8E5}" type="presOf" srcId="{99EF5B34-7CAD-4CDA-A26A-5A3B896567AA}" destId="{B326B1F2-0D8B-46EB-A6B1-48C4829627E0}" srcOrd="0" destOrd="0" presId="urn:microsoft.com/office/officeart/2008/layout/CaptionedPictures"/>
    <dgm:cxn modelId="{3F8E9C8A-851F-48BE-870A-D3A3A0AD7E02}" srcId="{6E2EC4FF-87BB-4981-9261-FCCD12FAF9D6}" destId="{99EF5B34-7CAD-4CDA-A26A-5A3B896567AA}" srcOrd="0" destOrd="0" parTransId="{FFA441AF-25E2-44A9-AC69-AB381D8CB7AD}" sibTransId="{81CE79A6-B996-411A-A509-A5B7DD185BAB}"/>
    <dgm:cxn modelId="{06C5D5AD-1579-404C-B479-BC0C6DB0735D}" type="presOf" srcId="{FF17FF3D-0D84-425D-A740-172FE146B3DA}" destId="{E12139EA-8FBB-49A8-BCE5-0FDE179037F2}" srcOrd="0" destOrd="0" presId="urn:microsoft.com/office/officeart/2008/layout/CaptionedPictures"/>
    <dgm:cxn modelId="{4D738DBD-0C57-47AB-B672-844BCFD7C727}" srcId="{FF17FF3D-0D84-425D-A740-172FE146B3DA}" destId="{529540C5-19D3-42D7-B207-41F17E2E845F}" srcOrd="1" destOrd="0" parTransId="{A6F8F542-B478-47A5-AD26-B3AA6A83816A}" sibTransId="{A3DE4228-F6FF-4534-9295-3ED3B08A4FB3}"/>
    <dgm:cxn modelId="{4C825DE3-2C57-4911-A69E-01DBDB8DFAFC}" type="presOf" srcId="{6E2EC4FF-87BB-4981-9261-FCCD12FAF9D6}" destId="{F8868911-C9A5-4CE4-8865-4E08C293274B}" srcOrd="0" destOrd="0" presId="urn:microsoft.com/office/officeart/2008/layout/CaptionedPictures"/>
    <dgm:cxn modelId="{C9B8477C-FCCA-4B01-89F5-EC016C6A3611}" type="presParOf" srcId="{E12139EA-8FBB-49A8-BCE5-0FDE179037F2}" destId="{E2BEACA7-D697-4294-B2FF-816A93EDAF07}" srcOrd="0" destOrd="0" presId="urn:microsoft.com/office/officeart/2008/layout/CaptionedPictures"/>
    <dgm:cxn modelId="{797FEA02-D10A-4173-9AEE-20612F11FAC7}" type="presParOf" srcId="{E2BEACA7-D697-4294-B2FF-816A93EDAF07}" destId="{5D993DCE-BB7E-4D4A-A9F1-893F2F6C0109}" srcOrd="0" destOrd="0" presId="urn:microsoft.com/office/officeart/2008/layout/CaptionedPictures"/>
    <dgm:cxn modelId="{94D20DDF-2DED-490D-8D0F-6167AC532240}" type="presParOf" srcId="{E2BEACA7-D697-4294-B2FF-816A93EDAF07}" destId="{423236B0-843C-4728-AFCD-F5062CC55FF1}" srcOrd="1" destOrd="0" presId="urn:microsoft.com/office/officeart/2008/layout/CaptionedPictures"/>
    <dgm:cxn modelId="{5B76EB8B-77D7-4D84-9FEF-2DE108B9BA84}" type="presParOf" srcId="{E2BEACA7-D697-4294-B2FF-816A93EDAF07}" destId="{5AD1246F-2CD7-48F2-9559-2B0150002FC0}" srcOrd="2" destOrd="0" presId="urn:microsoft.com/office/officeart/2008/layout/CaptionedPictures"/>
    <dgm:cxn modelId="{CA17B218-44F5-4EA0-B978-14D1DFE39DA1}" type="presParOf" srcId="{5AD1246F-2CD7-48F2-9559-2B0150002FC0}" destId="{B326B1F2-0D8B-46EB-A6B1-48C4829627E0}" srcOrd="0" destOrd="0" presId="urn:microsoft.com/office/officeart/2008/layout/CaptionedPictures"/>
    <dgm:cxn modelId="{7C06283B-154B-4E11-B0CD-56E5AC803213}" type="presParOf" srcId="{5AD1246F-2CD7-48F2-9559-2B0150002FC0}" destId="{F8868911-C9A5-4CE4-8865-4E08C293274B}" srcOrd="1" destOrd="0" presId="urn:microsoft.com/office/officeart/2008/layout/CaptionedPictures"/>
    <dgm:cxn modelId="{63D7605C-13C8-451D-B3AC-D494B483C586}" type="presParOf" srcId="{E12139EA-8FBB-49A8-BCE5-0FDE179037F2}" destId="{1A0A6F45-7035-4788-B9F7-E3042D751D0E}" srcOrd="1" destOrd="0" presId="urn:microsoft.com/office/officeart/2008/layout/CaptionedPictures"/>
    <dgm:cxn modelId="{842A3F93-5304-43DE-BBE0-988A681E1047}" type="presParOf" srcId="{E12139EA-8FBB-49A8-BCE5-0FDE179037F2}" destId="{92A33174-058B-4D17-B9DB-DC1EAAAFC2A3}" srcOrd="2" destOrd="0" presId="urn:microsoft.com/office/officeart/2008/layout/CaptionedPictures"/>
    <dgm:cxn modelId="{A26BBD6A-A421-42C9-AE54-E6E3E64C9940}" type="presParOf" srcId="{92A33174-058B-4D17-B9DB-DC1EAAAFC2A3}" destId="{EAF9549E-A938-4718-A3C8-E47C3969E41D}" srcOrd="0" destOrd="0" presId="urn:microsoft.com/office/officeart/2008/layout/CaptionedPictures"/>
    <dgm:cxn modelId="{B4C4C5DA-092A-4361-905F-112F058D8DDD}" type="presParOf" srcId="{92A33174-058B-4D17-B9DB-DC1EAAAFC2A3}" destId="{FFCB90D5-AF72-4ECE-BEA6-6EB502F2BF01}" srcOrd="1" destOrd="0" presId="urn:microsoft.com/office/officeart/2008/layout/CaptionedPictures"/>
    <dgm:cxn modelId="{24C44419-D68E-4F44-ABC2-F4F76C6624BB}" type="presParOf" srcId="{92A33174-058B-4D17-B9DB-DC1EAAAFC2A3}" destId="{DC4ACF24-6253-48DE-8D91-CAF9B054140A}" srcOrd="2" destOrd="0" presId="urn:microsoft.com/office/officeart/2008/layout/CaptionedPictures"/>
    <dgm:cxn modelId="{55D6A221-D31F-47C3-BDCC-4806CE8978D6}" type="presParOf" srcId="{DC4ACF24-6253-48DE-8D91-CAF9B054140A}" destId="{AC35FF13-FE4D-4015-A87E-3504FD995115}" srcOrd="0" destOrd="0" presId="urn:microsoft.com/office/officeart/2008/layout/CaptionedPictures"/>
    <dgm:cxn modelId="{BA100D27-6EB3-4418-9D3C-F053A58BD0D3}" type="presParOf" srcId="{DC4ACF24-6253-48DE-8D91-CAF9B054140A}" destId="{DEC6C3A8-5200-414E-B66A-11B39AEE7FA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17FF3D-0D84-425D-A740-172FE146B3DA}" type="doc">
      <dgm:prSet loTypeId="urn:microsoft.com/office/officeart/2008/layout/CaptionedPictures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E2EC4FF-87BB-4981-9261-FCCD12FAF9D6}">
      <dgm:prSet phldrT="[Text]" phldr="1"/>
      <dgm:spPr/>
      <dgm:t>
        <a:bodyPr/>
        <a:lstStyle/>
        <a:p>
          <a:endParaRPr lang="en-US" dirty="0"/>
        </a:p>
      </dgm:t>
    </dgm:pt>
    <dgm:pt modelId="{026147F8-A964-4835-BEFD-BEBA021CFDBD}" type="parTrans" cxnId="{D65D486E-C7E6-49A5-9F26-7656D451CD0A}">
      <dgm:prSet/>
      <dgm:spPr/>
      <dgm:t>
        <a:bodyPr/>
        <a:lstStyle/>
        <a:p>
          <a:endParaRPr lang="en-US"/>
        </a:p>
      </dgm:t>
    </dgm:pt>
    <dgm:pt modelId="{414A8F5D-2A53-4C13-86D8-9FD6AF542337}" type="sibTrans" cxnId="{D65D486E-C7E6-49A5-9F26-7656D451CD0A}">
      <dgm:prSet/>
      <dgm:spPr/>
      <dgm:t>
        <a:bodyPr/>
        <a:lstStyle/>
        <a:p>
          <a:endParaRPr lang="en-US"/>
        </a:p>
      </dgm:t>
    </dgm:pt>
    <dgm:pt modelId="{99EF5B34-7CAD-4CDA-A26A-5A3B896567AA}">
      <dgm:prSet phldrT="[Text]"/>
      <dgm:spPr/>
      <dgm:t>
        <a:bodyPr/>
        <a:lstStyle/>
        <a:p>
          <a:r>
            <a:rPr lang="en-US" dirty="0"/>
            <a:t>READING</a:t>
          </a:r>
        </a:p>
      </dgm:t>
    </dgm:pt>
    <dgm:pt modelId="{FFA441AF-25E2-44A9-AC69-AB381D8CB7AD}" type="parTrans" cxnId="{3F8E9C8A-851F-48BE-870A-D3A3A0AD7E02}">
      <dgm:prSet/>
      <dgm:spPr/>
      <dgm:t>
        <a:bodyPr/>
        <a:lstStyle/>
        <a:p>
          <a:endParaRPr lang="en-US"/>
        </a:p>
      </dgm:t>
    </dgm:pt>
    <dgm:pt modelId="{81CE79A6-B996-411A-A509-A5B7DD185BAB}" type="sibTrans" cxnId="{3F8E9C8A-851F-48BE-870A-D3A3A0AD7E02}">
      <dgm:prSet/>
      <dgm:spPr/>
      <dgm:t>
        <a:bodyPr/>
        <a:lstStyle/>
        <a:p>
          <a:endParaRPr lang="en-US"/>
        </a:p>
      </dgm:t>
    </dgm:pt>
    <dgm:pt modelId="{529540C5-19D3-42D7-B207-41F17E2E845F}">
      <dgm:prSet phldrT="[Text]" phldr="1"/>
      <dgm:spPr/>
      <dgm:t>
        <a:bodyPr/>
        <a:lstStyle/>
        <a:p>
          <a:endParaRPr lang="en-US" dirty="0"/>
        </a:p>
      </dgm:t>
    </dgm:pt>
    <dgm:pt modelId="{A6F8F542-B478-47A5-AD26-B3AA6A83816A}" type="parTrans" cxnId="{4D738DBD-0C57-47AB-B672-844BCFD7C727}">
      <dgm:prSet/>
      <dgm:spPr/>
      <dgm:t>
        <a:bodyPr/>
        <a:lstStyle/>
        <a:p>
          <a:endParaRPr lang="en-US"/>
        </a:p>
      </dgm:t>
    </dgm:pt>
    <dgm:pt modelId="{A3DE4228-F6FF-4534-9295-3ED3B08A4FB3}" type="sibTrans" cxnId="{4D738DBD-0C57-47AB-B672-844BCFD7C727}">
      <dgm:prSet/>
      <dgm:spPr/>
      <dgm:t>
        <a:bodyPr/>
        <a:lstStyle/>
        <a:p>
          <a:endParaRPr lang="en-US"/>
        </a:p>
      </dgm:t>
    </dgm:pt>
    <dgm:pt modelId="{99885F10-89EB-4CBE-8246-4DE838C9FDED}">
      <dgm:prSet phldrT="[Text]"/>
      <dgm:spPr/>
      <dgm:t>
        <a:bodyPr/>
        <a:lstStyle/>
        <a:p>
          <a:r>
            <a:rPr lang="en-US" dirty="0"/>
            <a:t>SPEAKING</a:t>
          </a:r>
        </a:p>
      </dgm:t>
    </dgm:pt>
    <dgm:pt modelId="{C0E24716-CB97-41FE-807C-8F6372242490}" type="parTrans" cxnId="{D1A6581F-8CD2-48C2-B6C4-BF29E7B1FA1A}">
      <dgm:prSet/>
      <dgm:spPr/>
      <dgm:t>
        <a:bodyPr/>
        <a:lstStyle/>
        <a:p>
          <a:endParaRPr lang="en-US"/>
        </a:p>
      </dgm:t>
    </dgm:pt>
    <dgm:pt modelId="{33A66B95-D307-4062-B3C0-62425865F635}" type="sibTrans" cxnId="{D1A6581F-8CD2-48C2-B6C4-BF29E7B1FA1A}">
      <dgm:prSet/>
      <dgm:spPr/>
      <dgm:t>
        <a:bodyPr/>
        <a:lstStyle/>
        <a:p>
          <a:endParaRPr lang="en-US"/>
        </a:p>
      </dgm:t>
    </dgm:pt>
    <dgm:pt modelId="{E12139EA-8FBB-49A8-BCE5-0FDE179037F2}" type="pres">
      <dgm:prSet presAssocID="{FF17FF3D-0D84-425D-A740-172FE146B3DA}" presName="Name0" presStyleCnt="0">
        <dgm:presLayoutVars>
          <dgm:chMax/>
          <dgm:chPref/>
          <dgm:dir/>
        </dgm:presLayoutVars>
      </dgm:prSet>
      <dgm:spPr/>
    </dgm:pt>
    <dgm:pt modelId="{E2BEACA7-D697-4294-B2FF-816A93EDAF07}" type="pres">
      <dgm:prSet presAssocID="{6E2EC4FF-87BB-4981-9261-FCCD12FAF9D6}" presName="composite" presStyleCnt="0">
        <dgm:presLayoutVars>
          <dgm:chMax val="1"/>
          <dgm:chPref val="1"/>
        </dgm:presLayoutVars>
      </dgm:prSet>
      <dgm:spPr/>
    </dgm:pt>
    <dgm:pt modelId="{5D993DCE-BB7E-4D4A-A9F1-893F2F6C0109}" type="pres">
      <dgm:prSet presAssocID="{6E2EC4FF-87BB-4981-9261-FCCD12FAF9D6}" presName="Accent" presStyleLbl="trAlignAcc1" presStyleIdx="0" presStyleCnt="2">
        <dgm:presLayoutVars>
          <dgm:chMax val="0"/>
          <dgm:chPref val="0"/>
        </dgm:presLayoutVars>
      </dgm:prSet>
      <dgm:spPr>
        <a:ln w="28575">
          <a:solidFill>
            <a:schemeClr val="accent2"/>
          </a:solidFill>
        </a:ln>
      </dgm:spPr>
    </dgm:pt>
    <dgm:pt modelId="{423236B0-843C-4728-AFCD-F5062CC55FF1}" type="pres">
      <dgm:prSet presAssocID="{6E2EC4FF-87BB-4981-9261-FCCD12FAF9D6}" presName="Image" presStyleLbl="alignImgPlace1" presStyleIdx="0" presStyleCnt="2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5AD1246F-2CD7-48F2-9559-2B0150002FC0}" type="pres">
      <dgm:prSet presAssocID="{6E2EC4FF-87BB-4981-9261-FCCD12FAF9D6}" presName="ChildComposite" presStyleCnt="0"/>
      <dgm:spPr/>
    </dgm:pt>
    <dgm:pt modelId="{B326B1F2-0D8B-46EB-A6B1-48C4829627E0}" type="pres">
      <dgm:prSet presAssocID="{6E2EC4FF-87BB-4981-9261-FCCD12FAF9D6}" presName="Child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F8868911-C9A5-4CE4-8865-4E08C293274B}" type="pres">
      <dgm:prSet presAssocID="{6E2EC4FF-87BB-4981-9261-FCCD12FAF9D6}" presName="Parent" presStyleLbl="revTx" presStyleIdx="0" presStyleCnt="2">
        <dgm:presLayoutVars>
          <dgm:chMax val="1"/>
          <dgm:chPref val="0"/>
          <dgm:bulletEnabled val="1"/>
        </dgm:presLayoutVars>
      </dgm:prSet>
      <dgm:spPr/>
    </dgm:pt>
    <dgm:pt modelId="{1A0A6F45-7035-4788-B9F7-E3042D751D0E}" type="pres">
      <dgm:prSet presAssocID="{414A8F5D-2A53-4C13-86D8-9FD6AF542337}" presName="sibTrans" presStyleCnt="0"/>
      <dgm:spPr/>
    </dgm:pt>
    <dgm:pt modelId="{92A33174-058B-4D17-B9DB-DC1EAAAFC2A3}" type="pres">
      <dgm:prSet presAssocID="{529540C5-19D3-42D7-B207-41F17E2E845F}" presName="composite" presStyleCnt="0">
        <dgm:presLayoutVars>
          <dgm:chMax val="1"/>
          <dgm:chPref val="1"/>
        </dgm:presLayoutVars>
      </dgm:prSet>
      <dgm:spPr/>
    </dgm:pt>
    <dgm:pt modelId="{EAF9549E-A938-4718-A3C8-E47C3969E41D}" type="pres">
      <dgm:prSet presAssocID="{529540C5-19D3-42D7-B207-41F17E2E845F}" presName="Accent" presStyleLbl="trAlignAcc1" presStyleIdx="1" presStyleCnt="2">
        <dgm:presLayoutVars>
          <dgm:chMax val="0"/>
          <dgm:chPref val="0"/>
        </dgm:presLayoutVars>
      </dgm:prSet>
      <dgm:spPr>
        <a:ln w="28575">
          <a:solidFill>
            <a:schemeClr val="accent1">
              <a:lumMod val="75000"/>
            </a:schemeClr>
          </a:solidFill>
        </a:ln>
      </dgm:spPr>
    </dgm:pt>
    <dgm:pt modelId="{FFCB90D5-AF72-4ECE-BEA6-6EB502F2BF01}" type="pres">
      <dgm:prSet presAssocID="{529540C5-19D3-42D7-B207-41F17E2E845F}" presName="Image" presStyleLbl="alignImgPlace1" presStyleIdx="1" presStyleCnt="2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DC4ACF24-6253-48DE-8D91-CAF9B054140A}" type="pres">
      <dgm:prSet presAssocID="{529540C5-19D3-42D7-B207-41F17E2E845F}" presName="ChildComposite" presStyleCnt="0"/>
      <dgm:spPr/>
    </dgm:pt>
    <dgm:pt modelId="{AC35FF13-FE4D-4015-A87E-3504FD995115}" type="pres">
      <dgm:prSet presAssocID="{529540C5-19D3-42D7-B207-41F17E2E845F}" presName="Child" presStyleLbl="node1" presStyleIdx="1" presStyleCnt="2">
        <dgm:presLayoutVars>
          <dgm:chMax val="0"/>
          <dgm:chPref val="0"/>
          <dgm:bulletEnabled val="1"/>
        </dgm:presLayoutVars>
      </dgm:prSet>
      <dgm:spPr/>
    </dgm:pt>
    <dgm:pt modelId="{DEC6C3A8-5200-414E-B66A-11B39AEE7FAA}" type="pres">
      <dgm:prSet presAssocID="{529540C5-19D3-42D7-B207-41F17E2E845F}" presName="Parent" presStyleLbl="revTx" presStyleIdx="1" presStyleCnt="2">
        <dgm:presLayoutVars>
          <dgm:chMax val="1"/>
          <dgm:chPref val="0"/>
          <dgm:bulletEnabled val="1"/>
        </dgm:presLayoutVars>
      </dgm:prSet>
      <dgm:spPr/>
    </dgm:pt>
  </dgm:ptLst>
  <dgm:cxnLst>
    <dgm:cxn modelId="{FE38AA02-42F5-4695-9786-0A1B37880FE4}" type="presOf" srcId="{99885F10-89EB-4CBE-8246-4DE838C9FDED}" destId="{AC35FF13-FE4D-4015-A87E-3504FD995115}" srcOrd="0" destOrd="0" presId="urn:microsoft.com/office/officeart/2008/layout/CaptionedPictures"/>
    <dgm:cxn modelId="{D1A6581F-8CD2-48C2-B6C4-BF29E7B1FA1A}" srcId="{529540C5-19D3-42D7-B207-41F17E2E845F}" destId="{99885F10-89EB-4CBE-8246-4DE838C9FDED}" srcOrd="0" destOrd="0" parTransId="{C0E24716-CB97-41FE-807C-8F6372242490}" sibTransId="{33A66B95-D307-4062-B3C0-62425865F635}"/>
    <dgm:cxn modelId="{FC29B826-EC34-4ACC-BBAE-28E6614ACB43}" type="presOf" srcId="{6E2EC4FF-87BB-4981-9261-FCCD12FAF9D6}" destId="{F8868911-C9A5-4CE4-8865-4E08C293274B}" srcOrd="0" destOrd="0" presId="urn:microsoft.com/office/officeart/2008/layout/CaptionedPictures"/>
    <dgm:cxn modelId="{D65D486E-C7E6-49A5-9F26-7656D451CD0A}" srcId="{FF17FF3D-0D84-425D-A740-172FE146B3DA}" destId="{6E2EC4FF-87BB-4981-9261-FCCD12FAF9D6}" srcOrd="0" destOrd="0" parTransId="{026147F8-A964-4835-BEFD-BEBA021CFDBD}" sibTransId="{414A8F5D-2A53-4C13-86D8-9FD6AF542337}"/>
    <dgm:cxn modelId="{3F8E9C8A-851F-48BE-870A-D3A3A0AD7E02}" srcId="{6E2EC4FF-87BB-4981-9261-FCCD12FAF9D6}" destId="{99EF5B34-7CAD-4CDA-A26A-5A3B896567AA}" srcOrd="0" destOrd="0" parTransId="{FFA441AF-25E2-44A9-AC69-AB381D8CB7AD}" sibTransId="{81CE79A6-B996-411A-A509-A5B7DD185BAB}"/>
    <dgm:cxn modelId="{E91F19A0-053D-48E5-BEC8-54724A8452BB}" type="presOf" srcId="{529540C5-19D3-42D7-B207-41F17E2E845F}" destId="{DEC6C3A8-5200-414E-B66A-11B39AEE7FAA}" srcOrd="0" destOrd="0" presId="urn:microsoft.com/office/officeart/2008/layout/CaptionedPictures"/>
    <dgm:cxn modelId="{4D738DBD-0C57-47AB-B672-844BCFD7C727}" srcId="{FF17FF3D-0D84-425D-A740-172FE146B3DA}" destId="{529540C5-19D3-42D7-B207-41F17E2E845F}" srcOrd="1" destOrd="0" parTransId="{A6F8F542-B478-47A5-AD26-B3AA6A83816A}" sibTransId="{A3DE4228-F6FF-4534-9295-3ED3B08A4FB3}"/>
    <dgm:cxn modelId="{6D6B51DF-8418-47FD-877F-2ACFFF254CFD}" type="presOf" srcId="{FF17FF3D-0D84-425D-A740-172FE146B3DA}" destId="{E12139EA-8FBB-49A8-BCE5-0FDE179037F2}" srcOrd="0" destOrd="0" presId="urn:microsoft.com/office/officeart/2008/layout/CaptionedPictures"/>
    <dgm:cxn modelId="{26A8EEE6-DF6F-4E98-A078-EAE286FD68F8}" type="presOf" srcId="{99EF5B34-7CAD-4CDA-A26A-5A3B896567AA}" destId="{B326B1F2-0D8B-46EB-A6B1-48C4829627E0}" srcOrd="0" destOrd="0" presId="urn:microsoft.com/office/officeart/2008/layout/CaptionedPictures"/>
    <dgm:cxn modelId="{739103E8-9761-4E5D-B2C6-333F0B20C26B}" type="presParOf" srcId="{E12139EA-8FBB-49A8-BCE5-0FDE179037F2}" destId="{E2BEACA7-D697-4294-B2FF-816A93EDAF07}" srcOrd="0" destOrd="0" presId="urn:microsoft.com/office/officeart/2008/layout/CaptionedPictures"/>
    <dgm:cxn modelId="{8785D8B1-B3F7-415E-AB5B-E646618D27BC}" type="presParOf" srcId="{E2BEACA7-D697-4294-B2FF-816A93EDAF07}" destId="{5D993DCE-BB7E-4D4A-A9F1-893F2F6C0109}" srcOrd="0" destOrd="0" presId="urn:microsoft.com/office/officeart/2008/layout/CaptionedPictures"/>
    <dgm:cxn modelId="{EBE57BA8-90FD-4534-9400-37F3E7E38D3B}" type="presParOf" srcId="{E2BEACA7-D697-4294-B2FF-816A93EDAF07}" destId="{423236B0-843C-4728-AFCD-F5062CC55FF1}" srcOrd="1" destOrd="0" presId="urn:microsoft.com/office/officeart/2008/layout/CaptionedPictures"/>
    <dgm:cxn modelId="{75369912-E53D-40BF-8566-79BCD9BA1245}" type="presParOf" srcId="{E2BEACA7-D697-4294-B2FF-816A93EDAF07}" destId="{5AD1246F-2CD7-48F2-9559-2B0150002FC0}" srcOrd="2" destOrd="0" presId="urn:microsoft.com/office/officeart/2008/layout/CaptionedPictures"/>
    <dgm:cxn modelId="{5E8CE01D-00C6-4013-98AB-F796538FAA0F}" type="presParOf" srcId="{5AD1246F-2CD7-48F2-9559-2B0150002FC0}" destId="{B326B1F2-0D8B-46EB-A6B1-48C4829627E0}" srcOrd="0" destOrd="0" presId="urn:microsoft.com/office/officeart/2008/layout/CaptionedPictures"/>
    <dgm:cxn modelId="{D6B68C74-5BF0-4E7C-96C3-4F1D303DF93D}" type="presParOf" srcId="{5AD1246F-2CD7-48F2-9559-2B0150002FC0}" destId="{F8868911-C9A5-4CE4-8865-4E08C293274B}" srcOrd="1" destOrd="0" presId="urn:microsoft.com/office/officeart/2008/layout/CaptionedPictures"/>
    <dgm:cxn modelId="{A4C0D933-7B87-439A-B677-370E39F5578D}" type="presParOf" srcId="{E12139EA-8FBB-49A8-BCE5-0FDE179037F2}" destId="{1A0A6F45-7035-4788-B9F7-E3042D751D0E}" srcOrd="1" destOrd="0" presId="urn:microsoft.com/office/officeart/2008/layout/CaptionedPictures"/>
    <dgm:cxn modelId="{C2F061D5-2B66-457E-8121-6BC423DAD4E4}" type="presParOf" srcId="{E12139EA-8FBB-49A8-BCE5-0FDE179037F2}" destId="{92A33174-058B-4D17-B9DB-DC1EAAAFC2A3}" srcOrd="2" destOrd="0" presId="urn:microsoft.com/office/officeart/2008/layout/CaptionedPictures"/>
    <dgm:cxn modelId="{D4BAC6C2-68BA-4D31-A901-DD2125C0184D}" type="presParOf" srcId="{92A33174-058B-4D17-B9DB-DC1EAAAFC2A3}" destId="{EAF9549E-A938-4718-A3C8-E47C3969E41D}" srcOrd="0" destOrd="0" presId="urn:microsoft.com/office/officeart/2008/layout/CaptionedPictures"/>
    <dgm:cxn modelId="{0995B1C8-4FA1-4F3A-AD10-A4E6A53C7C4C}" type="presParOf" srcId="{92A33174-058B-4D17-B9DB-DC1EAAAFC2A3}" destId="{FFCB90D5-AF72-4ECE-BEA6-6EB502F2BF01}" srcOrd="1" destOrd="0" presId="urn:microsoft.com/office/officeart/2008/layout/CaptionedPictures"/>
    <dgm:cxn modelId="{3DB1F1F8-75EB-4E0D-9B61-FC99C4D56CDD}" type="presParOf" srcId="{92A33174-058B-4D17-B9DB-DC1EAAAFC2A3}" destId="{DC4ACF24-6253-48DE-8D91-CAF9B054140A}" srcOrd="2" destOrd="0" presId="urn:microsoft.com/office/officeart/2008/layout/CaptionedPictures"/>
    <dgm:cxn modelId="{1D4F3ACC-F5F5-4962-9111-244CADDAC1BF}" type="presParOf" srcId="{DC4ACF24-6253-48DE-8D91-CAF9B054140A}" destId="{AC35FF13-FE4D-4015-A87E-3504FD995115}" srcOrd="0" destOrd="0" presId="urn:microsoft.com/office/officeart/2008/layout/CaptionedPictures"/>
    <dgm:cxn modelId="{06B03967-CDCF-4D68-B6EE-B3607FB0C341}" type="presParOf" srcId="{DC4ACF24-6253-48DE-8D91-CAF9B054140A}" destId="{DEC6C3A8-5200-414E-B66A-11B39AEE7FA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93DCE-BB7E-4D4A-A9F1-893F2F6C0109}">
      <dsp:nvSpPr>
        <dsp:cNvPr id="0" name=""/>
        <dsp:cNvSpPr/>
      </dsp:nvSpPr>
      <dsp:spPr>
        <a:xfrm>
          <a:off x="4039" y="212714"/>
          <a:ext cx="3416897" cy="40198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3236B0-843C-4728-AFCD-F5062CC55FF1}">
      <dsp:nvSpPr>
        <dsp:cNvPr id="0" name=""/>
        <dsp:cNvSpPr/>
      </dsp:nvSpPr>
      <dsp:spPr>
        <a:xfrm>
          <a:off x="200040" y="451897"/>
          <a:ext cx="3075207" cy="261292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6000" r="-1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6B1F2-0D8B-46EB-A6B1-48C4829627E0}">
      <dsp:nvSpPr>
        <dsp:cNvPr id="0" name=""/>
        <dsp:cNvSpPr/>
      </dsp:nvSpPr>
      <dsp:spPr>
        <a:xfrm>
          <a:off x="174884" y="3388451"/>
          <a:ext cx="3075207" cy="68334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READING</a:t>
          </a:r>
        </a:p>
      </dsp:txBody>
      <dsp:txXfrm>
        <a:off x="174884" y="3388451"/>
        <a:ext cx="3075207" cy="683347"/>
      </dsp:txXfrm>
    </dsp:sp>
    <dsp:sp modelId="{F8868911-C9A5-4CE4-8865-4E08C293274B}">
      <dsp:nvSpPr>
        <dsp:cNvPr id="0" name=""/>
        <dsp:cNvSpPr/>
      </dsp:nvSpPr>
      <dsp:spPr>
        <a:xfrm>
          <a:off x="174884" y="2986431"/>
          <a:ext cx="3075207" cy="40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174884" y="2986431"/>
        <a:ext cx="3075207" cy="402020"/>
      </dsp:txXfrm>
    </dsp:sp>
    <dsp:sp modelId="{EAF9549E-A938-4718-A3C8-E47C3969E41D}">
      <dsp:nvSpPr>
        <dsp:cNvPr id="0" name=""/>
        <dsp:cNvSpPr/>
      </dsp:nvSpPr>
      <dsp:spPr>
        <a:xfrm>
          <a:off x="4101157" y="212714"/>
          <a:ext cx="3416897" cy="40198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CB90D5-AF72-4ECE-BEA6-6EB502F2BF01}">
      <dsp:nvSpPr>
        <dsp:cNvPr id="0" name=""/>
        <dsp:cNvSpPr/>
      </dsp:nvSpPr>
      <dsp:spPr>
        <a:xfrm>
          <a:off x="4272002" y="373510"/>
          <a:ext cx="3075207" cy="2612921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35FF13-FE4D-4015-A87E-3504FD995115}">
      <dsp:nvSpPr>
        <dsp:cNvPr id="0" name=""/>
        <dsp:cNvSpPr/>
      </dsp:nvSpPr>
      <dsp:spPr>
        <a:xfrm>
          <a:off x="4272002" y="3388451"/>
          <a:ext cx="3075207" cy="683347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SPEAKING</a:t>
          </a:r>
        </a:p>
      </dsp:txBody>
      <dsp:txXfrm>
        <a:off x="4272002" y="3388451"/>
        <a:ext cx="3075207" cy="683347"/>
      </dsp:txXfrm>
    </dsp:sp>
    <dsp:sp modelId="{DEC6C3A8-5200-414E-B66A-11B39AEE7FAA}">
      <dsp:nvSpPr>
        <dsp:cNvPr id="0" name=""/>
        <dsp:cNvSpPr/>
      </dsp:nvSpPr>
      <dsp:spPr>
        <a:xfrm>
          <a:off x="4272002" y="2986431"/>
          <a:ext cx="3075207" cy="40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272002" y="2986431"/>
        <a:ext cx="3075207" cy="4020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93DCE-BB7E-4D4A-A9F1-893F2F6C0109}">
      <dsp:nvSpPr>
        <dsp:cNvPr id="0" name=""/>
        <dsp:cNvSpPr/>
      </dsp:nvSpPr>
      <dsp:spPr>
        <a:xfrm>
          <a:off x="4039" y="212714"/>
          <a:ext cx="3416897" cy="40198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3236B0-843C-4728-AFCD-F5062CC55FF1}">
      <dsp:nvSpPr>
        <dsp:cNvPr id="0" name=""/>
        <dsp:cNvSpPr/>
      </dsp:nvSpPr>
      <dsp:spPr>
        <a:xfrm>
          <a:off x="174884" y="373510"/>
          <a:ext cx="3075207" cy="261292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6B1F2-0D8B-46EB-A6B1-48C4829627E0}">
      <dsp:nvSpPr>
        <dsp:cNvPr id="0" name=""/>
        <dsp:cNvSpPr/>
      </dsp:nvSpPr>
      <dsp:spPr>
        <a:xfrm>
          <a:off x="174884" y="3388451"/>
          <a:ext cx="3075207" cy="68334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READING</a:t>
          </a:r>
        </a:p>
      </dsp:txBody>
      <dsp:txXfrm>
        <a:off x="174884" y="3388451"/>
        <a:ext cx="3075207" cy="683347"/>
      </dsp:txXfrm>
    </dsp:sp>
    <dsp:sp modelId="{F8868911-C9A5-4CE4-8865-4E08C293274B}">
      <dsp:nvSpPr>
        <dsp:cNvPr id="0" name=""/>
        <dsp:cNvSpPr/>
      </dsp:nvSpPr>
      <dsp:spPr>
        <a:xfrm>
          <a:off x="174884" y="2986431"/>
          <a:ext cx="3075207" cy="40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174884" y="2986431"/>
        <a:ext cx="3075207" cy="402020"/>
      </dsp:txXfrm>
    </dsp:sp>
    <dsp:sp modelId="{EAF9549E-A938-4718-A3C8-E47C3969E41D}">
      <dsp:nvSpPr>
        <dsp:cNvPr id="0" name=""/>
        <dsp:cNvSpPr/>
      </dsp:nvSpPr>
      <dsp:spPr>
        <a:xfrm>
          <a:off x="4101157" y="212714"/>
          <a:ext cx="3416897" cy="40198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CB90D5-AF72-4ECE-BEA6-6EB502F2BF01}">
      <dsp:nvSpPr>
        <dsp:cNvPr id="0" name=""/>
        <dsp:cNvSpPr/>
      </dsp:nvSpPr>
      <dsp:spPr>
        <a:xfrm>
          <a:off x="4272002" y="373510"/>
          <a:ext cx="3075207" cy="2612921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35FF13-FE4D-4015-A87E-3504FD995115}">
      <dsp:nvSpPr>
        <dsp:cNvPr id="0" name=""/>
        <dsp:cNvSpPr/>
      </dsp:nvSpPr>
      <dsp:spPr>
        <a:xfrm>
          <a:off x="4272002" y="3388451"/>
          <a:ext cx="3075207" cy="683347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SPEAKING</a:t>
          </a:r>
        </a:p>
      </dsp:txBody>
      <dsp:txXfrm>
        <a:off x="4272002" y="3388451"/>
        <a:ext cx="3075207" cy="683347"/>
      </dsp:txXfrm>
    </dsp:sp>
    <dsp:sp modelId="{DEC6C3A8-5200-414E-B66A-11B39AEE7FAA}">
      <dsp:nvSpPr>
        <dsp:cNvPr id="0" name=""/>
        <dsp:cNvSpPr/>
      </dsp:nvSpPr>
      <dsp:spPr>
        <a:xfrm>
          <a:off x="4272002" y="2986431"/>
          <a:ext cx="3075207" cy="40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272002" y="2986431"/>
        <a:ext cx="3075207" cy="4020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073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91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56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63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23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98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807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65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11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8026" y="1398528"/>
            <a:ext cx="10696907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BRAINSTORMING: Look at the picture and find the words or phrases to describe it.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0" name="Picture 4" descr="Investigating Authentic Questions — Learning in Hand with Tony Vincen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88" y="2458219"/>
            <a:ext cx="3181700" cy="21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0E82EA46-ACDA-4043-A4ED-0EC3426FD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9910" y="1860192"/>
            <a:ext cx="1962740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E01086-1DEC-4BEC-BA8E-4AFD5E8E7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351367B-6B31-440D-B670-2DB820B449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448662"/>
              </p:ext>
            </p:extLst>
          </p:nvPr>
        </p:nvGraphicFramePr>
        <p:xfrm>
          <a:off x="5543550" y="2130183"/>
          <a:ext cx="6430565" cy="338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Bitmap Image" r:id="rId6" imgW="2010056" imgH="1057423" progId="Paint.Picture">
                  <p:embed/>
                </p:oleObj>
              </mc:Choice>
              <mc:Fallback>
                <p:oleObj name="Bitmap Image" r:id="rId6" imgW="2010056" imgH="1057423" progId="Paint.Picture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351367B-6B31-440D-B670-2DB820B449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550" y="2130183"/>
                        <a:ext cx="6430565" cy="33829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06FCD7D-C4F8-48EE-B6EA-022BDA98628D}"/>
              </a:ext>
            </a:extLst>
          </p:cNvPr>
          <p:cNvSpPr txBox="1"/>
          <p:nvPr/>
        </p:nvSpPr>
        <p:spPr>
          <a:xfrm>
            <a:off x="9525" y="5156664"/>
            <a:ext cx="11852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hronicaPro-Book"/>
              </a:rPr>
              <a:t>Suggested answer:</a:t>
            </a:r>
          </a:p>
          <a:p>
            <a:r>
              <a:rPr lang="en-US" sz="2800" dirty="0">
                <a:latin typeface="ChronicaPro-Book"/>
              </a:rPr>
              <a:t>The car: convenient, safe, comfortable, modern, automatic, automated, autopilot, etc.</a:t>
            </a:r>
          </a:p>
          <a:p>
            <a:r>
              <a:rPr lang="en-US" sz="2800" dirty="0">
                <a:latin typeface="ChronicaPro-Book"/>
              </a:rPr>
              <a:t>The driver: relaxing / isn’t driving, etc.</a:t>
            </a:r>
          </a:p>
        </p:txBody>
      </p:sp>
    </p:spTree>
    <p:extLst>
      <p:ext uri="{BB962C8B-B14F-4D97-AF65-F5344CB8AC3E}">
        <p14:creationId xmlns:p14="http://schemas.microsoft.com/office/powerpoint/2010/main" val="372056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331912"/>
            <a:ext cx="1072937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passage and answer the question.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WHILE-READING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1E3204-79AC-485E-AAA1-EB6600D486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88" y="1793578"/>
            <a:ext cx="5988437" cy="50522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C45152-CA42-4763-948B-0BEDAD53EE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800" y="2503849"/>
            <a:ext cx="5826379" cy="2235499"/>
          </a:xfrm>
          <a:prstGeom prst="rect">
            <a:avLst/>
          </a:prstGeom>
        </p:spPr>
      </p:pic>
      <p:pic>
        <p:nvPicPr>
          <p:cNvPr id="2050" name="Picture 2" descr="HD Green Brush Stroke Tick Mark Symbol Icon PNG | Citypng">
            <a:extLst>
              <a:ext uri="{FF2B5EF4-FFF2-40B4-BE49-F238E27FC236}">
                <a16:creationId xmlns:a16="http://schemas.microsoft.com/office/drawing/2014/main" id="{698B452D-88D4-487E-9339-193283F41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49" y="2967605"/>
            <a:ext cx="461395" cy="46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07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331912"/>
            <a:ext cx="1072937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passage again and complete the fact file with no more than ….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WHILE-READING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193190-102E-4B25-A413-1369BC6FA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453" y="1955244"/>
            <a:ext cx="5343235" cy="46950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4BCA3D-BC9F-47CC-B00C-980E05BBAA40}"/>
              </a:ext>
            </a:extLst>
          </p:cNvPr>
          <p:cNvSpPr txBox="1"/>
          <p:nvPr/>
        </p:nvSpPr>
        <p:spPr>
          <a:xfrm>
            <a:off x="6108174" y="3198169"/>
            <a:ext cx="1007001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2015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6D15AD-0C6C-40C7-AEE5-6DF675A7D97D}"/>
              </a:ext>
            </a:extLst>
          </p:cNvPr>
          <p:cNvSpPr txBox="1"/>
          <p:nvPr/>
        </p:nvSpPr>
        <p:spPr>
          <a:xfrm>
            <a:off x="6096000" y="3714124"/>
            <a:ext cx="194786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safest/largest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AEB568A-0572-4EB4-8809-3DFFAA5B8EF4}"/>
              </a:ext>
            </a:extLst>
          </p:cNvPr>
          <p:cNvSpPr txBox="1"/>
          <p:nvPr/>
        </p:nvSpPr>
        <p:spPr>
          <a:xfrm>
            <a:off x="6108174" y="4175789"/>
            <a:ext cx="215863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largest/safest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7619C0-B02A-4850-A387-2E70E41FF9DD}"/>
              </a:ext>
            </a:extLst>
          </p:cNvPr>
          <p:cNvSpPr txBox="1"/>
          <p:nvPr/>
        </p:nvSpPr>
        <p:spPr>
          <a:xfrm>
            <a:off x="7115175" y="4799121"/>
            <a:ext cx="306228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autopilot function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1898AF-BDF9-49D9-B9DA-8EF5DDE18639}"/>
              </a:ext>
            </a:extLst>
          </p:cNvPr>
          <p:cNvSpPr txBox="1"/>
          <p:nvPr/>
        </p:nvSpPr>
        <p:spPr>
          <a:xfrm>
            <a:off x="6146631" y="5263063"/>
            <a:ext cx="215863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electricity</a:t>
            </a:r>
          </a:p>
        </p:txBody>
      </p:sp>
    </p:spTree>
    <p:extLst>
      <p:ext uri="{BB962C8B-B14F-4D97-AF65-F5344CB8AC3E}">
        <p14:creationId xmlns:p14="http://schemas.microsoft.com/office/powerpoint/2010/main" val="240555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331912"/>
            <a:ext cx="1072937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Retelling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POST - READING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4DD691-109D-4B3A-B3F9-086081B87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0149" y="2141284"/>
            <a:ext cx="5867227" cy="308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20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Look at the fact file in 3 then ask and answer questions about it.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850B4E-D6CD-4B11-8643-0664074EBCCB}"/>
              </a:ext>
            </a:extLst>
          </p:cNvPr>
          <p:cNvSpPr/>
          <p:nvPr/>
        </p:nvSpPr>
        <p:spPr>
          <a:xfrm>
            <a:off x="628983" y="1998857"/>
            <a:ext cx="41560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lvl="0" indent="-342900" fontAlgn="base">
              <a:buFont typeface="Wingdings" panose="05000000000000000000" pitchFamily="2" charset="2"/>
              <a:buChar char="Ø"/>
            </a:pPr>
            <a:r>
              <a:rPr lang="en-US" sz="2400" dirty="0"/>
              <a:t>To enable Ss to ask and answer questions about a car company</a:t>
            </a:r>
            <a:endParaRPr lang="en-US" sz="24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</p:txBody>
      </p:sp>
      <p:pic>
        <p:nvPicPr>
          <p:cNvPr id="4098" name="Picture 2" descr="Transparent People Talking Png Clipart (#5397211) - PinClipart">
            <a:extLst>
              <a:ext uri="{FF2B5EF4-FFF2-40B4-BE49-F238E27FC236}">
                <a16:creationId xmlns:a16="http://schemas.microsoft.com/office/drawing/2014/main" id="{270A4DD8-3AFE-47BB-B4FB-9CA7AD896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87" y="1896217"/>
            <a:ext cx="5199830" cy="397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B6BC10-B0E2-458C-91DC-749B0F223694}"/>
              </a:ext>
            </a:extLst>
          </p:cNvPr>
          <p:cNvSpPr txBox="1"/>
          <p:nvPr/>
        </p:nvSpPr>
        <p:spPr>
          <a:xfrm>
            <a:off x="487067" y="3771900"/>
            <a:ext cx="51998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Suggested questions:</a:t>
            </a:r>
          </a:p>
          <a:p>
            <a:r>
              <a:rPr lang="en-US" dirty="0"/>
              <a:t>* What is the name of the company?</a:t>
            </a:r>
            <a:br>
              <a:rPr lang="en-US" dirty="0"/>
            </a:b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When was Speed introduced? / When did they introduce Speed?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What do you know about Safety? / What is special about Safety?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What functions do these models have?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What do these models run on?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What can passengers do when they are travelling in the car?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 why Roadrunner’s cars will or won’t become popular in the near future. Report your reasons to the class.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929424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AE0E5F-D3BC-49BD-9680-C6B4DA8E3399}"/>
              </a:ext>
            </a:extLst>
          </p:cNvPr>
          <p:cNvSpPr txBox="1"/>
          <p:nvPr/>
        </p:nvSpPr>
        <p:spPr>
          <a:xfrm>
            <a:off x="193490" y="2233320"/>
            <a:ext cx="1199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ChronicaPro-Book"/>
              </a:rPr>
              <a:t>“Why Roadrunner’s cars will or won’t become popular in the near future?”.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F1A3C6-F118-46F3-95E1-C9B0DD923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1729" y="2970532"/>
            <a:ext cx="4108542" cy="420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79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04619913"/>
              </p:ext>
            </p:extLst>
          </p:nvPr>
        </p:nvGraphicFramePr>
        <p:xfrm>
          <a:off x="2471649" y="1999826"/>
          <a:ext cx="7522095" cy="4445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5" y="2272146"/>
            <a:ext cx="8872451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for the next lesson: </a:t>
            </a:r>
            <a:r>
              <a:rPr lang="en-US" sz="2800" b="1" dirty="0">
                <a:solidFill>
                  <a:schemeClr val="accent2"/>
                </a:solidFill>
              </a:rPr>
              <a:t>Skills 2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5: SKILLS 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20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49" y="229764"/>
            <a:ext cx="8474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TRAVELLING IN THE FUTURE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35377" y="158698"/>
            <a:ext cx="1091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998571408"/>
              </p:ext>
            </p:extLst>
          </p:nvPr>
        </p:nvGraphicFramePr>
        <p:xfrm>
          <a:off x="2235238" y="2412691"/>
          <a:ext cx="7522095" cy="4445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 charge (v) 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sạc</a:t>
            </a:r>
            <a:r>
              <a:rPr lang="en-US" sz="2800" dirty="0"/>
              <a:t> pin</a:t>
            </a:r>
          </a:p>
        </p:txBody>
      </p:sp>
      <p:sp>
        <p:nvSpPr>
          <p:cNvPr id="2" name="Rectangle 1"/>
          <p:cNvSpPr/>
          <p:nvPr/>
        </p:nvSpPr>
        <p:spPr>
          <a:xfrm>
            <a:off x="2809458" y="3252092"/>
            <a:ext cx="1188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en-US" sz="2400" b="1" dirty="0" err="1">
                <a:solidFill>
                  <a:srgbClr val="0FB7BD"/>
                </a:solidFill>
              </a:rPr>
              <a:t>tʃɑːdʒ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149581-2E39-447B-AA6C-68A5AAEBD3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1" y="2528252"/>
            <a:ext cx="4746394" cy="2790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passenger (n) 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8061" y="4173770"/>
            <a:ext cx="5272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hành</a:t>
            </a:r>
            <a:r>
              <a:rPr lang="en-US" sz="2800" dirty="0"/>
              <a:t> </a:t>
            </a:r>
            <a:r>
              <a:rPr lang="en-US" sz="2800" dirty="0" err="1"/>
              <a:t>khách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1997922" y="3252092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</a:t>
            </a:r>
            <a:r>
              <a:rPr lang="en-US" sz="2400" b="1" dirty="0" err="1">
                <a:solidFill>
                  <a:srgbClr val="0FB7BD"/>
                </a:solidFill>
              </a:rPr>
              <a:t>pæs.ən.dʒər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81B559-195F-477B-B702-A4DE9541B1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851" y="2026790"/>
            <a:ext cx="4410795" cy="3620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economical (adj) 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tiết</a:t>
            </a:r>
            <a:r>
              <a:rPr lang="en-US" sz="2800" dirty="0"/>
              <a:t> </a:t>
            </a:r>
            <a:r>
              <a:rPr lang="en-US" sz="2800" dirty="0" err="1"/>
              <a:t>kiệm</a:t>
            </a:r>
            <a:r>
              <a:rPr lang="en-US" sz="2800" dirty="0"/>
              <a:t> </a:t>
            </a:r>
            <a:r>
              <a:rPr lang="en-US" sz="2800" dirty="0" err="1"/>
              <a:t>nhiên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571412" y="3252092"/>
            <a:ext cx="2398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/ˌ</a:t>
            </a:r>
            <a:r>
              <a:rPr lang="en-US" sz="2400" b="1" dirty="0" err="1">
                <a:solidFill>
                  <a:srgbClr val="0FB7BD"/>
                </a:solidFill>
              </a:rPr>
              <a:t>i</a:t>
            </a:r>
            <a:r>
              <a:rPr lang="en-US" sz="2400" b="1" dirty="0">
                <a:solidFill>
                  <a:srgbClr val="0FB7BD"/>
                </a:solidFill>
              </a:rPr>
              <a:t>ː.</a:t>
            </a:r>
            <a:r>
              <a:rPr lang="en-US" sz="2400" b="1" dirty="0" err="1">
                <a:solidFill>
                  <a:srgbClr val="0FB7BD"/>
                </a:solidFill>
              </a:rPr>
              <a:t>kəˈnɒm.ɪ.kəl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74A499-6CAA-48EF-946B-BB8650EF35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008" y="2299704"/>
            <a:ext cx="5390843" cy="35540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 autopilot (adj, n) 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lái</a:t>
            </a:r>
            <a:r>
              <a:rPr lang="en-US" sz="2800" dirty="0"/>
              <a:t> </a:t>
            </a:r>
            <a:r>
              <a:rPr lang="en-US" sz="2800" dirty="0" err="1"/>
              <a:t>tự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670542" y="3252092"/>
            <a:ext cx="22001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/ˈɔː.</a:t>
            </a:r>
            <a:r>
              <a:rPr lang="en-US" sz="2400" b="1" dirty="0" err="1">
                <a:solidFill>
                  <a:srgbClr val="0FB7BD"/>
                </a:solidFill>
              </a:rPr>
              <a:t>təʊˌpaɪ.lət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839B1B-DE9F-4382-BBE6-DF897F6DFE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953" y="2171957"/>
            <a:ext cx="5238322" cy="31429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014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 function 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chức</a:t>
            </a:r>
            <a:r>
              <a:rPr lang="en-US" sz="2800" dirty="0"/>
              <a:t> </a:t>
            </a:r>
            <a:r>
              <a:rPr lang="en-US" sz="2800" dirty="0" err="1"/>
              <a:t>năng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984185" y="3252092"/>
            <a:ext cx="1572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</a:t>
            </a:r>
            <a:r>
              <a:rPr lang="en-US" sz="2400" b="1" dirty="0" err="1">
                <a:solidFill>
                  <a:srgbClr val="0FB7BD"/>
                </a:solidFill>
              </a:rPr>
              <a:t>fʌŋk.ʃən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A496F8-3230-4AD7-B0E5-0742DF22A7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1" y="2184060"/>
            <a:ext cx="4972050" cy="3300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873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  run on (v) 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chạy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(</a:t>
            </a:r>
            <a:r>
              <a:rPr lang="en-US" sz="2800" dirty="0" err="1"/>
              <a:t>nhiên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)</a:t>
            </a:r>
          </a:p>
        </p:txBody>
      </p:sp>
      <p:sp>
        <p:nvSpPr>
          <p:cNvPr id="2" name="Rectangle 1"/>
          <p:cNvSpPr/>
          <p:nvPr/>
        </p:nvSpPr>
        <p:spPr>
          <a:xfrm>
            <a:off x="3135669" y="3252092"/>
            <a:ext cx="1269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en-US" sz="2400" b="1" dirty="0" err="1">
                <a:solidFill>
                  <a:srgbClr val="0FB7BD"/>
                </a:solidFill>
              </a:rPr>
              <a:t>rʌn</a:t>
            </a:r>
            <a:r>
              <a:rPr lang="en-US" sz="2400" b="1" dirty="0">
                <a:solidFill>
                  <a:srgbClr val="0FB7BD"/>
                </a:solidFill>
              </a:rPr>
              <a:t> </a:t>
            </a:r>
            <a:r>
              <a:rPr lang="en-US" sz="2400" b="1" dirty="0" err="1">
                <a:solidFill>
                  <a:srgbClr val="0FB7BD"/>
                </a:solidFill>
              </a:rPr>
              <a:t>ɒn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8C9FB0-D34B-49ED-9F26-0D9A74BFF7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615" y="2181789"/>
            <a:ext cx="5904743" cy="30639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39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402881"/>
              </p:ext>
            </p:extLst>
          </p:nvPr>
        </p:nvGraphicFramePr>
        <p:xfrm>
          <a:off x="757239" y="1402822"/>
          <a:ext cx="10558462" cy="524674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397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4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6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9649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66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  charge (v)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/tʃɑːdʒ/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sạc pin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5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 passenger (n)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800" b="1" dirty="0" err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pæs.in.dʒər</a:t>
                      </a: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hành khách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70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 economical (adj)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/ˌ</a:t>
                      </a:r>
                      <a:r>
                        <a:rPr lang="en-US" sz="2800" b="1" dirty="0" err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ː.</a:t>
                      </a:r>
                      <a:r>
                        <a:rPr lang="en-US" sz="2800" b="1" dirty="0" err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kəˈnɒm.ɪ.kəl</a:t>
                      </a: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tiết kiệm nhiên liệu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70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b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4. autopilot (adj, n)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/ˈɔː.</a:t>
                      </a:r>
                      <a:r>
                        <a:rPr lang="en-US" sz="2800" b="1" dirty="0" err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təʊˌpaɪ.lət</a:t>
                      </a: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lái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tự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động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7729458"/>
                  </a:ext>
                </a:extLst>
              </a:tr>
              <a:tr h="7670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b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 function (n)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/ˈfʌŋk.ʃən/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chức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năng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473316"/>
                  </a:ext>
                </a:extLst>
              </a:tr>
              <a:tr h="105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  run on (v) 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b="1" dirty="0" err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rʌn</a:t>
                      </a: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ɒn</a:t>
                      </a:r>
                      <a:r>
                        <a:rPr lang="en-US" sz="2800" b="1" dirty="0">
                          <a:effectLst/>
                          <a:latin typeface="ChronicaPro-Book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chạy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bằng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(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nhiên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liệu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nào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hronicaPro-Book"/>
                          <a:ea typeface="Times New Roman" panose="02020603050405020304" pitchFamily="18" charset="0"/>
                          <a:cs typeface="Lucida Sans Unicode" panose="020B0602030504020204" pitchFamily="34" charset="0"/>
                        </a:rPr>
                        <a:t>)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3597088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3125</TotalTime>
  <Words>499</Words>
  <Application>Microsoft Office PowerPoint</Application>
  <PresentationFormat>Widescreen</PresentationFormat>
  <Paragraphs>113</Paragraphs>
  <Slides>18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ChronicaPro-Book</vt:lpstr>
      <vt:lpstr>Lucida Sans Unicode</vt:lpstr>
      <vt:lpstr>Myriad Pro</vt:lpstr>
      <vt:lpstr>Times New Roman</vt:lpstr>
      <vt:lpstr>Wingdings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147</cp:revision>
  <dcterms:created xsi:type="dcterms:W3CDTF">2020-12-09T02:04:09Z</dcterms:created>
  <dcterms:modified xsi:type="dcterms:W3CDTF">2023-04-07T14:47:42Z</dcterms:modified>
</cp:coreProperties>
</file>