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1" r:id="rId2"/>
    <p:sldId id="256" r:id="rId3"/>
    <p:sldId id="281" r:id="rId4"/>
    <p:sldId id="331" r:id="rId5"/>
    <p:sldId id="276" r:id="rId6"/>
    <p:sldId id="339" r:id="rId7"/>
    <p:sldId id="341" r:id="rId8"/>
    <p:sldId id="335" r:id="rId9"/>
    <p:sldId id="336" r:id="rId10"/>
    <p:sldId id="313" r:id="rId11"/>
    <p:sldId id="340" r:id="rId12"/>
    <p:sldId id="342" r:id="rId13"/>
    <p:sldId id="314" r:id="rId14"/>
    <p:sldId id="330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A5"/>
    <a:srgbClr val="FFDAAB"/>
    <a:srgbClr val="F7941E"/>
    <a:srgbClr val="CBEAF0"/>
    <a:srgbClr val="48C0B6"/>
    <a:srgbClr val="FBB040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AF5E24-8B27-4718-A1B7-A66C282E720E}" v="202" dt="2022-03-24T08:42:54.0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y Linh Do" userId="f60f9f76584ec879" providerId="LiveId" clId="{8CAF5E24-8B27-4718-A1B7-A66C282E720E}"/>
    <pc:docChg chg="undo custSel addSld delSld modSld sldOrd">
      <pc:chgData name="Thuy Linh Do" userId="f60f9f76584ec879" providerId="LiveId" clId="{8CAF5E24-8B27-4718-A1B7-A66C282E720E}" dt="2022-03-24T08:43:01.777" v="582" actId="20577"/>
      <pc:docMkLst>
        <pc:docMk/>
      </pc:docMkLst>
      <pc:sldChg chg="modSp mod">
        <pc:chgData name="Thuy Linh Do" userId="f60f9f76584ec879" providerId="LiveId" clId="{8CAF5E24-8B27-4718-A1B7-A66C282E720E}" dt="2022-03-24T08:42:41.166" v="577" actId="113"/>
        <pc:sldMkLst>
          <pc:docMk/>
          <pc:sldMk cId="252621157" sldId="256"/>
        </pc:sldMkLst>
        <pc:spChg chg="mod">
          <ac:chgData name="Thuy Linh Do" userId="f60f9f76584ec879" providerId="LiveId" clId="{8CAF5E24-8B27-4718-A1B7-A66C282E720E}" dt="2022-03-24T08:07:06.707" v="34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06:46.093" v="5" actId="1076"/>
          <ac:spMkLst>
            <pc:docMk/>
            <pc:sldMk cId="252621157" sldId="256"/>
            <ac:spMk id="18" creationId="{00000000-0000-0000-0000-000000000000}"/>
          </ac:spMkLst>
        </pc:spChg>
        <pc:graphicFrameChg chg="mod modGraphic">
          <ac:chgData name="Thuy Linh Do" userId="f60f9f76584ec879" providerId="LiveId" clId="{8CAF5E24-8B27-4718-A1B7-A66C282E720E}" dt="2022-03-24T08:42:41.166" v="577" actId="113"/>
          <ac:graphicFrameMkLst>
            <pc:docMk/>
            <pc:sldMk cId="252621157" sldId="256"/>
            <ac:graphicFrameMk id="19" creationId="{00000000-0000-0000-0000-000000000000}"/>
          </ac:graphicFrameMkLst>
        </pc:graphicFrameChg>
      </pc:sldChg>
      <pc:sldChg chg="modSp mod">
        <pc:chgData name="Thuy Linh Do" userId="f60f9f76584ec879" providerId="LiveId" clId="{8CAF5E24-8B27-4718-A1B7-A66C282E720E}" dt="2022-03-24T08:08:08.054" v="43" actId="20577"/>
        <pc:sldMkLst>
          <pc:docMk/>
          <pc:sldMk cId="2021924275" sldId="275"/>
        </pc:sldMkLst>
        <pc:spChg chg="mod">
          <ac:chgData name="Thuy Linh Do" userId="f60f9f76584ec879" providerId="LiveId" clId="{8CAF5E24-8B27-4718-A1B7-A66C282E720E}" dt="2022-03-24T08:08:08.054" v="43" actId="20577"/>
          <ac:spMkLst>
            <pc:docMk/>
            <pc:sldMk cId="2021924275" sldId="275"/>
            <ac:spMk id="12" creationId="{00000000-0000-0000-0000-000000000000}"/>
          </ac:spMkLst>
        </pc:spChg>
      </pc:sldChg>
      <pc:sldChg chg="addSp delSp modSp mod">
        <pc:chgData name="Thuy Linh Do" userId="f60f9f76584ec879" providerId="LiveId" clId="{8CAF5E24-8B27-4718-A1B7-A66C282E720E}" dt="2022-03-24T08:30:15.501" v="369" actId="1076"/>
        <pc:sldMkLst>
          <pc:docMk/>
          <pc:sldMk cId="1529224504" sldId="276"/>
        </pc:sldMkLst>
        <pc:spChg chg="mod">
          <ac:chgData name="Thuy Linh Do" userId="f60f9f76584ec879" providerId="LiveId" clId="{8CAF5E24-8B27-4718-A1B7-A66C282E720E}" dt="2022-03-24T08:30:12.017" v="367" actId="1076"/>
          <ac:spMkLst>
            <pc:docMk/>
            <pc:sldMk cId="1529224504" sldId="276"/>
            <ac:spMk id="2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22:45.309" v="336"/>
          <ac:spMkLst>
            <pc:docMk/>
            <pc:sldMk cId="1529224504" sldId="276"/>
            <ac:spMk id="12" creationId="{00000000-0000-0000-0000-000000000000}"/>
          </ac:spMkLst>
        </pc:spChg>
        <pc:picChg chg="add del mod">
          <ac:chgData name="Thuy Linh Do" userId="f60f9f76584ec879" providerId="LiveId" clId="{8CAF5E24-8B27-4718-A1B7-A66C282E720E}" dt="2022-03-24T08:30:08.170" v="366" actId="478"/>
          <ac:picMkLst>
            <pc:docMk/>
            <pc:sldMk cId="1529224504" sldId="276"/>
            <ac:picMk id="3" creationId="{EB3C9B18-C716-43A3-A5AA-AE4195212E95}"/>
          </ac:picMkLst>
        </pc:picChg>
        <pc:picChg chg="add mod">
          <ac:chgData name="Thuy Linh Do" userId="f60f9f76584ec879" providerId="LiveId" clId="{8CAF5E24-8B27-4718-A1B7-A66C282E720E}" dt="2022-03-24T08:30:15.501" v="369" actId="1076"/>
          <ac:picMkLst>
            <pc:docMk/>
            <pc:sldMk cId="1529224504" sldId="276"/>
            <ac:picMk id="4" creationId="{A806883E-4F8F-4822-9524-19891ABF121A}"/>
          </ac:picMkLst>
        </pc:picChg>
        <pc:picChg chg="del">
          <ac:chgData name="Thuy Linh Do" userId="f60f9f76584ec879" providerId="LiveId" clId="{8CAF5E24-8B27-4718-A1B7-A66C282E720E}" dt="2022-03-24T08:22:52.623" v="337" actId="478"/>
          <ac:picMkLst>
            <pc:docMk/>
            <pc:sldMk cId="1529224504" sldId="276"/>
            <ac:picMk id="3074" creationId="{7B9A7A49-4110-465D-831E-C9AF8CFE0027}"/>
          </ac:picMkLst>
        </pc:picChg>
      </pc:sldChg>
      <pc:sldChg chg="addSp delSp modSp mod delAnim modAnim">
        <pc:chgData name="Thuy Linh Do" userId="f60f9f76584ec879" providerId="LiveId" clId="{8CAF5E24-8B27-4718-A1B7-A66C282E720E}" dt="2022-03-24T08:14:21.172" v="111"/>
        <pc:sldMkLst>
          <pc:docMk/>
          <pc:sldMk cId="3563799751" sldId="281"/>
        </pc:sldMkLst>
        <pc:spChg chg="del">
          <ac:chgData name="Thuy Linh Do" userId="f60f9f76584ec879" providerId="LiveId" clId="{8CAF5E24-8B27-4718-A1B7-A66C282E720E}" dt="2022-03-24T08:10:53.708" v="77" actId="478"/>
          <ac:spMkLst>
            <pc:docMk/>
            <pc:sldMk cId="3563799751" sldId="281"/>
            <ac:spMk id="4" creationId="{FDBD4588-C294-4015-A280-AA9E7CBE8EB6}"/>
          </ac:spMkLst>
        </pc:spChg>
        <pc:spChg chg="mod">
          <ac:chgData name="Thuy Linh Do" userId="f60f9f76584ec879" providerId="LiveId" clId="{8CAF5E24-8B27-4718-A1B7-A66C282E720E}" dt="2022-03-24T08:10:49.247" v="75"/>
          <ac:spMkLst>
            <pc:docMk/>
            <pc:sldMk cId="3563799751" sldId="281"/>
            <ac:spMk id="9" creationId="{00000000-0000-0000-0000-000000000000}"/>
          </ac:spMkLst>
        </pc:spChg>
        <pc:spChg chg="add mod">
          <ac:chgData name="Thuy Linh Do" userId="f60f9f76584ec879" providerId="LiveId" clId="{8CAF5E24-8B27-4718-A1B7-A66C282E720E}" dt="2022-03-24T08:14:09.376" v="110" actId="255"/>
          <ac:spMkLst>
            <pc:docMk/>
            <pc:sldMk cId="3563799751" sldId="281"/>
            <ac:spMk id="14" creationId="{5CD85EE2-B127-4418-A0C6-8C7951D2D7B8}"/>
          </ac:spMkLst>
        </pc:spChg>
        <pc:picChg chg="del">
          <ac:chgData name="Thuy Linh Do" userId="f60f9f76584ec879" providerId="LiveId" clId="{8CAF5E24-8B27-4718-A1B7-A66C282E720E}" dt="2022-03-24T08:10:50.972" v="76" actId="478"/>
          <ac:picMkLst>
            <pc:docMk/>
            <pc:sldMk cId="3563799751" sldId="281"/>
            <ac:picMk id="3" creationId="{CB3388A7-F4AA-4B8A-8BF8-CD382833DB33}"/>
          </ac:picMkLst>
        </pc:picChg>
        <pc:picChg chg="add mod">
          <ac:chgData name="Thuy Linh Do" userId="f60f9f76584ec879" providerId="LiveId" clId="{8CAF5E24-8B27-4718-A1B7-A66C282E720E}" dt="2022-03-24T08:12:47.989" v="85" actId="1076"/>
          <ac:picMkLst>
            <pc:docMk/>
            <pc:sldMk cId="3563799751" sldId="281"/>
            <ac:picMk id="5" creationId="{CCB02833-C537-49E8-92BB-281DB049FFDE}"/>
          </ac:picMkLst>
        </pc:picChg>
        <pc:picChg chg="add mod">
          <ac:chgData name="Thuy Linh Do" userId="f60f9f76584ec879" providerId="LiveId" clId="{8CAF5E24-8B27-4718-A1B7-A66C282E720E}" dt="2022-03-24T08:12:47.989" v="85" actId="1076"/>
          <ac:picMkLst>
            <pc:docMk/>
            <pc:sldMk cId="3563799751" sldId="281"/>
            <ac:picMk id="7" creationId="{4A7C6A2B-CD0F-4BE2-96B5-69D494A3DEDA}"/>
          </ac:picMkLst>
        </pc:picChg>
        <pc:picChg chg="add mod">
          <ac:chgData name="Thuy Linh Do" userId="f60f9f76584ec879" providerId="LiveId" clId="{8CAF5E24-8B27-4718-A1B7-A66C282E720E}" dt="2022-03-24T08:13:02.238" v="89" actId="1035"/>
          <ac:picMkLst>
            <pc:docMk/>
            <pc:sldMk cId="3563799751" sldId="281"/>
            <ac:picMk id="12" creationId="{FCEA3943-93CD-4929-A593-C7C267584FC1}"/>
          </ac:picMkLst>
        </pc:picChg>
      </pc:sldChg>
      <pc:sldChg chg="modSp mod">
        <pc:chgData name="Thuy Linh Do" userId="f60f9f76584ec879" providerId="LiveId" clId="{8CAF5E24-8B27-4718-A1B7-A66C282E720E}" dt="2022-03-24T08:09:46.035" v="64" actId="20577"/>
        <pc:sldMkLst>
          <pc:docMk/>
          <pc:sldMk cId="658201877" sldId="302"/>
        </pc:sldMkLst>
        <pc:spChg chg="mod">
          <ac:chgData name="Thuy Linh Do" userId="f60f9f76584ec879" providerId="LiveId" clId="{8CAF5E24-8B27-4718-A1B7-A66C282E720E}" dt="2022-03-24T08:08:23.520" v="56" actId="20577"/>
          <ac:spMkLst>
            <pc:docMk/>
            <pc:sldMk cId="658201877" sldId="302"/>
            <ac:spMk id="20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09:09.544" v="59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09:30.613" v="62" actId="20577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09:46.035" v="64" actId="20577"/>
          <ac:spMkLst>
            <pc:docMk/>
            <pc:sldMk cId="658201877" sldId="302"/>
            <ac:spMk id="30" creationId="{00000000-0000-0000-0000-000000000000}"/>
          </ac:spMkLst>
        </pc:spChg>
      </pc:sldChg>
      <pc:sldChg chg="addSp delSp modSp mod">
        <pc:chgData name="Thuy Linh Do" userId="f60f9f76584ec879" providerId="LiveId" clId="{8CAF5E24-8B27-4718-A1B7-A66C282E720E}" dt="2022-03-24T08:10:31.610" v="74" actId="1076"/>
        <pc:sldMkLst>
          <pc:docMk/>
          <pc:sldMk cId="3326368629" sldId="309"/>
        </pc:sldMkLst>
        <pc:spChg chg="add mod">
          <ac:chgData name="Thuy Linh Do" userId="f60f9f76584ec879" providerId="LiveId" clId="{8CAF5E24-8B27-4718-A1B7-A66C282E720E}" dt="2022-03-24T08:10:31.610" v="74" actId="1076"/>
          <ac:spMkLst>
            <pc:docMk/>
            <pc:sldMk cId="3326368629" sldId="309"/>
            <ac:spMk id="13" creationId="{50214D7A-0E4B-41DC-9F76-76D4284A66A9}"/>
          </ac:spMkLst>
        </pc:spChg>
        <pc:spChg chg="mod">
          <ac:chgData name="Thuy Linh Do" userId="f60f9f76584ec879" providerId="LiveId" clId="{8CAF5E24-8B27-4718-A1B7-A66C282E720E}" dt="2022-03-24T08:10:07.826" v="71" actId="20577"/>
          <ac:spMkLst>
            <pc:docMk/>
            <pc:sldMk cId="3326368629" sldId="309"/>
            <ac:spMk id="17" creationId="{9D05A18D-24DB-4B51-95E7-0D2DA1763752}"/>
          </ac:spMkLst>
        </pc:spChg>
        <pc:spChg chg="del">
          <ac:chgData name="Thuy Linh Do" userId="f60f9f76584ec879" providerId="LiveId" clId="{8CAF5E24-8B27-4718-A1B7-A66C282E720E}" dt="2022-03-24T08:10:22.149" v="72" actId="478"/>
          <ac:spMkLst>
            <pc:docMk/>
            <pc:sldMk cId="3326368629" sldId="309"/>
            <ac:spMk id="18" creationId="{FC89DE41-5316-4F0C-B78A-B5749841CEDF}"/>
          </ac:spMkLst>
        </pc:spChg>
      </pc:sldChg>
      <pc:sldChg chg="addSp delSp modSp mod">
        <pc:chgData name="Thuy Linh Do" userId="f60f9f76584ec879" providerId="LiveId" clId="{8CAF5E24-8B27-4718-A1B7-A66C282E720E}" dt="2022-03-24T08:21:45.687" v="321" actId="1035"/>
        <pc:sldMkLst>
          <pc:docMk/>
          <pc:sldMk cId="2954983036" sldId="310"/>
        </pc:sldMkLst>
        <pc:spChg chg="add mod">
          <ac:chgData name="Thuy Linh Do" userId="f60f9f76584ec879" providerId="LiveId" clId="{8CAF5E24-8B27-4718-A1B7-A66C282E720E}" dt="2022-03-24T08:21:40.928" v="316"/>
          <ac:spMkLst>
            <pc:docMk/>
            <pc:sldMk cId="2954983036" sldId="310"/>
            <ac:spMk id="13" creationId="{AB6DB622-2E35-4C0B-ABAA-DFC5564CEC37}"/>
          </ac:spMkLst>
        </pc:spChg>
        <pc:spChg chg="add mod">
          <ac:chgData name="Thuy Linh Do" userId="f60f9f76584ec879" providerId="LiveId" clId="{8CAF5E24-8B27-4718-A1B7-A66C282E720E}" dt="2022-03-24T08:21:45.687" v="321" actId="1035"/>
          <ac:spMkLst>
            <pc:docMk/>
            <pc:sldMk cId="2954983036" sldId="310"/>
            <ac:spMk id="14" creationId="{CDA9ABC9-250C-4C7A-8C62-BC95C1072042}"/>
          </ac:spMkLst>
        </pc:spChg>
        <pc:spChg chg="add mod">
          <ac:chgData name="Thuy Linh Do" userId="f60f9f76584ec879" providerId="LiveId" clId="{8CAF5E24-8B27-4718-A1B7-A66C282E720E}" dt="2022-03-24T08:21:40.928" v="316"/>
          <ac:spMkLst>
            <pc:docMk/>
            <pc:sldMk cId="2954983036" sldId="310"/>
            <ac:spMk id="15" creationId="{78FB3544-30FA-4912-AC23-207832572790}"/>
          </ac:spMkLst>
        </pc:spChg>
        <pc:spChg chg="del">
          <ac:chgData name="Thuy Linh Do" userId="f60f9f76584ec879" providerId="LiveId" clId="{8CAF5E24-8B27-4718-A1B7-A66C282E720E}" dt="2022-03-24T08:21:35.351" v="313" actId="478"/>
          <ac:spMkLst>
            <pc:docMk/>
            <pc:sldMk cId="2954983036" sldId="310"/>
            <ac:spMk id="19" creationId="{86829EDD-6252-46D9-9EA0-67C0C0F6895F}"/>
          </ac:spMkLst>
        </pc:spChg>
        <pc:spChg chg="del">
          <ac:chgData name="Thuy Linh Do" userId="f60f9f76584ec879" providerId="LiveId" clId="{8CAF5E24-8B27-4718-A1B7-A66C282E720E}" dt="2022-03-24T08:21:37.329" v="314" actId="478"/>
          <ac:spMkLst>
            <pc:docMk/>
            <pc:sldMk cId="2954983036" sldId="310"/>
            <ac:spMk id="23" creationId="{DDEEC0F9-5509-427A-9052-A4212BA751B2}"/>
          </ac:spMkLst>
        </pc:spChg>
        <pc:spChg chg="del">
          <ac:chgData name="Thuy Linh Do" userId="f60f9f76584ec879" providerId="LiveId" clId="{8CAF5E24-8B27-4718-A1B7-A66C282E720E}" dt="2022-03-24T08:21:38.816" v="315" actId="478"/>
          <ac:spMkLst>
            <pc:docMk/>
            <pc:sldMk cId="2954983036" sldId="310"/>
            <ac:spMk id="24" creationId="{84B9AC1A-48D9-4B82-A3B9-7786FB44E89F}"/>
          </ac:spMkLst>
        </pc:spChg>
      </pc:sldChg>
      <pc:sldChg chg="addSp delSp modSp mod">
        <pc:chgData name="Thuy Linh Do" userId="f60f9f76584ec879" providerId="LiveId" clId="{8CAF5E24-8B27-4718-A1B7-A66C282E720E}" dt="2022-03-24T08:41:26.566" v="567" actId="113"/>
        <pc:sldMkLst>
          <pc:docMk/>
          <pc:sldMk cId="626516812" sldId="313"/>
        </pc:sldMkLst>
        <pc:spChg chg="add mod">
          <ac:chgData name="Thuy Linh Do" userId="f60f9f76584ec879" providerId="LiveId" clId="{8CAF5E24-8B27-4718-A1B7-A66C282E720E}" dt="2022-03-24T08:40:15.798" v="563" actId="1076"/>
          <ac:spMkLst>
            <pc:docMk/>
            <pc:sldMk cId="626516812" sldId="313"/>
            <ac:spMk id="5" creationId="{53B9C012-E419-4E76-9BB8-8991A10D6B92}"/>
          </ac:spMkLst>
        </pc:spChg>
        <pc:spChg chg="mod">
          <ac:chgData name="Thuy Linh Do" userId="f60f9f76584ec879" providerId="LiveId" clId="{8CAF5E24-8B27-4718-A1B7-A66C282E720E}" dt="2022-03-24T08:41:26.566" v="567" actId="113"/>
          <ac:spMkLst>
            <pc:docMk/>
            <pc:sldMk cId="626516812" sldId="313"/>
            <ac:spMk id="6" creationId="{00000000-0000-0000-0000-000000000000}"/>
          </ac:spMkLst>
        </pc:spChg>
        <pc:graphicFrameChg chg="del mod">
          <ac:chgData name="Thuy Linh Do" userId="f60f9f76584ec879" providerId="LiveId" clId="{8CAF5E24-8B27-4718-A1B7-A66C282E720E}" dt="2022-03-24T08:40:04.049" v="559" actId="478"/>
          <ac:graphicFrameMkLst>
            <pc:docMk/>
            <pc:sldMk cId="626516812" sldId="313"/>
            <ac:graphicFrameMk id="4" creationId="{B64BF7C9-3DC0-4B96-A3B7-3F028226FBCB}"/>
          </ac:graphicFrameMkLst>
        </pc:graphicFrameChg>
        <pc:graphicFrameChg chg="add mod">
          <ac:chgData name="Thuy Linh Do" userId="f60f9f76584ec879" providerId="LiveId" clId="{8CAF5E24-8B27-4718-A1B7-A66C282E720E}" dt="2022-03-24T08:40:15.798" v="563" actId="1076"/>
          <ac:graphicFrameMkLst>
            <pc:docMk/>
            <pc:sldMk cId="626516812" sldId="313"/>
            <ac:graphicFrameMk id="7" creationId="{60C6578A-5BFF-4A98-92C0-3AB74A2F9F1D}"/>
          </ac:graphicFrameMkLst>
        </pc:graphicFrameChg>
      </pc:sldChg>
      <pc:sldChg chg="addSp delSp modSp mod">
        <pc:chgData name="Thuy Linh Do" userId="f60f9f76584ec879" providerId="LiveId" clId="{8CAF5E24-8B27-4718-A1B7-A66C282E720E}" dt="2022-03-24T08:42:54.010" v="579"/>
        <pc:sldMkLst>
          <pc:docMk/>
          <pc:sldMk cId="2275727840" sldId="314"/>
        </pc:sldMkLst>
        <pc:graphicFrameChg chg="del">
          <ac:chgData name="Thuy Linh Do" userId="f60f9f76584ec879" providerId="LiveId" clId="{8CAF5E24-8B27-4718-A1B7-A66C282E720E}" dt="2022-03-24T08:42:52.284" v="578" actId="478"/>
          <ac:graphicFrameMkLst>
            <pc:docMk/>
            <pc:sldMk cId="2275727840" sldId="314"/>
            <ac:graphicFrameMk id="3" creationId="{00000000-0000-0000-0000-000000000000}"/>
          </ac:graphicFrameMkLst>
        </pc:graphicFrameChg>
        <pc:graphicFrameChg chg="add mod">
          <ac:chgData name="Thuy Linh Do" userId="f60f9f76584ec879" providerId="LiveId" clId="{8CAF5E24-8B27-4718-A1B7-A66C282E720E}" dt="2022-03-24T08:42:54.010" v="579"/>
          <ac:graphicFrameMkLst>
            <pc:docMk/>
            <pc:sldMk cId="2275727840" sldId="314"/>
            <ac:graphicFrameMk id="9" creationId="{B9E2D72E-C713-490D-8A22-58DAF3532C0D}"/>
          </ac:graphicFrameMkLst>
        </pc:graphicFrameChg>
      </pc:sldChg>
      <pc:sldChg chg="modSp mod">
        <pc:chgData name="Thuy Linh Do" userId="f60f9f76584ec879" providerId="LiveId" clId="{8CAF5E24-8B27-4718-A1B7-A66C282E720E}" dt="2022-03-24T08:43:01.777" v="582" actId="20577"/>
        <pc:sldMkLst>
          <pc:docMk/>
          <pc:sldMk cId="387957963" sldId="330"/>
        </pc:sldMkLst>
        <pc:spChg chg="mod">
          <ac:chgData name="Thuy Linh Do" userId="f60f9f76584ec879" providerId="LiveId" clId="{8CAF5E24-8B27-4718-A1B7-A66C282E720E}" dt="2022-03-24T08:43:01.777" v="582" actId="20577"/>
          <ac:spMkLst>
            <pc:docMk/>
            <pc:sldMk cId="387957963" sldId="330"/>
            <ac:spMk id="2" creationId="{00000000-0000-0000-0000-000000000000}"/>
          </ac:spMkLst>
        </pc:spChg>
      </pc:sldChg>
      <pc:sldChg chg="addSp delSp modSp mod delAnim modAnim">
        <pc:chgData name="Thuy Linh Do" userId="f60f9f76584ec879" providerId="LiveId" clId="{8CAF5E24-8B27-4718-A1B7-A66C282E720E}" dt="2022-03-24T08:21:10.864" v="312" actId="1076"/>
        <pc:sldMkLst>
          <pc:docMk/>
          <pc:sldMk cId="2649557584" sldId="331"/>
        </pc:sldMkLst>
        <pc:spChg chg="add mod">
          <ac:chgData name="Thuy Linh Do" userId="f60f9f76584ec879" providerId="LiveId" clId="{8CAF5E24-8B27-4718-A1B7-A66C282E720E}" dt="2022-03-24T08:20:55.859" v="309" actId="20577"/>
          <ac:spMkLst>
            <pc:docMk/>
            <pc:sldMk cId="2649557584" sldId="331"/>
            <ac:spMk id="2" creationId="{E5E2861C-9084-493B-A00D-640DC6B4C1B9}"/>
          </ac:spMkLst>
        </pc:spChg>
        <pc:spChg chg="mod">
          <ac:chgData name="Thuy Linh Do" userId="f60f9f76584ec879" providerId="LiveId" clId="{8CAF5E24-8B27-4718-A1B7-A66C282E720E}" dt="2022-03-24T08:14:41.739" v="112"/>
          <ac:spMkLst>
            <pc:docMk/>
            <pc:sldMk cId="2649557584" sldId="331"/>
            <ac:spMk id="9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15:40.940" v="154" actId="20577"/>
          <ac:spMkLst>
            <pc:docMk/>
            <pc:sldMk cId="2649557584" sldId="331"/>
            <ac:spMk id="14" creationId="{ABE9374F-B067-440A-B319-6A191F63CB3C}"/>
          </ac:spMkLst>
        </pc:spChg>
        <pc:spChg chg="mod">
          <ac:chgData name="Thuy Linh Do" userId="f60f9f76584ec879" providerId="LiveId" clId="{8CAF5E24-8B27-4718-A1B7-A66C282E720E}" dt="2022-03-24T08:20:27.509" v="296" actId="1076"/>
          <ac:spMkLst>
            <pc:docMk/>
            <pc:sldMk cId="2649557584" sldId="331"/>
            <ac:spMk id="16" creationId="{28773700-FC1C-4E53-A832-7D85D24E2B58}"/>
          </ac:spMkLst>
        </pc:spChg>
        <pc:spChg chg="add mod">
          <ac:chgData name="Thuy Linh Do" userId="f60f9f76584ec879" providerId="LiveId" clId="{8CAF5E24-8B27-4718-A1B7-A66C282E720E}" dt="2022-03-24T08:20:34.463" v="297" actId="1076"/>
          <ac:spMkLst>
            <pc:docMk/>
            <pc:sldMk cId="2649557584" sldId="331"/>
            <ac:spMk id="17" creationId="{872FEFF8-A0BD-4544-89F0-B2775D0229DD}"/>
          </ac:spMkLst>
        </pc:spChg>
        <pc:spChg chg="del">
          <ac:chgData name="Thuy Linh Do" userId="f60f9f76584ec879" providerId="LiveId" clId="{8CAF5E24-8B27-4718-A1B7-A66C282E720E}" dt="2022-03-24T08:15:59.026" v="157" actId="478"/>
          <ac:spMkLst>
            <pc:docMk/>
            <pc:sldMk cId="2649557584" sldId="331"/>
            <ac:spMk id="18" creationId="{298666C5-69E4-490F-901A-5B953A1F6E89}"/>
          </ac:spMkLst>
        </pc:spChg>
        <pc:spChg chg="del">
          <ac:chgData name="Thuy Linh Do" userId="f60f9f76584ec879" providerId="LiveId" clId="{8CAF5E24-8B27-4718-A1B7-A66C282E720E}" dt="2022-03-24T08:16:01.676" v="158" actId="478"/>
          <ac:spMkLst>
            <pc:docMk/>
            <pc:sldMk cId="2649557584" sldId="331"/>
            <ac:spMk id="19" creationId="{A8CFF918-E6EA-43C7-93A7-3F2D1B638B9C}"/>
          </ac:spMkLst>
        </pc:spChg>
        <pc:spChg chg="del mod">
          <ac:chgData name="Thuy Linh Do" userId="f60f9f76584ec879" providerId="LiveId" clId="{8CAF5E24-8B27-4718-A1B7-A66C282E720E}" dt="2022-03-24T08:16:05.271" v="160" actId="478"/>
          <ac:spMkLst>
            <pc:docMk/>
            <pc:sldMk cId="2649557584" sldId="331"/>
            <ac:spMk id="20" creationId="{70501C9D-3FCB-497C-906E-156F44170FDA}"/>
          </ac:spMkLst>
        </pc:spChg>
        <pc:spChg chg="del">
          <ac:chgData name="Thuy Linh Do" userId="f60f9f76584ec879" providerId="LiveId" clId="{8CAF5E24-8B27-4718-A1B7-A66C282E720E}" dt="2022-03-24T08:16:03.354" v="159" actId="478"/>
          <ac:spMkLst>
            <pc:docMk/>
            <pc:sldMk cId="2649557584" sldId="331"/>
            <ac:spMk id="21" creationId="{92436EAC-FA10-4A9D-9B40-145B9FD64A34}"/>
          </ac:spMkLst>
        </pc:spChg>
        <pc:spChg chg="add mod">
          <ac:chgData name="Thuy Linh Do" userId="f60f9f76584ec879" providerId="LiveId" clId="{8CAF5E24-8B27-4718-A1B7-A66C282E720E}" dt="2022-03-24T08:20:59.981" v="310" actId="1076"/>
          <ac:spMkLst>
            <pc:docMk/>
            <pc:sldMk cId="2649557584" sldId="331"/>
            <ac:spMk id="22" creationId="{8EC9BFC6-31FB-48DC-B7B0-96445C020E2F}"/>
          </ac:spMkLst>
        </pc:spChg>
        <pc:spChg chg="add mod">
          <ac:chgData name="Thuy Linh Do" userId="f60f9f76584ec879" providerId="LiveId" clId="{8CAF5E24-8B27-4718-A1B7-A66C282E720E}" dt="2022-03-24T08:21:06.279" v="311" actId="1076"/>
          <ac:spMkLst>
            <pc:docMk/>
            <pc:sldMk cId="2649557584" sldId="331"/>
            <ac:spMk id="23" creationId="{76DF7D47-BE4E-4D49-B241-272449229C46}"/>
          </ac:spMkLst>
        </pc:spChg>
        <pc:spChg chg="add mod">
          <ac:chgData name="Thuy Linh Do" userId="f60f9f76584ec879" providerId="LiveId" clId="{8CAF5E24-8B27-4718-A1B7-A66C282E720E}" dt="2022-03-24T08:21:10.864" v="312" actId="1076"/>
          <ac:spMkLst>
            <pc:docMk/>
            <pc:sldMk cId="2649557584" sldId="331"/>
            <ac:spMk id="24" creationId="{3689AE47-50BF-4123-A1F6-E0AC4A6A5F34}"/>
          </ac:spMkLst>
        </pc:spChg>
        <pc:picChg chg="del">
          <ac:chgData name="Thuy Linh Do" userId="f60f9f76584ec879" providerId="LiveId" clId="{8CAF5E24-8B27-4718-A1B7-A66C282E720E}" dt="2022-03-24T08:15:44.355" v="155" actId="478"/>
          <ac:picMkLst>
            <pc:docMk/>
            <pc:sldMk cId="2649557584" sldId="331"/>
            <ac:picMk id="4" creationId="{463BA65A-E7ED-48C4-99D8-3A8D756B028F}"/>
          </ac:picMkLst>
        </pc:picChg>
      </pc:sldChg>
      <pc:sldChg chg="addSp delSp modSp mod delAnim modAnim">
        <pc:chgData name="Thuy Linh Do" userId="f60f9f76584ec879" providerId="LiveId" clId="{8CAF5E24-8B27-4718-A1B7-A66C282E720E}" dt="2022-03-24T08:39:29.973" v="555" actId="1076"/>
        <pc:sldMkLst>
          <pc:docMk/>
          <pc:sldMk cId="477199827" sldId="335"/>
        </pc:sldMkLst>
        <pc:spChg chg="del">
          <ac:chgData name="Thuy Linh Do" userId="f60f9f76584ec879" providerId="LiveId" clId="{8CAF5E24-8B27-4718-A1B7-A66C282E720E}" dt="2022-03-24T08:35:39.149" v="435" actId="478"/>
          <ac:spMkLst>
            <pc:docMk/>
            <pc:sldMk cId="477199827" sldId="335"/>
            <ac:spMk id="2" creationId="{3D45423A-F1B7-40CB-972F-687D05CE8C87}"/>
          </ac:spMkLst>
        </pc:spChg>
        <pc:spChg chg="add mod">
          <ac:chgData name="Thuy Linh Do" userId="f60f9f76584ec879" providerId="LiveId" clId="{8CAF5E24-8B27-4718-A1B7-A66C282E720E}" dt="2022-03-24T08:37:22.564" v="493" actId="20577"/>
          <ac:spMkLst>
            <pc:docMk/>
            <pc:sldMk cId="477199827" sldId="335"/>
            <ac:spMk id="3" creationId="{B34A1592-A22A-441C-AE0C-871590D7ED39}"/>
          </ac:spMkLst>
        </pc:spChg>
        <pc:spChg chg="del">
          <ac:chgData name="Thuy Linh Do" userId="f60f9f76584ec879" providerId="LiveId" clId="{8CAF5E24-8B27-4718-A1B7-A66C282E720E}" dt="2022-03-24T08:35:36.353" v="434" actId="478"/>
          <ac:spMkLst>
            <pc:docMk/>
            <pc:sldMk cId="477199827" sldId="335"/>
            <ac:spMk id="4" creationId="{044BF432-0B5B-4867-9E93-D3F77A0EAF46}"/>
          </ac:spMkLst>
        </pc:spChg>
        <pc:spChg chg="mod">
          <ac:chgData name="Thuy Linh Do" userId="f60f9f76584ec879" providerId="LiveId" clId="{8CAF5E24-8B27-4718-A1B7-A66C282E720E}" dt="2022-03-24T08:35:13.610" v="433" actId="1076"/>
          <ac:spMkLst>
            <pc:docMk/>
            <pc:sldMk cId="477199827" sldId="335"/>
            <ac:spMk id="10" creationId="{00000000-0000-0000-0000-000000000000}"/>
          </ac:spMkLst>
        </pc:spChg>
        <pc:spChg chg="del">
          <ac:chgData name="Thuy Linh Do" userId="f60f9f76584ec879" providerId="LiveId" clId="{8CAF5E24-8B27-4718-A1B7-A66C282E720E}" dt="2022-03-24T08:35:36.353" v="434" actId="478"/>
          <ac:spMkLst>
            <pc:docMk/>
            <pc:sldMk cId="477199827" sldId="335"/>
            <ac:spMk id="11" creationId="{7EA102B1-AAC2-430C-B9A9-5D005432A3BA}"/>
          </ac:spMkLst>
        </pc:spChg>
        <pc:spChg chg="del">
          <ac:chgData name="Thuy Linh Do" userId="f60f9f76584ec879" providerId="LiveId" clId="{8CAF5E24-8B27-4718-A1B7-A66C282E720E}" dt="2022-03-24T08:35:36.353" v="434" actId="478"/>
          <ac:spMkLst>
            <pc:docMk/>
            <pc:sldMk cId="477199827" sldId="335"/>
            <ac:spMk id="12" creationId="{B4C4DEDB-B751-4279-A2BF-3417652A89FA}"/>
          </ac:spMkLst>
        </pc:spChg>
        <pc:spChg chg="del">
          <ac:chgData name="Thuy Linh Do" userId="f60f9f76584ec879" providerId="LiveId" clId="{8CAF5E24-8B27-4718-A1B7-A66C282E720E}" dt="2022-03-24T08:35:36.353" v="434" actId="478"/>
          <ac:spMkLst>
            <pc:docMk/>
            <pc:sldMk cId="477199827" sldId="335"/>
            <ac:spMk id="13" creationId="{779A9680-8605-4FA5-81C3-F8B128BBC9B5}"/>
          </ac:spMkLst>
        </pc:spChg>
        <pc:spChg chg="del">
          <ac:chgData name="Thuy Linh Do" userId="f60f9f76584ec879" providerId="LiveId" clId="{8CAF5E24-8B27-4718-A1B7-A66C282E720E}" dt="2022-03-24T08:35:43.258" v="436" actId="478"/>
          <ac:spMkLst>
            <pc:docMk/>
            <pc:sldMk cId="477199827" sldId="335"/>
            <ac:spMk id="14" creationId="{EAEF5ED5-7133-483B-8705-8528D86EC81C}"/>
          </ac:spMkLst>
        </pc:spChg>
        <pc:spChg chg="add mod">
          <ac:chgData name="Thuy Linh Do" userId="f60f9f76584ec879" providerId="LiveId" clId="{8CAF5E24-8B27-4718-A1B7-A66C282E720E}" dt="2022-03-24T08:38:12.935" v="499" actId="1076"/>
          <ac:spMkLst>
            <pc:docMk/>
            <pc:sldMk cId="477199827" sldId="335"/>
            <ac:spMk id="15" creationId="{F4EAF423-1830-4CB9-BB75-E848EEDA3EB7}"/>
          </ac:spMkLst>
        </pc:spChg>
        <pc:spChg chg="add mod">
          <ac:chgData name="Thuy Linh Do" userId="f60f9f76584ec879" providerId="LiveId" clId="{8CAF5E24-8B27-4718-A1B7-A66C282E720E}" dt="2022-03-24T08:38:28.299" v="512" actId="1076"/>
          <ac:spMkLst>
            <pc:docMk/>
            <pc:sldMk cId="477199827" sldId="335"/>
            <ac:spMk id="18" creationId="{D2E4A0D5-EB29-4C23-9C16-F82E9D26BCA5}"/>
          </ac:spMkLst>
        </pc:spChg>
        <pc:spChg chg="add mod">
          <ac:chgData name="Thuy Linh Do" userId="f60f9f76584ec879" providerId="LiveId" clId="{8CAF5E24-8B27-4718-A1B7-A66C282E720E}" dt="2022-03-24T08:38:41.618" v="518" actId="1076"/>
          <ac:spMkLst>
            <pc:docMk/>
            <pc:sldMk cId="477199827" sldId="335"/>
            <ac:spMk id="19" creationId="{CEED1FA7-76A3-4895-9561-EE107AA9BB92}"/>
          </ac:spMkLst>
        </pc:spChg>
        <pc:spChg chg="add mod">
          <ac:chgData name="Thuy Linh Do" userId="f60f9f76584ec879" providerId="LiveId" clId="{8CAF5E24-8B27-4718-A1B7-A66C282E720E}" dt="2022-03-24T08:39:01.085" v="544" actId="1076"/>
          <ac:spMkLst>
            <pc:docMk/>
            <pc:sldMk cId="477199827" sldId="335"/>
            <ac:spMk id="20" creationId="{66BBF80A-2910-4E21-B21B-79C129E20C9B}"/>
          </ac:spMkLst>
        </pc:spChg>
        <pc:spChg chg="add mod">
          <ac:chgData name="Thuy Linh Do" userId="f60f9f76584ec879" providerId="LiveId" clId="{8CAF5E24-8B27-4718-A1B7-A66C282E720E}" dt="2022-03-24T08:39:16.822" v="549" actId="1076"/>
          <ac:spMkLst>
            <pc:docMk/>
            <pc:sldMk cId="477199827" sldId="335"/>
            <ac:spMk id="21" creationId="{AD7AF2A3-F37C-4B0F-9F06-6592D21A262D}"/>
          </ac:spMkLst>
        </pc:spChg>
        <pc:spChg chg="add mod">
          <ac:chgData name="Thuy Linh Do" userId="f60f9f76584ec879" providerId="LiveId" clId="{8CAF5E24-8B27-4718-A1B7-A66C282E720E}" dt="2022-03-24T08:39:29.973" v="555" actId="1076"/>
          <ac:spMkLst>
            <pc:docMk/>
            <pc:sldMk cId="477199827" sldId="335"/>
            <ac:spMk id="22" creationId="{147DB608-BD9D-474E-A31B-8C06C1268DC4}"/>
          </ac:spMkLst>
        </pc:spChg>
      </pc:sldChg>
      <pc:sldChg chg="addSp delSp modSp mod">
        <pc:chgData name="Thuy Linh Do" userId="f60f9f76584ec879" providerId="LiveId" clId="{8CAF5E24-8B27-4718-A1B7-A66C282E720E}" dt="2022-03-24T08:39:50.295" v="557"/>
        <pc:sldMkLst>
          <pc:docMk/>
          <pc:sldMk cId="1356789381" sldId="336"/>
        </pc:sldMkLst>
        <pc:spChg chg="del">
          <ac:chgData name="Thuy Linh Do" userId="f60f9f76584ec879" providerId="LiveId" clId="{8CAF5E24-8B27-4718-A1B7-A66C282E720E}" dt="2022-03-24T08:39:48.572" v="556" actId="478"/>
          <ac:spMkLst>
            <pc:docMk/>
            <pc:sldMk cId="1356789381" sldId="336"/>
            <ac:spMk id="20" creationId="{44C3A9EA-8994-4BD6-A90A-B135D68B1A3D}"/>
          </ac:spMkLst>
        </pc:spChg>
        <pc:spChg chg="del">
          <ac:chgData name="Thuy Linh Do" userId="f60f9f76584ec879" providerId="LiveId" clId="{8CAF5E24-8B27-4718-A1B7-A66C282E720E}" dt="2022-03-24T08:39:48.572" v="556" actId="478"/>
          <ac:spMkLst>
            <pc:docMk/>
            <pc:sldMk cId="1356789381" sldId="336"/>
            <ac:spMk id="22" creationId="{515CD28F-665A-44DB-814C-408B7EAC8EFB}"/>
          </ac:spMkLst>
        </pc:spChg>
        <pc:spChg chg="del">
          <ac:chgData name="Thuy Linh Do" userId="f60f9f76584ec879" providerId="LiveId" clId="{8CAF5E24-8B27-4718-A1B7-A66C282E720E}" dt="2022-03-24T08:39:48.572" v="556" actId="478"/>
          <ac:spMkLst>
            <pc:docMk/>
            <pc:sldMk cId="1356789381" sldId="336"/>
            <ac:spMk id="23" creationId="{368ECBF5-4088-44A8-88BD-DD36BC3A04CA}"/>
          </ac:spMkLst>
        </pc:spChg>
        <pc:spChg chg="add mod">
          <ac:chgData name="Thuy Linh Do" userId="f60f9f76584ec879" providerId="LiveId" clId="{8CAF5E24-8B27-4718-A1B7-A66C282E720E}" dt="2022-03-24T08:39:50.295" v="557"/>
          <ac:spMkLst>
            <pc:docMk/>
            <pc:sldMk cId="1356789381" sldId="336"/>
            <ac:spMk id="27" creationId="{69F09B99-664A-40AC-9194-303EAD1A3B9D}"/>
          </ac:spMkLst>
        </pc:spChg>
        <pc:spChg chg="add mod">
          <ac:chgData name="Thuy Linh Do" userId="f60f9f76584ec879" providerId="LiveId" clId="{8CAF5E24-8B27-4718-A1B7-A66C282E720E}" dt="2022-03-24T08:39:50.295" v="557"/>
          <ac:spMkLst>
            <pc:docMk/>
            <pc:sldMk cId="1356789381" sldId="336"/>
            <ac:spMk id="28" creationId="{DB75192B-DDB6-45BB-950C-914CDE0ACA6C}"/>
          </ac:spMkLst>
        </pc:spChg>
        <pc:spChg chg="add mod">
          <ac:chgData name="Thuy Linh Do" userId="f60f9f76584ec879" providerId="LiveId" clId="{8CAF5E24-8B27-4718-A1B7-A66C282E720E}" dt="2022-03-24T08:39:50.295" v="557"/>
          <ac:spMkLst>
            <pc:docMk/>
            <pc:sldMk cId="1356789381" sldId="336"/>
            <ac:spMk id="29" creationId="{166174A5-45DD-4E77-A253-F9C36BCAEB96}"/>
          </ac:spMkLst>
        </pc:spChg>
        <pc:spChg chg="del">
          <ac:chgData name="Thuy Linh Do" userId="f60f9f76584ec879" providerId="LiveId" clId="{8CAF5E24-8B27-4718-A1B7-A66C282E720E}" dt="2022-03-24T08:39:48.572" v="556" actId="478"/>
          <ac:spMkLst>
            <pc:docMk/>
            <pc:sldMk cId="1356789381" sldId="336"/>
            <ac:spMk id="30" creationId="{FC7BBE91-55E1-4DBB-AB32-18D6C0AE8BBC}"/>
          </ac:spMkLst>
        </pc:spChg>
        <pc:spChg chg="add mod">
          <ac:chgData name="Thuy Linh Do" userId="f60f9f76584ec879" providerId="LiveId" clId="{8CAF5E24-8B27-4718-A1B7-A66C282E720E}" dt="2022-03-24T08:39:50.295" v="557"/>
          <ac:spMkLst>
            <pc:docMk/>
            <pc:sldMk cId="1356789381" sldId="336"/>
            <ac:spMk id="33" creationId="{CB244090-76F9-4990-B225-F81932682D1C}"/>
          </ac:spMkLst>
        </pc:spChg>
      </pc:sldChg>
      <pc:sldChg chg="del">
        <pc:chgData name="Thuy Linh Do" userId="f60f9f76584ec879" providerId="LiveId" clId="{8CAF5E24-8B27-4718-A1B7-A66C282E720E}" dt="2022-03-24T08:42:00.915" v="574" actId="2696"/>
        <pc:sldMkLst>
          <pc:docMk/>
          <pc:sldMk cId="367960700" sldId="338"/>
        </pc:sldMkLst>
      </pc:sldChg>
      <pc:sldChg chg="addSp delSp modSp mod delAnim modAnim">
        <pc:chgData name="Thuy Linh Do" userId="f60f9f76584ec879" providerId="LiveId" clId="{8CAF5E24-8B27-4718-A1B7-A66C282E720E}" dt="2022-03-24T08:34:40.440" v="431"/>
        <pc:sldMkLst>
          <pc:docMk/>
          <pc:sldMk cId="3210256851" sldId="339"/>
        </pc:sldMkLst>
        <pc:spChg chg="mod">
          <ac:chgData name="Thuy Linh Do" userId="f60f9f76584ec879" providerId="LiveId" clId="{8CAF5E24-8B27-4718-A1B7-A66C282E720E}" dt="2022-03-24T08:30:35.277" v="370"/>
          <ac:spMkLst>
            <pc:docMk/>
            <pc:sldMk cId="3210256851" sldId="339"/>
            <ac:spMk id="12" creationId="{00000000-0000-0000-0000-000000000000}"/>
          </ac:spMkLst>
        </pc:spChg>
        <pc:spChg chg="mod ord">
          <ac:chgData name="Thuy Linh Do" userId="f60f9f76584ec879" providerId="LiveId" clId="{8CAF5E24-8B27-4718-A1B7-A66C282E720E}" dt="2022-03-24T08:32:45.325" v="406" actId="1076"/>
          <ac:spMkLst>
            <pc:docMk/>
            <pc:sldMk cId="3210256851" sldId="339"/>
            <ac:spMk id="18" creationId="{AA6AF1BC-40F6-44BA-9B74-CEA43214116E}"/>
          </ac:spMkLst>
        </pc:spChg>
        <pc:spChg chg="del mod">
          <ac:chgData name="Thuy Linh Do" userId="f60f9f76584ec879" providerId="LiveId" clId="{8CAF5E24-8B27-4718-A1B7-A66C282E720E}" dt="2022-03-24T08:31:18.960" v="381" actId="478"/>
          <ac:spMkLst>
            <pc:docMk/>
            <pc:sldMk cId="3210256851" sldId="339"/>
            <ac:spMk id="19" creationId="{4830ABC3-5FD6-441C-9442-FD4879B1715C}"/>
          </ac:spMkLst>
        </pc:spChg>
        <pc:spChg chg="del">
          <ac:chgData name="Thuy Linh Do" userId="f60f9f76584ec879" providerId="LiveId" clId="{8CAF5E24-8B27-4718-A1B7-A66C282E720E}" dt="2022-03-24T08:31:14.196" v="379" actId="478"/>
          <ac:spMkLst>
            <pc:docMk/>
            <pc:sldMk cId="3210256851" sldId="339"/>
            <ac:spMk id="20" creationId="{9EB64EB5-8377-4711-9346-63E7B0E461E8}"/>
          </ac:spMkLst>
        </pc:spChg>
        <pc:spChg chg="del">
          <ac:chgData name="Thuy Linh Do" userId="f60f9f76584ec879" providerId="LiveId" clId="{8CAF5E24-8B27-4718-A1B7-A66C282E720E}" dt="2022-03-24T08:31:20.196" v="382" actId="478"/>
          <ac:spMkLst>
            <pc:docMk/>
            <pc:sldMk cId="3210256851" sldId="339"/>
            <ac:spMk id="21" creationId="{11F97032-E36E-40CB-BA41-7E2E58035DFD}"/>
          </ac:spMkLst>
        </pc:spChg>
        <pc:spChg chg="del">
          <ac:chgData name="Thuy Linh Do" userId="f60f9f76584ec879" providerId="LiveId" clId="{8CAF5E24-8B27-4718-A1B7-A66C282E720E}" dt="2022-03-24T08:31:14.196" v="379" actId="478"/>
          <ac:spMkLst>
            <pc:docMk/>
            <pc:sldMk cId="3210256851" sldId="339"/>
            <ac:spMk id="22" creationId="{3BCC7485-7894-419A-BFCD-D26DDCE1BBF8}"/>
          </ac:spMkLst>
        </pc:spChg>
        <pc:spChg chg="add mod">
          <ac:chgData name="Thuy Linh Do" userId="f60f9f76584ec879" providerId="LiveId" clId="{8CAF5E24-8B27-4718-A1B7-A66C282E720E}" dt="2022-03-24T08:33:16.276" v="413" actId="20577"/>
          <ac:spMkLst>
            <pc:docMk/>
            <pc:sldMk cId="3210256851" sldId="339"/>
            <ac:spMk id="23" creationId="{AF6E9804-98C7-46EE-B0B9-9B0EE1E283BE}"/>
          </ac:spMkLst>
        </pc:spChg>
        <pc:spChg chg="add del">
          <ac:chgData name="Thuy Linh Do" userId="f60f9f76584ec879" providerId="LiveId" clId="{8CAF5E24-8B27-4718-A1B7-A66C282E720E}" dt="2022-03-24T08:33:23.735" v="415" actId="478"/>
          <ac:spMkLst>
            <pc:docMk/>
            <pc:sldMk cId="3210256851" sldId="339"/>
            <ac:spMk id="24" creationId="{BBAFB2B5-C1CC-4C75-8E3F-367550775AFD}"/>
          </ac:spMkLst>
        </pc:spChg>
        <pc:spChg chg="add mod">
          <ac:chgData name="Thuy Linh Do" userId="f60f9f76584ec879" providerId="LiveId" clId="{8CAF5E24-8B27-4718-A1B7-A66C282E720E}" dt="2022-03-24T08:33:48.662" v="419" actId="1076"/>
          <ac:spMkLst>
            <pc:docMk/>
            <pc:sldMk cId="3210256851" sldId="339"/>
            <ac:spMk id="25" creationId="{0B4A1D21-C44B-466D-8216-72621873B857}"/>
          </ac:spMkLst>
        </pc:spChg>
        <pc:spChg chg="add del">
          <ac:chgData name="Thuy Linh Do" userId="f60f9f76584ec879" providerId="LiveId" clId="{8CAF5E24-8B27-4718-A1B7-A66C282E720E}" dt="2022-03-24T08:33:53.234" v="421" actId="478"/>
          <ac:spMkLst>
            <pc:docMk/>
            <pc:sldMk cId="3210256851" sldId="339"/>
            <ac:spMk id="26" creationId="{3896CD08-D82F-4358-A18D-AF5F13AFFE2E}"/>
          </ac:spMkLst>
        </pc:spChg>
        <pc:spChg chg="add del">
          <ac:chgData name="Thuy Linh Do" userId="f60f9f76584ec879" providerId="LiveId" clId="{8CAF5E24-8B27-4718-A1B7-A66C282E720E}" dt="2022-03-24T08:33:59.798" v="423" actId="478"/>
          <ac:spMkLst>
            <pc:docMk/>
            <pc:sldMk cId="3210256851" sldId="339"/>
            <ac:spMk id="27" creationId="{C47EB083-F297-49D6-A3C2-94373C694E1F}"/>
          </ac:spMkLst>
        </pc:spChg>
        <pc:spChg chg="add del">
          <ac:chgData name="Thuy Linh Do" userId="f60f9f76584ec879" providerId="LiveId" clId="{8CAF5E24-8B27-4718-A1B7-A66C282E720E}" dt="2022-03-24T08:34:03.409" v="425" actId="478"/>
          <ac:spMkLst>
            <pc:docMk/>
            <pc:sldMk cId="3210256851" sldId="339"/>
            <ac:spMk id="28" creationId="{D9767904-44BC-4DC5-AD67-C79EFADB9531}"/>
          </ac:spMkLst>
        </pc:spChg>
        <pc:spChg chg="add mod">
          <ac:chgData name="Thuy Linh Do" userId="f60f9f76584ec879" providerId="LiveId" clId="{8CAF5E24-8B27-4718-A1B7-A66C282E720E}" dt="2022-03-24T08:34:28.339" v="430"/>
          <ac:spMkLst>
            <pc:docMk/>
            <pc:sldMk cId="3210256851" sldId="339"/>
            <ac:spMk id="29" creationId="{844B7379-0554-4185-AA0F-12730E1CE6EB}"/>
          </ac:spMkLst>
        </pc:spChg>
        <pc:spChg chg="add mod">
          <ac:chgData name="Thuy Linh Do" userId="f60f9f76584ec879" providerId="LiveId" clId="{8CAF5E24-8B27-4718-A1B7-A66C282E720E}" dt="2022-03-24T08:34:40.440" v="431"/>
          <ac:spMkLst>
            <pc:docMk/>
            <pc:sldMk cId="3210256851" sldId="339"/>
            <ac:spMk id="30" creationId="{C0BA29B7-74D4-41D2-BD5D-842877640EEA}"/>
          </ac:spMkLst>
        </pc:spChg>
        <pc:picChg chg="del">
          <ac:chgData name="Thuy Linh Do" userId="f60f9f76584ec879" providerId="LiveId" clId="{8CAF5E24-8B27-4718-A1B7-A66C282E720E}" dt="2022-03-24T08:31:11.181" v="378" actId="478"/>
          <ac:picMkLst>
            <pc:docMk/>
            <pc:sldMk cId="3210256851" sldId="339"/>
            <ac:picMk id="3" creationId="{D35C4FC3-464E-4D7E-820A-76D735FB5A20}"/>
          </ac:picMkLst>
        </pc:picChg>
        <pc:picChg chg="add mod">
          <ac:chgData name="Thuy Linh Do" userId="f60f9f76584ec879" providerId="LiveId" clId="{8CAF5E24-8B27-4718-A1B7-A66C282E720E}" dt="2022-03-24T08:32:00.409" v="386" actId="14100"/>
          <ac:picMkLst>
            <pc:docMk/>
            <pc:sldMk cId="3210256851" sldId="339"/>
            <ac:picMk id="4" creationId="{9EF0DC76-C5FB-40C6-9654-744C33D1F29E}"/>
          </ac:picMkLst>
        </pc:picChg>
        <pc:picChg chg="add del">
          <ac:chgData name="Thuy Linh Do" userId="f60f9f76584ec879" providerId="LiveId" clId="{8CAF5E24-8B27-4718-A1B7-A66C282E720E}" dt="2022-03-24T08:32:35.690" v="404" actId="478"/>
          <ac:picMkLst>
            <pc:docMk/>
            <pc:sldMk cId="3210256851" sldId="339"/>
            <ac:picMk id="6" creationId="{EAD96A78-FBEA-4C7B-8C6A-1D76FF9902E5}"/>
          </ac:picMkLst>
        </pc:picChg>
        <pc:picChg chg="add mod">
          <ac:chgData name="Thuy Linh Do" userId="f60f9f76584ec879" providerId="LiveId" clId="{8CAF5E24-8B27-4718-A1B7-A66C282E720E}" dt="2022-03-24T08:31:03.473" v="377" actId="1076"/>
          <ac:picMkLst>
            <pc:docMk/>
            <pc:sldMk cId="3210256851" sldId="339"/>
            <ac:picMk id="14" creationId="{4417EB69-A056-44D8-8994-5CB0C0CDE326}"/>
          </ac:picMkLst>
        </pc:picChg>
        <pc:picChg chg="del">
          <ac:chgData name="Thuy Linh Do" userId="f60f9f76584ec879" providerId="LiveId" clId="{8CAF5E24-8B27-4718-A1B7-A66C282E720E}" dt="2022-03-24T08:30:47.245" v="371" actId="478"/>
          <ac:picMkLst>
            <pc:docMk/>
            <pc:sldMk cId="3210256851" sldId="339"/>
            <ac:picMk id="15" creationId="{01833A48-C17C-4266-BB3F-FF7027D434EE}"/>
          </ac:picMkLst>
        </pc:picChg>
      </pc:sldChg>
      <pc:sldChg chg="addSp delSp modSp mod">
        <pc:chgData name="Thuy Linh Do" userId="f60f9f76584ec879" providerId="LiveId" clId="{8CAF5E24-8B27-4718-A1B7-A66C282E720E}" dt="2022-03-24T08:41:47.289" v="570" actId="1076"/>
        <pc:sldMkLst>
          <pc:docMk/>
          <pc:sldMk cId="2375855426" sldId="340"/>
        </pc:sldMkLst>
        <pc:graphicFrameChg chg="del">
          <ac:chgData name="Thuy Linh Do" userId="f60f9f76584ec879" providerId="LiveId" clId="{8CAF5E24-8B27-4718-A1B7-A66C282E720E}" dt="2022-03-24T08:41:43.446" v="568" actId="478"/>
          <ac:graphicFrameMkLst>
            <pc:docMk/>
            <pc:sldMk cId="2375855426" sldId="340"/>
            <ac:graphicFrameMk id="10" creationId="{260ABC63-DD69-4FAE-A717-66AA482D8B2A}"/>
          </ac:graphicFrameMkLst>
        </pc:graphicFrameChg>
        <pc:picChg chg="add mod">
          <ac:chgData name="Thuy Linh Do" userId="f60f9f76584ec879" providerId="LiveId" clId="{8CAF5E24-8B27-4718-A1B7-A66C282E720E}" dt="2022-03-24T08:41:47.289" v="570" actId="1076"/>
          <ac:picMkLst>
            <pc:docMk/>
            <pc:sldMk cId="2375855426" sldId="340"/>
            <ac:picMk id="3" creationId="{5441EE1A-0D65-4C22-8964-25A46B23844C}"/>
          </ac:picMkLst>
        </pc:picChg>
      </pc:sldChg>
      <pc:sldChg chg="delSp modSp add mod ord">
        <pc:chgData name="Thuy Linh Do" userId="f60f9f76584ec879" providerId="LiveId" clId="{8CAF5E24-8B27-4718-A1B7-A66C282E720E}" dt="2022-03-24T08:30:03.031" v="365" actId="1076"/>
        <pc:sldMkLst>
          <pc:docMk/>
          <pc:sldMk cId="863501350" sldId="341"/>
        </pc:sldMkLst>
        <pc:spChg chg="mod">
          <ac:chgData name="Thuy Linh Do" userId="f60f9f76584ec879" providerId="LiveId" clId="{8CAF5E24-8B27-4718-A1B7-A66C282E720E}" dt="2022-03-24T08:29:58.576" v="362" actId="1076"/>
          <ac:spMkLst>
            <pc:docMk/>
            <pc:sldMk cId="863501350" sldId="341"/>
            <ac:spMk id="2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29:35.849" v="357"/>
          <ac:spMkLst>
            <pc:docMk/>
            <pc:sldMk cId="863501350" sldId="341"/>
            <ac:spMk id="12" creationId="{00000000-0000-0000-0000-000000000000}"/>
          </ac:spMkLst>
        </pc:spChg>
        <pc:spChg chg="mod">
          <ac:chgData name="Thuy Linh Do" userId="f60f9f76584ec879" providerId="LiveId" clId="{8CAF5E24-8B27-4718-A1B7-A66C282E720E}" dt="2022-03-24T08:29:39.159" v="359" actId="20577"/>
          <ac:spMkLst>
            <pc:docMk/>
            <pc:sldMk cId="863501350" sldId="341"/>
            <ac:spMk id="17" creationId="{00000000-0000-0000-0000-000000000000}"/>
          </ac:spMkLst>
        </pc:spChg>
        <pc:picChg chg="mod">
          <ac:chgData name="Thuy Linh Do" userId="f60f9f76584ec879" providerId="LiveId" clId="{8CAF5E24-8B27-4718-A1B7-A66C282E720E}" dt="2022-03-24T08:30:03.031" v="365" actId="1076"/>
          <ac:picMkLst>
            <pc:docMk/>
            <pc:sldMk cId="863501350" sldId="341"/>
            <ac:picMk id="3" creationId="{EB3C9B18-C716-43A3-A5AA-AE4195212E95}"/>
          </ac:picMkLst>
        </pc:picChg>
        <pc:picChg chg="del">
          <ac:chgData name="Thuy Linh Do" userId="f60f9f76584ec879" providerId="LiveId" clId="{8CAF5E24-8B27-4718-A1B7-A66C282E720E}" dt="2022-03-24T08:29:53.915" v="361" actId="478"/>
          <ac:picMkLst>
            <pc:docMk/>
            <pc:sldMk cId="863501350" sldId="341"/>
            <ac:picMk id="4" creationId="{A806883E-4F8F-4822-9524-19891ABF121A}"/>
          </ac:picMkLst>
        </pc:picChg>
      </pc:sldChg>
      <pc:sldChg chg="add ord">
        <pc:chgData name="Thuy Linh Do" userId="f60f9f76584ec879" providerId="LiveId" clId="{8CAF5E24-8B27-4718-A1B7-A66C282E720E}" dt="2022-03-24T08:41:56.400" v="573"/>
        <pc:sldMkLst>
          <pc:docMk/>
          <pc:sldMk cId="2260005474" sldId="34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AB3453-E635-455B-AFA7-F68631D0FCE5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0361850-F820-4483-BE64-DB2A8B913F44}">
      <dgm:prSet phldrT="[Text]" custT="1"/>
      <dgm:spPr/>
      <dgm:t>
        <a:bodyPr/>
        <a:lstStyle/>
        <a:p>
          <a:r>
            <a:rPr lang="en-US" sz="2200" b="1" dirty="0"/>
            <a:t>Vocabulary review</a:t>
          </a:r>
        </a:p>
      </dgm:t>
    </dgm:pt>
    <dgm:pt modelId="{906469E9-08A3-46B2-940A-7E6DC7D21DCF}" type="parTrans" cxnId="{97D123D3-2673-43CF-85B2-4EC5AAF28854}">
      <dgm:prSet/>
      <dgm:spPr/>
      <dgm:t>
        <a:bodyPr/>
        <a:lstStyle/>
        <a:p>
          <a:endParaRPr lang="en-US"/>
        </a:p>
      </dgm:t>
    </dgm:pt>
    <dgm:pt modelId="{0E3CEBBD-F15F-476E-AB13-CA45AE3D8495}" type="sibTrans" cxnId="{97D123D3-2673-43CF-85B2-4EC5AAF28854}">
      <dgm:prSet/>
      <dgm:spPr/>
      <dgm:t>
        <a:bodyPr/>
        <a:lstStyle/>
        <a:p>
          <a:endParaRPr lang="en-US"/>
        </a:p>
      </dgm:t>
    </dgm:pt>
    <dgm:pt modelId="{4B3AF590-F5B3-4E50-983F-332FF45B0BF3}">
      <dgm:prSet phldrT="[Text]" phldr="1"/>
      <dgm:spPr/>
      <dgm:t>
        <a:bodyPr/>
        <a:lstStyle/>
        <a:p>
          <a:endParaRPr lang="en-US" dirty="0"/>
        </a:p>
      </dgm:t>
    </dgm:pt>
    <dgm:pt modelId="{734375FB-53D8-49C1-BF31-488F18A9002A}" type="parTrans" cxnId="{176891C9-9B76-48B8-A044-63ACCA4600A7}">
      <dgm:prSet/>
      <dgm:spPr/>
      <dgm:t>
        <a:bodyPr/>
        <a:lstStyle/>
        <a:p>
          <a:endParaRPr lang="en-US"/>
        </a:p>
      </dgm:t>
    </dgm:pt>
    <dgm:pt modelId="{FF3BBA6F-1948-4C99-B9A9-019A428A0C65}" type="sibTrans" cxnId="{176891C9-9B76-48B8-A044-63ACCA4600A7}">
      <dgm:prSet/>
      <dgm:spPr/>
      <dgm:t>
        <a:bodyPr/>
        <a:lstStyle/>
        <a:p>
          <a:endParaRPr lang="en-US"/>
        </a:p>
      </dgm:t>
    </dgm:pt>
    <dgm:pt modelId="{BDC1493D-FBBD-4B1B-8D02-EF9346592A01}">
      <dgm:prSet phldrT="[Text]" custT="1"/>
      <dgm:spPr/>
      <dgm:t>
        <a:bodyPr/>
        <a:lstStyle/>
        <a:p>
          <a:r>
            <a:rPr lang="en-US" sz="2200" b="1" dirty="0"/>
            <a:t>Grammar review</a:t>
          </a:r>
        </a:p>
      </dgm:t>
    </dgm:pt>
    <dgm:pt modelId="{B4B757FA-F4C8-4E23-A5EC-32FC19CB8965}" type="parTrans" cxnId="{E34EF060-9EAA-4A69-8511-2DCE3D1E8C01}">
      <dgm:prSet/>
      <dgm:spPr/>
      <dgm:t>
        <a:bodyPr/>
        <a:lstStyle/>
        <a:p>
          <a:endParaRPr lang="en-US"/>
        </a:p>
      </dgm:t>
    </dgm:pt>
    <dgm:pt modelId="{5177F4E0-5B27-47BD-8993-1996491CC167}" type="sibTrans" cxnId="{E34EF060-9EAA-4A69-8511-2DCE3D1E8C01}">
      <dgm:prSet/>
      <dgm:spPr/>
      <dgm:t>
        <a:bodyPr/>
        <a:lstStyle/>
        <a:p>
          <a:endParaRPr lang="en-US"/>
        </a:p>
      </dgm:t>
    </dgm:pt>
    <dgm:pt modelId="{7E720DC9-A326-4280-AD54-230CB08BDB67}">
      <dgm:prSet phldrT="[Text]" phldr="1"/>
      <dgm:spPr/>
      <dgm:t>
        <a:bodyPr/>
        <a:lstStyle/>
        <a:p>
          <a:endParaRPr lang="en-US" dirty="0"/>
        </a:p>
      </dgm:t>
    </dgm:pt>
    <dgm:pt modelId="{3D2DFA3B-2AC8-4EDA-9C37-4C16D01DB08E}" type="parTrans" cxnId="{D6A39376-9538-4FDF-957F-1C11F9A97B84}">
      <dgm:prSet/>
      <dgm:spPr/>
      <dgm:t>
        <a:bodyPr/>
        <a:lstStyle/>
        <a:p>
          <a:endParaRPr lang="en-US"/>
        </a:p>
      </dgm:t>
    </dgm:pt>
    <dgm:pt modelId="{D50EAE30-AC98-4F5D-A8A6-8E8BCFFF7F66}" type="sibTrans" cxnId="{D6A39376-9538-4FDF-957F-1C11F9A97B84}">
      <dgm:prSet/>
      <dgm:spPr/>
      <dgm:t>
        <a:bodyPr/>
        <a:lstStyle/>
        <a:p>
          <a:endParaRPr lang="en-US"/>
        </a:p>
      </dgm:t>
    </dgm:pt>
    <dgm:pt modelId="{7C374F37-6E76-4D85-98D1-1E3389BE0E74}">
      <dgm:prSet phldrT="[Text]" custT="1"/>
      <dgm:spPr/>
      <dgm:t>
        <a:bodyPr/>
        <a:lstStyle/>
        <a:p>
          <a:r>
            <a:rPr lang="en-US" sz="2200" b="1" dirty="0"/>
            <a:t>Project: </a:t>
          </a:r>
          <a:r>
            <a:rPr lang="en-US" sz="2400" b="1" dirty="0"/>
            <a:t>Our future means of transport</a:t>
          </a:r>
          <a:endParaRPr lang="en-US" sz="2200" b="1" dirty="0"/>
        </a:p>
      </dgm:t>
    </dgm:pt>
    <dgm:pt modelId="{5BD47664-595E-469B-BFB8-945C9CDED290}" type="parTrans" cxnId="{8415FB2A-EA69-49A3-ABD7-C1C04D146A31}">
      <dgm:prSet/>
      <dgm:spPr/>
      <dgm:t>
        <a:bodyPr/>
        <a:lstStyle/>
        <a:p>
          <a:endParaRPr lang="en-US"/>
        </a:p>
      </dgm:t>
    </dgm:pt>
    <dgm:pt modelId="{DAA2EA72-7470-4933-8E10-55DF1F10E8DE}" type="sibTrans" cxnId="{8415FB2A-EA69-49A3-ABD7-C1C04D146A31}">
      <dgm:prSet/>
      <dgm:spPr/>
      <dgm:t>
        <a:bodyPr/>
        <a:lstStyle/>
        <a:p>
          <a:endParaRPr lang="en-US"/>
        </a:p>
      </dgm:t>
    </dgm:pt>
    <dgm:pt modelId="{F359A7F1-BCE8-4CF0-887C-4286C958CB8E}">
      <dgm:prSet phldrT="[Text]" phldr="1"/>
      <dgm:spPr/>
      <dgm:t>
        <a:bodyPr/>
        <a:lstStyle/>
        <a:p>
          <a:endParaRPr lang="en-US" dirty="0"/>
        </a:p>
      </dgm:t>
    </dgm:pt>
    <dgm:pt modelId="{AB10B885-9BCC-4E17-AA5C-A01C6DB405C0}" type="sibTrans" cxnId="{D1001FFD-5578-4120-A6A8-125E87E0D832}">
      <dgm:prSet/>
      <dgm:spPr/>
      <dgm:t>
        <a:bodyPr/>
        <a:lstStyle/>
        <a:p>
          <a:endParaRPr lang="en-US"/>
        </a:p>
      </dgm:t>
    </dgm:pt>
    <dgm:pt modelId="{20078EAF-0594-4546-A74F-0EAFE045DE79}" type="parTrans" cxnId="{D1001FFD-5578-4120-A6A8-125E87E0D832}">
      <dgm:prSet/>
      <dgm:spPr/>
      <dgm:t>
        <a:bodyPr/>
        <a:lstStyle/>
        <a:p>
          <a:endParaRPr lang="en-US"/>
        </a:p>
      </dgm:t>
    </dgm:pt>
    <dgm:pt modelId="{E846787F-960D-4743-AFC6-C0DAC4E32B1A}" type="pres">
      <dgm:prSet presAssocID="{ACAB3453-E635-455B-AFA7-F68631D0FCE5}" presName="Name0" presStyleCnt="0">
        <dgm:presLayoutVars>
          <dgm:chMax/>
          <dgm:chPref/>
          <dgm:dir/>
        </dgm:presLayoutVars>
      </dgm:prSet>
      <dgm:spPr/>
    </dgm:pt>
    <dgm:pt modelId="{FBECC6BC-35C8-4D73-8C82-F6242B5D12A7}" type="pres">
      <dgm:prSet presAssocID="{F359A7F1-BCE8-4CF0-887C-4286C958CB8E}" presName="parenttextcomposite" presStyleCnt="0"/>
      <dgm:spPr/>
    </dgm:pt>
    <dgm:pt modelId="{F55AF14A-86B0-4B67-A18B-AB596E826A68}" type="pres">
      <dgm:prSet presAssocID="{F359A7F1-BCE8-4CF0-887C-4286C958CB8E}" presName="parenttext" presStyleLbl="revTx" presStyleIdx="0" presStyleCnt="3">
        <dgm:presLayoutVars>
          <dgm:chMax/>
          <dgm:chPref val="2"/>
          <dgm:bulletEnabled val="1"/>
        </dgm:presLayoutVars>
      </dgm:prSet>
      <dgm:spPr/>
    </dgm:pt>
    <dgm:pt modelId="{68E1015F-0882-4FA8-8FDE-1AFB66FCD4DA}" type="pres">
      <dgm:prSet presAssocID="{F359A7F1-BCE8-4CF0-887C-4286C958CB8E}" presName="composite" presStyleCnt="0"/>
      <dgm:spPr/>
    </dgm:pt>
    <dgm:pt modelId="{F097B7CF-60C7-4E50-9224-C78313D55970}" type="pres">
      <dgm:prSet presAssocID="{F359A7F1-BCE8-4CF0-887C-4286C958CB8E}" presName="chevron1" presStyleLbl="alignNode1" presStyleIdx="0" presStyleCnt="21"/>
      <dgm:spPr/>
    </dgm:pt>
    <dgm:pt modelId="{F3E8A5E3-98CD-438E-9484-0DEB08FEF9D4}" type="pres">
      <dgm:prSet presAssocID="{F359A7F1-BCE8-4CF0-887C-4286C958CB8E}" presName="chevron2" presStyleLbl="alignNode1" presStyleIdx="1" presStyleCnt="21"/>
      <dgm:spPr/>
    </dgm:pt>
    <dgm:pt modelId="{D4A5C8F4-EFE4-4167-A6FA-01CFC1C55E0D}" type="pres">
      <dgm:prSet presAssocID="{F359A7F1-BCE8-4CF0-887C-4286C958CB8E}" presName="chevron3" presStyleLbl="alignNode1" presStyleIdx="2" presStyleCnt="21"/>
      <dgm:spPr/>
    </dgm:pt>
    <dgm:pt modelId="{6D302C33-5C2D-445A-B2A7-A423E9E4C411}" type="pres">
      <dgm:prSet presAssocID="{F359A7F1-BCE8-4CF0-887C-4286C958CB8E}" presName="chevron4" presStyleLbl="alignNode1" presStyleIdx="3" presStyleCnt="21"/>
      <dgm:spPr/>
    </dgm:pt>
    <dgm:pt modelId="{6B499179-454E-4A73-92FB-AF8A159DAAA9}" type="pres">
      <dgm:prSet presAssocID="{F359A7F1-BCE8-4CF0-887C-4286C958CB8E}" presName="chevron5" presStyleLbl="alignNode1" presStyleIdx="4" presStyleCnt="21"/>
      <dgm:spPr/>
    </dgm:pt>
    <dgm:pt modelId="{DDEB82FA-73D1-46AB-AB81-361DFACA0A4C}" type="pres">
      <dgm:prSet presAssocID="{F359A7F1-BCE8-4CF0-887C-4286C958CB8E}" presName="chevron6" presStyleLbl="alignNode1" presStyleIdx="5" presStyleCnt="21"/>
      <dgm:spPr/>
    </dgm:pt>
    <dgm:pt modelId="{87CB067E-A715-4E4C-AE3F-03C2D0F2E46A}" type="pres">
      <dgm:prSet presAssocID="{F359A7F1-BCE8-4CF0-887C-4286C958CB8E}" presName="chevron7" presStyleLbl="alignNode1" presStyleIdx="6" presStyleCnt="21"/>
      <dgm:spPr/>
    </dgm:pt>
    <dgm:pt modelId="{87C1876D-D292-4260-AE19-EFE00827F60D}" type="pres">
      <dgm:prSet presAssocID="{F359A7F1-BCE8-4CF0-887C-4286C958CB8E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</dgm:pt>
    <dgm:pt modelId="{426BA95E-35A4-4EDD-AB7D-CBD3ACBF5FAC}" type="pres">
      <dgm:prSet presAssocID="{AB10B885-9BCC-4E17-AA5C-A01C6DB405C0}" presName="sibTrans" presStyleCnt="0"/>
      <dgm:spPr/>
    </dgm:pt>
    <dgm:pt modelId="{253B6541-FA96-4E99-A6F4-E99E92EF007A}" type="pres">
      <dgm:prSet presAssocID="{4B3AF590-F5B3-4E50-983F-332FF45B0BF3}" presName="parenttextcomposite" presStyleCnt="0"/>
      <dgm:spPr/>
    </dgm:pt>
    <dgm:pt modelId="{CE9643F3-B266-43EE-939B-D2CA20AAA601}" type="pres">
      <dgm:prSet presAssocID="{4B3AF590-F5B3-4E50-983F-332FF45B0BF3}" presName="parenttext" presStyleLbl="revTx" presStyleIdx="1" presStyleCnt="3">
        <dgm:presLayoutVars>
          <dgm:chMax/>
          <dgm:chPref val="2"/>
          <dgm:bulletEnabled val="1"/>
        </dgm:presLayoutVars>
      </dgm:prSet>
      <dgm:spPr/>
    </dgm:pt>
    <dgm:pt modelId="{6B49BE83-BF86-4346-B4AA-D14E2D1EE8D3}" type="pres">
      <dgm:prSet presAssocID="{4B3AF590-F5B3-4E50-983F-332FF45B0BF3}" presName="composite" presStyleCnt="0"/>
      <dgm:spPr/>
    </dgm:pt>
    <dgm:pt modelId="{6932007E-BFF1-474A-AAEB-7AC2F683094E}" type="pres">
      <dgm:prSet presAssocID="{4B3AF590-F5B3-4E50-983F-332FF45B0BF3}" presName="chevron1" presStyleLbl="alignNode1" presStyleIdx="7" presStyleCnt="21"/>
      <dgm:spPr/>
    </dgm:pt>
    <dgm:pt modelId="{B44D1DF5-76B2-4FA5-A1B7-6513455CDC7C}" type="pres">
      <dgm:prSet presAssocID="{4B3AF590-F5B3-4E50-983F-332FF45B0BF3}" presName="chevron2" presStyleLbl="alignNode1" presStyleIdx="8" presStyleCnt="21"/>
      <dgm:spPr/>
    </dgm:pt>
    <dgm:pt modelId="{1890C6C4-FE54-458F-841C-1E6F98E93A81}" type="pres">
      <dgm:prSet presAssocID="{4B3AF590-F5B3-4E50-983F-332FF45B0BF3}" presName="chevron3" presStyleLbl="alignNode1" presStyleIdx="9" presStyleCnt="21"/>
      <dgm:spPr/>
    </dgm:pt>
    <dgm:pt modelId="{DBF430FF-772F-4E76-A32B-4FDF2C3F4739}" type="pres">
      <dgm:prSet presAssocID="{4B3AF590-F5B3-4E50-983F-332FF45B0BF3}" presName="chevron4" presStyleLbl="alignNode1" presStyleIdx="10" presStyleCnt="21"/>
      <dgm:spPr/>
    </dgm:pt>
    <dgm:pt modelId="{5D3FB7F4-6951-4FA8-B484-78C45CCC6F69}" type="pres">
      <dgm:prSet presAssocID="{4B3AF590-F5B3-4E50-983F-332FF45B0BF3}" presName="chevron5" presStyleLbl="alignNode1" presStyleIdx="11" presStyleCnt="21"/>
      <dgm:spPr/>
    </dgm:pt>
    <dgm:pt modelId="{D3726249-2DC6-40D9-8E4D-818EFFC8A2D0}" type="pres">
      <dgm:prSet presAssocID="{4B3AF590-F5B3-4E50-983F-332FF45B0BF3}" presName="chevron6" presStyleLbl="alignNode1" presStyleIdx="12" presStyleCnt="21"/>
      <dgm:spPr/>
    </dgm:pt>
    <dgm:pt modelId="{9609BAC6-C356-41DB-B1E7-93332BB75278}" type="pres">
      <dgm:prSet presAssocID="{4B3AF590-F5B3-4E50-983F-332FF45B0BF3}" presName="chevron7" presStyleLbl="alignNode1" presStyleIdx="13" presStyleCnt="21"/>
      <dgm:spPr/>
    </dgm:pt>
    <dgm:pt modelId="{7EE42D12-6FC0-432E-B13D-348FAA3019E8}" type="pres">
      <dgm:prSet presAssocID="{4B3AF590-F5B3-4E50-983F-332FF45B0BF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</dgm:pt>
    <dgm:pt modelId="{BE9B0E33-941C-49DE-ACE8-C0B809929C89}" type="pres">
      <dgm:prSet presAssocID="{FF3BBA6F-1948-4C99-B9A9-019A428A0C65}" presName="sibTrans" presStyleCnt="0"/>
      <dgm:spPr/>
    </dgm:pt>
    <dgm:pt modelId="{D9A248E0-174F-4A54-AB78-40BD213867F8}" type="pres">
      <dgm:prSet presAssocID="{7E720DC9-A326-4280-AD54-230CB08BDB67}" presName="parenttextcomposite" presStyleCnt="0"/>
      <dgm:spPr/>
    </dgm:pt>
    <dgm:pt modelId="{68AF96BA-2B11-4470-B9C3-000D46886C52}" type="pres">
      <dgm:prSet presAssocID="{7E720DC9-A326-4280-AD54-230CB08BDB67}" presName="parenttext" presStyleLbl="revTx" presStyleIdx="2" presStyleCnt="3">
        <dgm:presLayoutVars>
          <dgm:chMax/>
          <dgm:chPref val="2"/>
          <dgm:bulletEnabled val="1"/>
        </dgm:presLayoutVars>
      </dgm:prSet>
      <dgm:spPr/>
    </dgm:pt>
    <dgm:pt modelId="{414A5E32-3BD1-4A8E-9A3F-8E3DA3A90AC0}" type="pres">
      <dgm:prSet presAssocID="{7E720DC9-A326-4280-AD54-230CB08BDB67}" presName="composite" presStyleCnt="0"/>
      <dgm:spPr/>
    </dgm:pt>
    <dgm:pt modelId="{B8FB2B6F-DBFF-4A1D-9DEB-91D3C5AA6CAF}" type="pres">
      <dgm:prSet presAssocID="{7E720DC9-A326-4280-AD54-230CB08BDB67}" presName="chevron1" presStyleLbl="alignNode1" presStyleIdx="14" presStyleCnt="21"/>
      <dgm:spPr/>
    </dgm:pt>
    <dgm:pt modelId="{388A6533-04E5-4573-8CC4-8D5782C69BE7}" type="pres">
      <dgm:prSet presAssocID="{7E720DC9-A326-4280-AD54-230CB08BDB67}" presName="chevron2" presStyleLbl="alignNode1" presStyleIdx="15" presStyleCnt="21"/>
      <dgm:spPr/>
    </dgm:pt>
    <dgm:pt modelId="{E8FE21CC-2A3F-4F7C-B09D-E8FEAD3765CF}" type="pres">
      <dgm:prSet presAssocID="{7E720DC9-A326-4280-AD54-230CB08BDB67}" presName="chevron3" presStyleLbl="alignNode1" presStyleIdx="16" presStyleCnt="21"/>
      <dgm:spPr/>
    </dgm:pt>
    <dgm:pt modelId="{22C713CD-67F8-4A7C-AB78-5D636FD64CE1}" type="pres">
      <dgm:prSet presAssocID="{7E720DC9-A326-4280-AD54-230CB08BDB67}" presName="chevron4" presStyleLbl="alignNode1" presStyleIdx="17" presStyleCnt="21"/>
      <dgm:spPr/>
    </dgm:pt>
    <dgm:pt modelId="{84623B81-9945-4B56-BC32-56587510BD00}" type="pres">
      <dgm:prSet presAssocID="{7E720DC9-A326-4280-AD54-230CB08BDB67}" presName="chevron5" presStyleLbl="alignNode1" presStyleIdx="18" presStyleCnt="21"/>
      <dgm:spPr/>
    </dgm:pt>
    <dgm:pt modelId="{2A910F6E-7F08-4C6E-9656-D0C6E3C12348}" type="pres">
      <dgm:prSet presAssocID="{7E720DC9-A326-4280-AD54-230CB08BDB67}" presName="chevron6" presStyleLbl="alignNode1" presStyleIdx="19" presStyleCnt="21"/>
      <dgm:spPr/>
    </dgm:pt>
    <dgm:pt modelId="{9F583B51-3E4D-4E06-BC9A-6512E6BAF584}" type="pres">
      <dgm:prSet presAssocID="{7E720DC9-A326-4280-AD54-230CB08BDB67}" presName="chevron7" presStyleLbl="alignNode1" presStyleIdx="20" presStyleCnt="21"/>
      <dgm:spPr/>
    </dgm:pt>
    <dgm:pt modelId="{58013576-29AF-479D-8A1F-0D285327867C}" type="pres">
      <dgm:prSet presAssocID="{7E720DC9-A326-4280-AD54-230CB08BDB67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8017B814-79AE-49BD-95BA-605396ADEEA2}" type="presOf" srcId="{BDC1493D-FBBD-4B1B-8D02-EF9346592A01}" destId="{7EE42D12-6FC0-432E-B13D-348FAA3019E8}" srcOrd="0" destOrd="0" presId="urn:microsoft.com/office/officeart/2008/layout/VerticalAccentList"/>
    <dgm:cxn modelId="{8415FB2A-EA69-49A3-ABD7-C1C04D146A31}" srcId="{7E720DC9-A326-4280-AD54-230CB08BDB67}" destId="{7C374F37-6E76-4D85-98D1-1E3389BE0E74}" srcOrd="0" destOrd="0" parTransId="{5BD47664-595E-469B-BFB8-945C9CDED290}" sibTransId="{DAA2EA72-7470-4933-8E10-55DF1F10E8DE}"/>
    <dgm:cxn modelId="{B8DD1A2B-2A99-4A9C-86DA-7080FFAECBDF}" type="presOf" srcId="{7E720DC9-A326-4280-AD54-230CB08BDB67}" destId="{68AF96BA-2B11-4470-B9C3-000D46886C52}" srcOrd="0" destOrd="0" presId="urn:microsoft.com/office/officeart/2008/layout/VerticalAccentList"/>
    <dgm:cxn modelId="{E34EF060-9EAA-4A69-8511-2DCE3D1E8C01}" srcId="{4B3AF590-F5B3-4E50-983F-332FF45B0BF3}" destId="{BDC1493D-FBBD-4B1B-8D02-EF9346592A01}" srcOrd="0" destOrd="0" parTransId="{B4B757FA-F4C8-4E23-A5EC-32FC19CB8965}" sibTransId="{5177F4E0-5B27-47BD-8993-1996491CC167}"/>
    <dgm:cxn modelId="{D6A39376-9538-4FDF-957F-1C11F9A97B84}" srcId="{ACAB3453-E635-455B-AFA7-F68631D0FCE5}" destId="{7E720DC9-A326-4280-AD54-230CB08BDB67}" srcOrd="2" destOrd="0" parTransId="{3D2DFA3B-2AC8-4EDA-9C37-4C16D01DB08E}" sibTransId="{D50EAE30-AC98-4F5D-A8A6-8E8BCFFF7F66}"/>
    <dgm:cxn modelId="{1B3E0685-7369-4AFB-99AF-97276EC8F144}" type="presOf" srcId="{F359A7F1-BCE8-4CF0-887C-4286C958CB8E}" destId="{F55AF14A-86B0-4B67-A18B-AB596E826A68}" srcOrd="0" destOrd="0" presId="urn:microsoft.com/office/officeart/2008/layout/VerticalAccentList"/>
    <dgm:cxn modelId="{39038F92-A168-4A4A-812A-5360F420851C}" type="presOf" srcId="{7C374F37-6E76-4D85-98D1-1E3389BE0E74}" destId="{58013576-29AF-479D-8A1F-0D285327867C}" srcOrd="0" destOrd="0" presId="urn:microsoft.com/office/officeart/2008/layout/VerticalAccentList"/>
    <dgm:cxn modelId="{DD0C59A2-3F8F-48FB-B149-63BA3906D34F}" type="presOf" srcId="{D0361850-F820-4483-BE64-DB2A8B913F44}" destId="{87C1876D-D292-4260-AE19-EFE00827F60D}" srcOrd="0" destOrd="0" presId="urn:microsoft.com/office/officeart/2008/layout/VerticalAccentList"/>
    <dgm:cxn modelId="{51E5F0C3-0AFD-442E-ACDA-28C1A76771E3}" type="presOf" srcId="{ACAB3453-E635-455B-AFA7-F68631D0FCE5}" destId="{E846787F-960D-4743-AFC6-C0DAC4E32B1A}" srcOrd="0" destOrd="0" presId="urn:microsoft.com/office/officeart/2008/layout/VerticalAccentList"/>
    <dgm:cxn modelId="{176891C9-9B76-48B8-A044-63ACCA4600A7}" srcId="{ACAB3453-E635-455B-AFA7-F68631D0FCE5}" destId="{4B3AF590-F5B3-4E50-983F-332FF45B0BF3}" srcOrd="1" destOrd="0" parTransId="{734375FB-53D8-49C1-BF31-488F18A9002A}" sibTransId="{FF3BBA6F-1948-4C99-B9A9-019A428A0C65}"/>
    <dgm:cxn modelId="{97D123D3-2673-43CF-85B2-4EC5AAF28854}" srcId="{F359A7F1-BCE8-4CF0-887C-4286C958CB8E}" destId="{D0361850-F820-4483-BE64-DB2A8B913F44}" srcOrd="0" destOrd="0" parTransId="{906469E9-08A3-46B2-940A-7E6DC7D21DCF}" sibTransId="{0E3CEBBD-F15F-476E-AB13-CA45AE3D8495}"/>
    <dgm:cxn modelId="{3A1905DC-A5FB-4DAE-8FE3-FB4C66807687}" type="presOf" srcId="{4B3AF590-F5B3-4E50-983F-332FF45B0BF3}" destId="{CE9643F3-B266-43EE-939B-D2CA20AAA601}" srcOrd="0" destOrd="0" presId="urn:microsoft.com/office/officeart/2008/layout/VerticalAccentList"/>
    <dgm:cxn modelId="{D1001FFD-5578-4120-A6A8-125E87E0D832}" srcId="{ACAB3453-E635-455B-AFA7-F68631D0FCE5}" destId="{F359A7F1-BCE8-4CF0-887C-4286C958CB8E}" srcOrd="0" destOrd="0" parTransId="{20078EAF-0594-4546-A74F-0EAFE045DE79}" sibTransId="{AB10B885-9BCC-4E17-AA5C-A01C6DB405C0}"/>
    <dgm:cxn modelId="{7BFE86A5-56FD-43FE-84F9-BC238B4CDACC}" type="presParOf" srcId="{E846787F-960D-4743-AFC6-C0DAC4E32B1A}" destId="{FBECC6BC-35C8-4D73-8C82-F6242B5D12A7}" srcOrd="0" destOrd="0" presId="urn:microsoft.com/office/officeart/2008/layout/VerticalAccentList"/>
    <dgm:cxn modelId="{4291F7C7-3572-479A-843F-632D5A72123A}" type="presParOf" srcId="{FBECC6BC-35C8-4D73-8C82-F6242B5D12A7}" destId="{F55AF14A-86B0-4B67-A18B-AB596E826A68}" srcOrd="0" destOrd="0" presId="urn:microsoft.com/office/officeart/2008/layout/VerticalAccentList"/>
    <dgm:cxn modelId="{E03F0B08-D24E-4649-A95C-E4652495539E}" type="presParOf" srcId="{E846787F-960D-4743-AFC6-C0DAC4E32B1A}" destId="{68E1015F-0882-4FA8-8FDE-1AFB66FCD4DA}" srcOrd="1" destOrd="0" presId="urn:microsoft.com/office/officeart/2008/layout/VerticalAccentList"/>
    <dgm:cxn modelId="{1980B2B3-2CEB-40E9-B0B7-FB023E61E844}" type="presParOf" srcId="{68E1015F-0882-4FA8-8FDE-1AFB66FCD4DA}" destId="{F097B7CF-60C7-4E50-9224-C78313D55970}" srcOrd="0" destOrd="0" presId="urn:microsoft.com/office/officeart/2008/layout/VerticalAccentList"/>
    <dgm:cxn modelId="{8CE1A0C7-C987-43E5-81DB-83A3D184005E}" type="presParOf" srcId="{68E1015F-0882-4FA8-8FDE-1AFB66FCD4DA}" destId="{F3E8A5E3-98CD-438E-9484-0DEB08FEF9D4}" srcOrd="1" destOrd="0" presId="urn:microsoft.com/office/officeart/2008/layout/VerticalAccentList"/>
    <dgm:cxn modelId="{C9144AAA-8E19-440F-B39A-A8E07120D0AF}" type="presParOf" srcId="{68E1015F-0882-4FA8-8FDE-1AFB66FCD4DA}" destId="{D4A5C8F4-EFE4-4167-A6FA-01CFC1C55E0D}" srcOrd="2" destOrd="0" presId="urn:microsoft.com/office/officeart/2008/layout/VerticalAccentList"/>
    <dgm:cxn modelId="{CDBFBD83-5197-4D41-B821-9C49F4B20255}" type="presParOf" srcId="{68E1015F-0882-4FA8-8FDE-1AFB66FCD4DA}" destId="{6D302C33-5C2D-445A-B2A7-A423E9E4C411}" srcOrd="3" destOrd="0" presId="urn:microsoft.com/office/officeart/2008/layout/VerticalAccentList"/>
    <dgm:cxn modelId="{756215DD-B2BE-441E-B960-B36C1E9D342A}" type="presParOf" srcId="{68E1015F-0882-4FA8-8FDE-1AFB66FCD4DA}" destId="{6B499179-454E-4A73-92FB-AF8A159DAAA9}" srcOrd="4" destOrd="0" presId="urn:microsoft.com/office/officeart/2008/layout/VerticalAccentList"/>
    <dgm:cxn modelId="{FA551A00-5503-470D-9323-5E5D3007ADB3}" type="presParOf" srcId="{68E1015F-0882-4FA8-8FDE-1AFB66FCD4DA}" destId="{DDEB82FA-73D1-46AB-AB81-361DFACA0A4C}" srcOrd="5" destOrd="0" presId="urn:microsoft.com/office/officeart/2008/layout/VerticalAccentList"/>
    <dgm:cxn modelId="{787F098C-E620-49CA-BE71-DDA8612B6514}" type="presParOf" srcId="{68E1015F-0882-4FA8-8FDE-1AFB66FCD4DA}" destId="{87CB067E-A715-4E4C-AE3F-03C2D0F2E46A}" srcOrd="6" destOrd="0" presId="urn:microsoft.com/office/officeart/2008/layout/VerticalAccentList"/>
    <dgm:cxn modelId="{53D4511B-6F3E-498E-9975-575A73C4A80B}" type="presParOf" srcId="{68E1015F-0882-4FA8-8FDE-1AFB66FCD4DA}" destId="{87C1876D-D292-4260-AE19-EFE00827F60D}" srcOrd="7" destOrd="0" presId="urn:microsoft.com/office/officeart/2008/layout/VerticalAccentList"/>
    <dgm:cxn modelId="{5C76B023-A735-4387-A872-DAA8626B7BB3}" type="presParOf" srcId="{E846787F-960D-4743-AFC6-C0DAC4E32B1A}" destId="{426BA95E-35A4-4EDD-AB7D-CBD3ACBF5FAC}" srcOrd="2" destOrd="0" presId="urn:microsoft.com/office/officeart/2008/layout/VerticalAccentList"/>
    <dgm:cxn modelId="{21A5E5C4-7253-43EA-86E3-4771E99FDE77}" type="presParOf" srcId="{E846787F-960D-4743-AFC6-C0DAC4E32B1A}" destId="{253B6541-FA96-4E99-A6F4-E99E92EF007A}" srcOrd="3" destOrd="0" presId="urn:microsoft.com/office/officeart/2008/layout/VerticalAccentList"/>
    <dgm:cxn modelId="{99B32E21-6D3D-4F74-8D63-AC8978605A9D}" type="presParOf" srcId="{253B6541-FA96-4E99-A6F4-E99E92EF007A}" destId="{CE9643F3-B266-43EE-939B-D2CA20AAA601}" srcOrd="0" destOrd="0" presId="urn:microsoft.com/office/officeart/2008/layout/VerticalAccentList"/>
    <dgm:cxn modelId="{E1E0EA6C-988E-4A0C-BF37-E33AC8AA3A6F}" type="presParOf" srcId="{E846787F-960D-4743-AFC6-C0DAC4E32B1A}" destId="{6B49BE83-BF86-4346-B4AA-D14E2D1EE8D3}" srcOrd="4" destOrd="0" presId="urn:microsoft.com/office/officeart/2008/layout/VerticalAccentList"/>
    <dgm:cxn modelId="{5699DA3B-2A7A-4AB8-B76F-BC427A0968E5}" type="presParOf" srcId="{6B49BE83-BF86-4346-B4AA-D14E2D1EE8D3}" destId="{6932007E-BFF1-474A-AAEB-7AC2F683094E}" srcOrd="0" destOrd="0" presId="urn:microsoft.com/office/officeart/2008/layout/VerticalAccentList"/>
    <dgm:cxn modelId="{52968989-CBD8-4AEE-BEB6-C3AD7B68AD3D}" type="presParOf" srcId="{6B49BE83-BF86-4346-B4AA-D14E2D1EE8D3}" destId="{B44D1DF5-76B2-4FA5-A1B7-6513455CDC7C}" srcOrd="1" destOrd="0" presId="urn:microsoft.com/office/officeart/2008/layout/VerticalAccentList"/>
    <dgm:cxn modelId="{A928F29B-A6B3-4E0F-916F-5B84668BB229}" type="presParOf" srcId="{6B49BE83-BF86-4346-B4AA-D14E2D1EE8D3}" destId="{1890C6C4-FE54-458F-841C-1E6F98E93A81}" srcOrd="2" destOrd="0" presId="urn:microsoft.com/office/officeart/2008/layout/VerticalAccentList"/>
    <dgm:cxn modelId="{A63FAED7-2FE7-40EB-ADF6-093D7D398489}" type="presParOf" srcId="{6B49BE83-BF86-4346-B4AA-D14E2D1EE8D3}" destId="{DBF430FF-772F-4E76-A32B-4FDF2C3F4739}" srcOrd="3" destOrd="0" presId="urn:microsoft.com/office/officeart/2008/layout/VerticalAccentList"/>
    <dgm:cxn modelId="{D57827CB-4805-47AE-905D-76A678982C07}" type="presParOf" srcId="{6B49BE83-BF86-4346-B4AA-D14E2D1EE8D3}" destId="{5D3FB7F4-6951-4FA8-B484-78C45CCC6F69}" srcOrd="4" destOrd="0" presId="urn:microsoft.com/office/officeart/2008/layout/VerticalAccentList"/>
    <dgm:cxn modelId="{6330D6E2-E308-4D75-925C-A9BA9D027D96}" type="presParOf" srcId="{6B49BE83-BF86-4346-B4AA-D14E2D1EE8D3}" destId="{D3726249-2DC6-40D9-8E4D-818EFFC8A2D0}" srcOrd="5" destOrd="0" presId="urn:microsoft.com/office/officeart/2008/layout/VerticalAccentList"/>
    <dgm:cxn modelId="{2DA93655-1008-41AA-9189-D489279DA5B5}" type="presParOf" srcId="{6B49BE83-BF86-4346-B4AA-D14E2D1EE8D3}" destId="{9609BAC6-C356-41DB-B1E7-93332BB75278}" srcOrd="6" destOrd="0" presId="urn:microsoft.com/office/officeart/2008/layout/VerticalAccentList"/>
    <dgm:cxn modelId="{A59D1601-8725-4163-B1FB-18560FCAE57A}" type="presParOf" srcId="{6B49BE83-BF86-4346-B4AA-D14E2D1EE8D3}" destId="{7EE42D12-6FC0-432E-B13D-348FAA3019E8}" srcOrd="7" destOrd="0" presId="urn:microsoft.com/office/officeart/2008/layout/VerticalAccentList"/>
    <dgm:cxn modelId="{DC90856E-7507-43EF-A055-55BB462A1916}" type="presParOf" srcId="{E846787F-960D-4743-AFC6-C0DAC4E32B1A}" destId="{BE9B0E33-941C-49DE-ACE8-C0B809929C89}" srcOrd="5" destOrd="0" presId="urn:microsoft.com/office/officeart/2008/layout/VerticalAccentList"/>
    <dgm:cxn modelId="{8C3ED0DE-7C0A-468C-9E66-DE53834264BB}" type="presParOf" srcId="{E846787F-960D-4743-AFC6-C0DAC4E32B1A}" destId="{D9A248E0-174F-4A54-AB78-40BD213867F8}" srcOrd="6" destOrd="0" presId="urn:microsoft.com/office/officeart/2008/layout/VerticalAccentList"/>
    <dgm:cxn modelId="{CC68F113-3C02-433C-BF7E-7AD3B11DBDF5}" type="presParOf" srcId="{D9A248E0-174F-4A54-AB78-40BD213867F8}" destId="{68AF96BA-2B11-4470-B9C3-000D46886C52}" srcOrd="0" destOrd="0" presId="urn:microsoft.com/office/officeart/2008/layout/VerticalAccentList"/>
    <dgm:cxn modelId="{835AA747-0583-4250-902A-AB608AB9D4C3}" type="presParOf" srcId="{E846787F-960D-4743-AFC6-C0DAC4E32B1A}" destId="{414A5E32-3BD1-4A8E-9A3F-8E3DA3A90AC0}" srcOrd="7" destOrd="0" presId="urn:microsoft.com/office/officeart/2008/layout/VerticalAccentList"/>
    <dgm:cxn modelId="{F439A964-7511-4552-89B8-C64C775FA57B}" type="presParOf" srcId="{414A5E32-3BD1-4A8E-9A3F-8E3DA3A90AC0}" destId="{B8FB2B6F-DBFF-4A1D-9DEB-91D3C5AA6CAF}" srcOrd="0" destOrd="0" presId="urn:microsoft.com/office/officeart/2008/layout/VerticalAccentList"/>
    <dgm:cxn modelId="{2B68B6D6-0DA3-4A84-8A97-99432ADFEA94}" type="presParOf" srcId="{414A5E32-3BD1-4A8E-9A3F-8E3DA3A90AC0}" destId="{388A6533-04E5-4573-8CC4-8D5782C69BE7}" srcOrd="1" destOrd="0" presId="urn:microsoft.com/office/officeart/2008/layout/VerticalAccentList"/>
    <dgm:cxn modelId="{874A87E3-C9D4-416E-96A2-DD4E4FB90606}" type="presParOf" srcId="{414A5E32-3BD1-4A8E-9A3F-8E3DA3A90AC0}" destId="{E8FE21CC-2A3F-4F7C-B09D-E8FEAD3765CF}" srcOrd="2" destOrd="0" presId="urn:microsoft.com/office/officeart/2008/layout/VerticalAccentList"/>
    <dgm:cxn modelId="{564FE2F6-9A80-46BD-B127-ED6C1A52C67B}" type="presParOf" srcId="{414A5E32-3BD1-4A8E-9A3F-8E3DA3A90AC0}" destId="{22C713CD-67F8-4A7C-AB78-5D636FD64CE1}" srcOrd="3" destOrd="0" presId="urn:microsoft.com/office/officeart/2008/layout/VerticalAccentList"/>
    <dgm:cxn modelId="{1E0F71C2-8CFE-4D00-9EB8-757A8FA97DE4}" type="presParOf" srcId="{414A5E32-3BD1-4A8E-9A3F-8E3DA3A90AC0}" destId="{84623B81-9945-4B56-BC32-56587510BD00}" srcOrd="4" destOrd="0" presId="urn:microsoft.com/office/officeart/2008/layout/VerticalAccentList"/>
    <dgm:cxn modelId="{2AA5555E-A370-4535-B343-C4F3E3038332}" type="presParOf" srcId="{414A5E32-3BD1-4A8E-9A3F-8E3DA3A90AC0}" destId="{2A910F6E-7F08-4C6E-9656-D0C6E3C12348}" srcOrd="5" destOrd="0" presId="urn:microsoft.com/office/officeart/2008/layout/VerticalAccentList"/>
    <dgm:cxn modelId="{70CD6D2D-5C36-4367-A603-C32CFF82EFBD}" type="presParOf" srcId="{414A5E32-3BD1-4A8E-9A3F-8E3DA3A90AC0}" destId="{9F583B51-3E4D-4E06-BC9A-6512E6BAF584}" srcOrd="6" destOrd="0" presId="urn:microsoft.com/office/officeart/2008/layout/VerticalAccentList"/>
    <dgm:cxn modelId="{287F87A0-C788-4A5F-AC8E-8D84CA732713}" type="presParOf" srcId="{414A5E32-3BD1-4A8E-9A3F-8E3DA3A90AC0}" destId="{58013576-29AF-479D-8A1F-0D285327867C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AB3453-E635-455B-AFA7-F68631D0FCE5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0361850-F820-4483-BE64-DB2A8B913F44}">
      <dgm:prSet phldrT="[Text]" custT="1"/>
      <dgm:spPr/>
      <dgm:t>
        <a:bodyPr/>
        <a:lstStyle/>
        <a:p>
          <a:r>
            <a:rPr lang="en-US" sz="2200" b="1" dirty="0"/>
            <a:t>Vocabulary review</a:t>
          </a:r>
        </a:p>
      </dgm:t>
    </dgm:pt>
    <dgm:pt modelId="{906469E9-08A3-46B2-940A-7E6DC7D21DCF}" type="parTrans" cxnId="{97D123D3-2673-43CF-85B2-4EC5AAF28854}">
      <dgm:prSet/>
      <dgm:spPr/>
      <dgm:t>
        <a:bodyPr/>
        <a:lstStyle/>
        <a:p>
          <a:endParaRPr lang="en-US"/>
        </a:p>
      </dgm:t>
    </dgm:pt>
    <dgm:pt modelId="{0E3CEBBD-F15F-476E-AB13-CA45AE3D8495}" type="sibTrans" cxnId="{97D123D3-2673-43CF-85B2-4EC5AAF28854}">
      <dgm:prSet/>
      <dgm:spPr/>
      <dgm:t>
        <a:bodyPr/>
        <a:lstStyle/>
        <a:p>
          <a:endParaRPr lang="en-US"/>
        </a:p>
      </dgm:t>
    </dgm:pt>
    <dgm:pt modelId="{4B3AF590-F5B3-4E50-983F-332FF45B0BF3}">
      <dgm:prSet phldrT="[Text]" phldr="1"/>
      <dgm:spPr/>
      <dgm:t>
        <a:bodyPr/>
        <a:lstStyle/>
        <a:p>
          <a:endParaRPr lang="en-US" dirty="0"/>
        </a:p>
      </dgm:t>
    </dgm:pt>
    <dgm:pt modelId="{734375FB-53D8-49C1-BF31-488F18A9002A}" type="parTrans" cxnId="{176891C9-9B76-48B8-A044-63ACCA4600A7}">
      <dgm:prSet/>
      <dgm:spPr/>
      <dgm:t>
        <a:bodyPr/>
        <a:lstStyle/>
        <a:p>
          <a:endParaRPr lang="en-US"/>
        </a:p>
      </dgm:t>
    </dgm:pt>
    <dgm:pt modelId="{FF3BBA6F-1948-4C99-B9A9-019A428A0C65}" type="sibTrans" cxnId="{176891C9-9B76-48B8-A044-63ACCA4600A7}">
      <dgm:prSet/>
      <dgm:spPr/>
      <dgm:t>
        <a:bodyPr/>
        <a:lstStyle/>
        <a:p>
          <a:endParaRPr lang="en-US"/>
        </a:p>
      </dgm:t>
    </dgm:pt>
    <dgm:pt modelId="{BDC1493D-FBBD-4B1B-8D02-EF9346592A01}">
      <dgm:prSet phldrT="[Text]" custT="1"/>
      <dgm:spPr/>
      <dgm:t>
        <a:bodyPr/>
        <a:lstStyle/>
        <a:p>
          <a:r>
            <a:rPr lang="en-US" sz="2200" b="1" dirty="0"/>
            <a:t>Grammar review</a:t>
          </a:r>
        </a:p>
      </dgm:t>
    </dgm:pt>
    <dgm:pt modelId="{B4B757FA-F4C8-4E23-A5EC-32FC19CB8965}" type="parTrans" cxnId="{E34EF060-9EAA-4A69-8511-2DCE3D1E8C01}">
      <dgm:prSet/>
      <dgm:spPr/>
      <dgm:t>
        <a:bodyPr/>
        <a:lstStyle/>
        <a:p>
          <a:endParaRPr lang="en-US"/>
        </a:p>
      </dgm:t>
    </dgm:pt>
    <dgm:pt modelId="{5177F4E0-5B27-47BD-8993-1996491CC167}" type="sibTrans" cxnId="{E34EF060-9EAA-4A69-8511-2DCE3D1E8C01}">
      <dgm:prSet/>
      <dgm:spPr/>
      <dgm:t>
        <a:bodyPr/>
        <a:lstStyle/>
        <a:p>
          <a:endParaRPr lang="en-US"/>
        </a:p>
      </dgm:t>
    </dgm:pt>
    <dgm:pt modelId="{7E720DC9-A326-4280-AD54-230CB08BDB67}">
      <dgm:prSet phldrT="[Text]" phldr="1"/>
      <dgm:spPr/>
      <dgm:t>
        <a:bodyPr/>
        <a:lstStyle/>
        <a:p>
          <a:endParaRPr lang="en-US" dirty="0"/>
        </a:p>
      </dgm:t>
    </dgm:pt>
    <dgm:pt modelId="{3D2DFA3B-2AC8-4EDA-9C37-4C16D01DB08E}" type="parTrans" cxnId="{D6A39376-9538-4FDF-957F-1C11F9A97B84}">
      <dgm:prSet/>
      <dgm:spPr/>
      <dgm:t>
        <a:bodyPr/>
        <a:lstStyle/>
        <a:p>
          <a:endParaRPr lang="en-US"/>
        </a:p>
      </dgm:t>
    </dgm:pt>
    <dgm:pt modelId="{D50EAE30-AC98-4F5D-A8A6-8E8BCFFF7F66}" type="sibTrans" cxnId="{D6A39376-9538-4FDF-957F-1C11F9A97B84}">
      <dgm:prSet/>
      <dgm:spPr/>
      <dgm:t>
        <a:bodyPr/>
        <a:lstStyle/>
        <a:p>
          <a:endParaRPr lang="en-US"/>
        </a:p>
      </dgm:t>
    </dgm:pt>
    <dgm:pt modelId="{7C374F37-6E76-4D85-98D1-1E3389BE0E74}">
      <dgm:prSet phldrT="[Text]" custT="1"/>
      <dgm:spPr/>
      <dgm:t>
        <a:bodyPr/>
        <a:lstStyle/>
        <a:p>
          <a:r>
            <a:rPr lang="en-US" sz="2200" b="1" dirty="0"/>
            <a:t>Project: </a:t>
          </a:r>
          <a:r>
            <a:rPr lang="en-US" sz="2400" b="1" dirty="0"/>
            <a:t>Our future means of transport</a:t>
          </a:r>
          <a:endParaRPr lang="en-US" sz="2200" b="1" dirty="0"/>
        </a:p>
      </dgm:t>
    </dgm:pt>
    <dgm:pt modelId="{5BD47664-595E-469B-BFB8-945C9CDED290}" type="parTrans" cxnId="{8415FB2A-EA69-49A3-ABD7-C1C04D146A31}">
      <dgm:prSet/>
      <dgm:spPr/>
      <dgm:t>
        <a:bodyPr/>
        <a:lstStyle/>
        <a:p>
          <a:endParaRPr lang="en-US"/>
        </a:p>
      </dgm:t>
    </dgm:pt>
    <dgm:pt modelId="{DAA2EA72-7470-4933-8E10-55DF1F10E8DE}" type="sibTrans" cxnId="{8415FB2A-EA69-49A3-ABD7-C1C04D146A31}">
      <dgm:prSet/>
      <dgm:spPr/>
      <dgm:t>
        <a:bodyPr/>
        <a:lstStyle/>
        <a:p>
          <a:endParaRPr lang="en-US"/>
        </a:p>
      </dgm:t>
    </dgm:pt>
    <dgm:pt modelId="{F359A7F1-BCE8-4CF0-887C-4286C958CB8E}">
      <dgm:prSet phldrT="[Text]" phldr="1"/>
      <dgm:spPr/>
      <dgm:t>
        <a:bodyPr/>
        <a:lstStyle/>
        <a:p>
          <a:endParaRPr lang="en-US" dirty="0"/>
        </a:p>
      </dgm:t>
    </dgm:pt>
    <dgm:pt modelId="{AB10B885-9BCC-4E17-AA5C-A01C6DB405C0}" type="sibTrans" cxnId="{D1001FFD-5578-4120-A6A8-125E87E0D832}">
      <dgm:prSet/>
      <dgm:spPr/>
      <dgm:t>
        <a:bodyPr/>
        <a:lstStyle/>
        <a:p>
          <a:endParaRPr lang="en-US"/>
        </a:p>
      </dgm:t>
    </dgm:pt>
    <dgm:pt modelId="{20078EAF-0594-4546-A74F-0EAFE045DE79}" type="parTrans" cxnId="{D1001FFD-5578-4120-A6A8-125E87E0D832}">
      <dgm:prSet/>
      <dgm:spPr/>
      <dgm:t>
        <a:bodyPr/>
        <a:lstStyle/>
        <a:p>
          <a:endParaRPr lang="en-US"/>
        </a:p>
      </dgm:t>
    </dgm:pt>
    <dgm:pt modelId="{E846787F-960D-4743-AFC6-C0DAC4E32B1A}" type="pres">
      <dgm:prSet presAssocID="{ACAB3453-E635-455B-AFA7-F68631D0FCE5}" presName="Name0" presStyleCnt="0">
        <dgm:presLayoutVars>
          <dgm:chMax/>
          <dgm:chPref/>
          <dgm:dir/>
        </dgm:presLayoutVars>
      </dgm:prSet>
      <dgm:spPr/>
    </dgm:pt>
    <dgm:pt modelId="{FBECC6BC-35C8-4D73-8C82-F6242B5D12A7}" type="pres">
      <dgm:prSet presAssocID="{F359A7F1-BCE8-4CF0-887C-4286C958CB8E}" presName="parenttextcomposite" presStyleCnt="0"/>
      <dgm:spPr/>
    </dgm:pt>
    <dgm:pt modelId="{F55AF14A-86B0-4B67-A18B-AB596E826A68}" type="pres">
      <dgm:prSet presAssocID="{F359A7F1-BCE8-4CF0-887C-4286C958CB8E}" presName="parenttext" presStyleLbl="revTx" presStyleIdx="0" presStyleCnt="3">
        <dgm:presLayoutVars>
          <dgm:chMax/>
          <dgm:chPref val="2"/>
          <dgm:bulletEnabled val="1"/>
        </dgm:presLayoutVars>
      </dgm:prSet>
      <dgm:spPr/>
    </dgm:pt>
    <dgm:pt modelId="{68E1015F-0882-4FA8-8FDE-1AFB66FCD4DA}" type="pres">
      <dgm:prSet presAssocID="{F359A7F1-BCE8-4CF0-887C-4286C958CB8E}" presName="composite" presStyleCnt="0"/>
      <dgm:spPr/>
    </dgm:pt>
    <dgm:pt modelId="{F097B7CF-60C7-4E50-9224-C78313D55970}" type="pres">
      <dgm:prSet presAssocID="{F359A7F1-BCE8-4CF0-887C-4286C958CB8E}" presName="chevron1" presStyleLbl="alignNode1" presStyleIdx="0" presStyleCnt="21"/>
      <dgm:spPr/>
    </dgm:pt>
    <dgm:pt modelId="{F3E8A5E3-98CD-438E-9484-0DEB08FEF9D4}" type="pres">
      <dgm:prSet presAssocID="{F359A7F1-BCE8-4CF0-887C-4286C958CB8E}" presName="chevron2" presStyleLbl="alignNode1" presStyleIdx="1" presStyleCnt="21"/>
      <dgm:spPr/>
    </dgm:pt>
    <dgm:pt modelId="{D4A5C8F4-EFE4-4167-A6FA-01CFC1C55E0D}" type="pres">
      <dgm:prSet presAssocID="{F359A7F1-BCE8-4CF0-887C-4286C958CB8E}" presName="chevron3" presStyleLbl="alignNode1" presStyleIdx="2" presStyleCnt="21"/>
      <dgm:spPr/>
    </dgm:pt>
    <dgm:pt modelId="{6D302C33-5C2D-445A-B2A7-A423E9E4C411}" type="pres">
      <dgm:prSet presAssocID="{F359A7F1-BCE8-4CF0-887C-4286C958CB8E}" presName="chevron4" presStyleLbl="alignNode1" presStyleIdx="3" presStyleCnt="21"/>
      <dgm:spPr/>
    </dgm:pt>
    <dgm:pt modelId="{6B499179-454E-4A73-92FB-AF8A159DAAA9}" type="pres">
      <dgm:prSet presAssocID="{F359A7F1-BCE8-4CF0-887C-4286C958CB8E}" presName="chevron5" presStyleLbl="alignNode1" presStyleIdx="4" presStyleCnt="21"/>
      <dgm:spPr/>
    </dgm:pt>
    <dgm:pt modelId="{DDEB82FA-73D1-46AB-AB81-361DFACA0A4C}" type="pres">
      <dgm:prSet presAssocID="{F359A7F1-BCE8-4CF0-887C-4286C958CB8E}" presName="chevron6" presStyleLbl="alignNode1" presStyleIdx="5" presStyleCnt="21"/>
      <dgm:spPr/>
    </dgm:pt>
    <dgm:pt modelId="{87CB067E-A715-4E4C-AE3F-03C2D0F2E46A}" type="pres">
      <dgm:prSet presAssocID="{F359A7F1-BCE8-4CF0-887C-4286C958CB8E}" presName="chevron7" presStyleLbl="alignNode1" presStyleIdx="6" presStyleCnt="21"/>
      <dgm:spPr/>
    </dgm:pt>
    <dgm:pt modelId="{87C1876D-D292-4260-AE19-EFE00827F60D}" type="pres">
      <dgm:prSet presAssocID="{F359A7F1-BCE8-4CF0-887C-4286C958CB8E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</dgm:pt>
    <dgm:pt modelId="{426BA95E-35A4-4EDD-AB7D-CBD3ACBF5FAC}" type="pres">
      <dgm:prSet presAssocID="{AB10B885-9BCC-4E17-AA5C-A01C6DB405C0}" presName="sibTrans" presStyleCnt="0"/>
      <dgm:spPr/>
    </dgm:pt>
    <dgm:pt modelId="{253B6541-FA96-4E99-A6F4-E99E92EF007A}" type="pres">
      <dgm:prSet presAssocID="{4B3AF590-F5B3-4E50-983F-332FF45B0BF3}" presName="parenttextcomposite" presStyleCnt="0"/>
      <dgm:spPr/>
    </dgm:pt>
    <dgm:pt modelId="{CE9643F3-B266-43EE-939B-D2CA20AAA601}" type="pres">
      <dgm:prSet presAssocID="{4B3AF590-F5B3-4E50-983F-332FF45B0BF3}" presName="parenttext" presStyleLbl="revTx" presStyleIdx="1" presStyleCnt="3">
        <dgm:presLayoutVars>
          <dgm:chMax/>
          <dgm:chPref val="2"/>
          <dgm:bulletEnabled val="1"/>
        </dgm:presLayoutVars>
      </dgm:prSet>
      <dgm:spPr/>
    </dgm:pt>
    <dgm:pt modelId="{6B49BE83-BF86-4346-B4AA-D14E2D1EE8D3}" type="pres">
      <dgm:prSet presAssocID="{4B3AF590-F5B3-4E50-983F-332FF45B0BF3}" presName="composite" presStyleCnt="0"/>
      <dgm:spPr/>
    </dgm:pt>
    <dgm:pt modelId="{6932007E-BFF1-474A-AAEB-7AC2F683094E}" type="pres">
      <dgm:prSet presAssocID="{4B3AF590-F5B3-4E50-983F-332FF45B0BF3}" presName="chevron1" presStyleLbl="alignNode1" presStyleIdx="7" presStyleCnt="21"/>
      <dgm:spPr/>
    </dgm:pt>
    <dgm:pt modelId="{B44D1DF5-76B2-4FA5-A1B7-6513455CDC7C}" type="pres">
      <dgm:prSet presAssocID="{4B3AF590-F5B3-4E50-983F-332FF45B0BF3}" presName="chevron2" presStyleLbl="alignNode1" presStyleIdx="8" presStyleCnt="21"/>
      <dgm:spPr/>
    </dgm:pt>
    <dgm:pt modelId="{1890C6C4-FE54-458F-841C-1E6F98E93A81}" type="pres">
      <dgm:prSet presAssocID="{4B3AF590-F5B3-4E50-983F-332FF45B0BF3}" presName="chevron3" presStyleLbl="alignNode1" presStyleIdx="9" presStyleCnt="21"/>
      <dgm:spPr/>
    </dgm:pt>
    <dgm:pt modelId="{DBF430FF-772F-4E76-A32B-4FDF2C3F4739}" type="pres">
      <dgm:prSet presAssocID="{4B3AF590-F5B3-4E50-983F-332FF45B0BF3}" presName="chevron4" presStyleLbl="alignNode1" presStyleIdx="10" presStyleCnt="21"/>
      <dgm:spPr/>
    </dgm:pt>
    <dgm:pt modelId="{5D3FB7F4-6951-4FA8-B484-78C45CCC6F69}" type="pres">
      <dgm:prSet presAssocID="{4B3AF590-F5B3-4E50-983F-332FF45B0BF3}" presName="chevron5" presStyleLbl="alignNode1" presStyleIdx="11" presStyleCnt="21"/>
      <dgm:spPr/>
    </dgm:pt>
    <dgm:pt modelId="{D3726249-2DC6-40D9-8E4D-818EFFC8A2D0}" type="pres">
      <dgm:prSet presAssocID="{4B3AF590-F5B3-4E50-983F-332FF45B0BF3}" presName="chevron6" presStyleLbl="alignNode1" presStyleIdx="12" presStyleCnt="21"/>
      <dgm:spPr/>
    </dgm:pt>
    <dgm:pt modelId="{9609BAC6-C356-41DB-B1E7-93332BB75278}" type="pres">
      <dgm:prSet presAssocID="{4B3AF590-F5B3-4E50-983F-332FF45B0BF3}" presName="chevron7" presStyleLbl="alignNode1" presStyleIdx="13" presStyleCnt="21"/>
      <dgm:spPr/>
    </dgm:pt>
    <dgm:pt modelId="{7EE42D12-6FC0-432E-B13D-348FAA3019E8}" type="pres">
      <dgm:prSet presAssocID="{4B3AF590-F5B3-4E50-983F-332FF45B0BF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</dgm:pt>
    <dgm:pt modelId="{BE9B0E33-941C-49DE-ACE8-C0B809929C89}" type="pres">
      <dgm:prSet presAssocID="{FF3BBA6F-1948-4C99-B9A9-019A428A0C65}" presName="sibTrans" presStyleCnt="0"/>
      <dgm:spPr/>
    </dgm:pt>
    <dgm:pt modelId="{D9A248E0-174F-4A54-AB78-40BD213867F8}" type="pres">
      <dgm:prSet presAssocID="{7E720DC9-A326-4280-AD54-230CB08BDB67}" presName="parenttextcomposite" presStyleCnt="0"/>
      <dgm:spPr/>
    </dgm:pt>
    <dgm:pt modelId="{68AF96BA-2B11-4470-B9C3-000D46886C52}" type="pres">
      <dgm:prSet presAssocID="{7E720DC9-A326-4280-AD54-230CB08BDB67}" presName="parenttext" presStyleLbl="revTx" presStyleIdx="2" presStyleCnt="3">
        <dgm:presLayoutVars>
          <dgm:chMax/>
          <dgm:chPref val="2"/>
          <dgm:bulletEnabled val="1"/>
        </dgm:presLayoutVars>
      </dgm:prSet>
      <dgm:spPr/>
    </dgm:pt>
    <dgm:pt modelId="{414A5E32-3BD1-4A8E-9A3F-8E3DA3A90AC0}" type="pres">
      <dgm:prSet presAssocID="{7E720DC9-A326-4280-AD54-230CB08BDB67}" presName="composite" presStyleCnt="0"/>
      <dgm:spPr/>
    </dgm:pt>
    <dgm:pt modelId="{B8FB2B6F-DBFF-4A1D-9DEB-91D3C5AA6CAF}" type="pres">
      <dgm:prSet presAssocID="{7E720DC9-A326-4280-AD54-230CB08BDB67}" presName="chevron1" presStyleLbl="alignNode1" presStyleIdx="14" presStyleCnt="21"/>
      <dgm:spPr/>
    </dgm:pt>
    <dgm:pt modelId="{388A6533-04E5-4573-8CC4-8D5782C69BE7}" type="pres">
      <dgm:prSet presAssocID="{7E720DC9-A326-4280-AD54-230CB08BDB67}" presName="chevron2" presStyleLbl="alignNode1" presStyleIdx="15" presStyleCnt="21"/>
      <dgm:spPr/>
    </dgm:pt>
    <dgm:pt modelId="{E8FE21CC-2A3F-4F7C-B09D-E8FEAD3765CF}" type="pres">
      <dgm:prSet presAssocID="{7E720DC9-A326-4280-AD54-230CB08BDB67}" presName="chevron3" presStyleLbl="alignNode1" presStyleIdx="16" presStyleCnt="21"/>
      <dgm:spPr/>
    </dgm:pt>
    <dgm:pt modelId="{22C713CD-67F8-4A7C-AB78-5D636FD64CE1}" type="pres">
      <dgm:prSet presAssocID="{7E720DC9-A326-4280-AD54-230CB08BDB67}" presName="chevron4" presStyleLbl="alignNode1" presStyleIdx="17" presStyleCnt="21"/>
      <dgm:spPr/>
    </dgm:pt>
    <dgm:pt modelId="{84623B81-9945-4B56-BC32-56587510BD00}" type="pres">
      <dgm:prSet presAssocID="{7E720DC9-A326-4280-AD54-230CB08BDB67}" presName="chevron5" presStyleLbl="alignNode1" presStyleIdx="18" presStyleCnt="21"/>
      <dgm:spPr/>
    </dgm:pt>
    <dgm:pt modelId="{2A910F6E-7F08-4C6E-9656-D0C6E3C12348}" type="pres">
      <dgm:prSet presAssocID="{7E720DC9-A326-4280-AD54-230CB08BDB67}" presName="chevron6" presStyleLbl="alignNode1" presStyleIdx="19" presStyleCnt="21"/>
      <dgm:spPr/>
    </dgm:pt>
    <dgm:pt modelId="{9F583B51-3E4D-4E06-BC9A-6512E6BAF584}" type="pres">
      <dgm:prSet presAssocID="{7E720DC9-A326-4280-AD54-230CB08BDB67}" presName="chevron7" presStyleLbl="alignNode1" presStyleIdx="20" presStyleCnt="21"/>
      <dgm:spPr/>
    </dgm:pt>
    <dgm:pt modelId="{58013576-29AF-479D-8A1F-0D285327867C}" type="pres">
      <dgm:prSet presAssocID="{7E720DC9-A326-4280-AD54-230CB08BDB67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8017B814-79AE-49BD-95BA-605396ADEEA2}" type="presOf" srcId="{BDC1493D-FBBD-4B1B-8D02-EF9346592A01}" destId="{7EE42D12-6FC0-432E-B13D-348FAA3019E8}" srcOrd="0" destOrd="0" presId="urn:microsoft.com/office/officeart/2008/layout/VerticalAccentList"/>
    <dgm:cxn modelId="{8415FB2A-EA69-49A3-ABD7-C1C04D146A31}" srcId="{7E720DC9-A326-4280-AD54-230CB08BDB67}" destId="{7C374F37-6E76-4D85-98D1-1E3389BE0E74}" srcOrd="0" destOrd="0" parTransId="{5BD47664-595E-469B-BFB8-945C9CDED290}" sibTransId="{DAA2EA72-7470-4933-8E10-55DF1F10E8DE}"/>
    <dgm:cxn modelId="{B8DD1A2B-2A99-4A9C-86DA-7080FFAECBDF}" type="presOf" srcId="{7E720DC9-A326-4280-AD54-230CB08BDB67}" destId="{68AF96BA-2B11-4470-B9C3-000D46886C52}" srcOrd="0" destOrd="0" presId="urn:microsoft.com/office/officeart/2008/layout/VerticalAccentList"/>
    <dgm:cxn modelId="{E34EF060-9EAA-4A69-8511-2DCE3D1E8C01}" srcId="{4B3AF590-F5B3-4E50-983F-332FF45B0BF3}" destId="{BDC1493D-FBBD-4B1B-8D02-EF9346592A01}" srcOrd="0" destOrd="0" parTransId="{B4B757FA-F4C8-4E23-A5EC-32FC19CB8965}" sibTransId="{5177F4E0-5B27-47BD-8993-1996491CC167}"/>
    <dgm:cxn modelId="{D6A39376-9538-4FDF-957F-1C11F9A97B84}" srcId="{ACAB3453-E635-455B-AFA7-F68631D0FCE5}" destId="{7E720DC9-A326-4280-AD54-230CB08BDB67}" srcOrd="2" destOrd="0" parTransId="{3D2DFA3B-2AC8-4EDA-9C37-4C16D01DB08E}" sibTransId="{D50EAE30-AC98-4F5D-A8A6-8E8BCFFF7F66}"/>
    <dgm:cxn modelId="{1B3E0685-7369-4AFB-99AF-97276EC8F144}" type="presOf" srcId="{F359A7F1-BCE8-4CF0-887C-4286C958CB8E}" destId="{F55AF14A-86B0-4B67-A18B-AB596E826A68}" srcOrd="0" destOrd="0" presId="urn:microsoft.com/office/officeart/2008/layout/VerticalAccentList"/>
    <dgm:cxn modelId="{39038F92-A168-4A4A-812A-5360F420851C}" type="presOf" srcId="{7C374F37-6E76-4D85-98D1-1E3389BE0E74}" destId="{58013576-29AF-479D-8A1F-0D285327867C}" srcOrd="0" destOrd="0" presId="urn:microsoft.com/office/officeart/2008/layout/VerticalAccentList"/>
    <dgm:cxn modelId="{DD0C59A2-3F8F-48FB-B149-63BA3906D34F}" type="presOf" srcId="{D0361850-F820-4483-BE64-DB2A8B913F44}" destId="{87C1876D-D292-4260-AE19-EFE00827F60D}" srcOrd="0" destOrd="0" presId="urn:microsoft.com/office/officeart/2008/layout/VerticalAccentList"/>
    <dgm:cxn modelId="{51E5F0C3-0AFD-442E-ACDA-28C1A76771E3}" type="presOf" srcId="{ACAB3453-E635-455B-AFA7-F68631D0FCE5}" destId="{E846787F-960D-4743-AFC6-C0DAC4E32B1A}" srcOrd="0" destOrd="0" presId="urn:microsoft.com/office/officeart/2008/layout/VerticalAccentList"/>
    <dgm:cxn modelId="{176891C9-9B76-48B8-A044-63ACCA4600A7}" srcId="{ACAB3453-E635-455B-AFA7-F68631D0FCE5}" destId="{4B3AF590-F5B3-4E50-983F-332FF45B0BF3}" srcOrd="1" destOrd="0" parTransId="{734375FB-53D8-49C1-BF31-488F18A9002A}" sibTransId="{FF3BBA6F-1948-4C99-B9A9-019A428A0C65}"/>
    <dgm:cxn modelId="{97D123D3-2673-43CF-85B2-4EC5AAF28854}" srcId="{F359A7F1-BCE8-4CF0-887C-4286C958CB8E}" destId="{D0361850-F820-4483-BE64-DB2A8B913F44}" srcOrd="0" destOrd="0" parTransId="{906469E9-08A3-46B2-940A-7E6DC7D21DCF}" sibTransId="{0E3CEBBD-F15F-476E-AB13-CA45AE3D8495}"/>
    <dgm:cxn modelId="{3A1905DC-A5FB-4DAE-8FE3-FB4C66807687}" type="presOf" srcId="{4B3AF590-F5B3-4E50-983F-332FF45B0BF3}" destId="{CE9643F3-B266-43EE-939B-D2CA20AAA601}" srcOrd="0" destOrd="0" presId="urn:microsoft.com/office/officeart/2008/layout/VerticalAccentList"/>
    <dgm:cxn modelId="{D1001FFD-5578-4120-A6A8-125E87E0D832}" srcId="{ACAB3453-E635-455B-AFA7-F68631D0FCE5}" destId="{F359A7F1-BCE8-4CF0-887C-4286C958CB8E}" srcOrd="0" destOrd="0" parTransId="{20078EAF-0594-4546-A74F-0EAFE045DE79}" sibTransId="{AB10B885-9BCC-4E17-AA5C-A01C6DB405C0}"/>
    <dgm:cxn modelId="{7BFE86A5-56FD-43FE-84F9-BC238B4CDACC}" type="presParOf" srcId="{E846787F-960D-4743-AFC6-C0DAC4E32B1A}" destId="{FBECC6BC-35C8-4D73-8C82-F6242B5D12A7}" srcOrd="0" destOrd="0" presId="urn:microsoft.com/office/officeart/2008/layout/VerticalAccentList"/>
    <dgm:cxn modelId="{4291F7C7-3572-479A-843F-632D5A72123A}" type="presParOf" srcId="{FBECC6BC-35C8-4D73-8C82-F6242B5D12A7}" destId="{F55AF14A-86B0-4B67-A18B-AB596E826A68}" srcOrd="0" destOrd="0" presId="urn:microsoft.com/office/officeart/2008/layout/VerticalAccentList"/>
    <dgm:cxn modelId="{E03F0B08-D24E-4649-A95C-E4652495539E}" type="presParOf" srcId="{E846787F-960D-4743-AFC6-C0DAC4E32B1A}" destId="{68E1015F-0882-4FA8-8FDE-1AFB66FCD4DA}" srcOrd="1" destOrd="0" presId="urn:microsoft.com/office/officeart/2008/layout/VerticalAccentList"/>
    <dgm:cxn modelId="{1980B2B3-2CEB-40E9-B0B7-FB023E61E844}" type="presParOf" srcId="{68E1015F-0882-4FA8-8FDE-1AFB66FCD4DA}" destId="{F097B7CF-60C7-4E50-9224-C78313D55970}" srcOrd="0" destOrd="0" presId="urn:microsoft.com/office/officeart/2008/layout/VerticalAccentList"/>
    <dgm:cxn modelId="{8CE1A0C7-C987-43E5-81DB-83A3D184005E}" type="presParOf" srcId="{68E1015F-0882-4FA8-8FDE-1AFB66FCD4DA}" destId="{F3E8A5E3-98CD-438E-9484-0DEB08FEF9D4}" srcOrd="1" destOrd="0" presId="urn:microsoft.com/office/officeart/2008/layout/VerticalAccentList"/>
    <dgm:cxn modelId="{C9144AAA-8E19-440F-B39A-A8E07120D0AF}" type="presParOf" srcId="{68E1015F-0882-4FA8-8FDE-1AFB66FCD4DA}" destId="{D4A5C8F4-EFE4-4167-A6FA-01CFC1C55E0D}" srcOrd="2" destOrd="0" presId="urn:microsoft.com/office/officeart/2008/layout/VerticalAccentList"/>
    <dgm:cxn modelId="{CDBFBD83-5197-4D41-B821-9C49F4B20255}" type="presParOf" srcId="{68E1015F-0882-4FA8-8FDE-1AFB66FCD4DA}" destId="{6D302C33-5C2D-445A-B2A7-A423E9E4C411}" srcOrd="3" destOrd="0" presId="urn:microsoft.com/office/officeart/2008/layout/VerticalAccentList"/>
    <dgm:cxn modelId="{756215DD-B2BE-441E-B960-B36C1E9D342A}" type="presParOf" srcId="{68E1015F-0882-4FA8-8FDE-1AFB66FCD4DA}" destId="{6B499179-454E-4A73-92FB-AF8A159DAAA9}" srcOrd="4" destOrd="0" presId="urn:microsoft.com/office/officeart/2008/layout/VerticalAccentList"/>
    <dgm:cxn modelId="{FA551A00-5503-470D-9323-5E5D3007ADB3}" type="presParOf" srcId="{68E1015F-0882-4FA8-8FDE-1AFB66FCD4DA}" destId="{DDEB82FA-73D1-46AB-AB81-361DFACA0A4C}" srcOrd="5" destOrd="0" presId="urn:microsoft.com/office/officeart/2008/layout/VerticalAccentList"/>
    <dgm:cxn modelId="{787F098C-E620-49CA-BE71-DDA8612B6514}" type="presParOf" srcId="{68E1015F-0882-4FA8-8FDE-1AFB66FCD4DA}" destId="{87CB067E-A715-4E4C-AE3F-03C2D0F2E46A}" srcOrd="6" destOrd="0" presId="urn:microsoft.com/office/officeart/2008/layout/VerticalAccentList"/>
    <dgm:cxn modelId="{53D4511B-6F3E-498E-9975-575A73C4A80B}" type="presParOf" srcId="{68E1015F-0882-4FA8-8FDE-1AFB66FCD4DA}" destId="{87C1876D-D292-4260-AE19-EFE00827F60D}" srcOrd="7" destOrd="0" presId="urn:microsoft.com/office/officeart/2008/layout/VerticalAccentList"/>
    <dgm:cxn modelId="{5C76B023-A735-4387-A872-DAA8626B7BB3}" type="presParOf" srcId="{E846787F-960D-4743-AFC6-C0DAC4E32B1A}" destId="{426BA95E-35A4-4EDD-AB7D-CBD3ACBF5FAC}" srcOrd="2" destOrd="0" presId="urn:microsoft.com/office/officeart/2008/layout/VerticalAccentList"/>
    <dgm:cxn modelId="{21A5E5C4-7253-43EA-86E3-4771E99FDE77}" type="presParOf" srcId="{E846787F-960D-4743-AFC6-C0DAC4E32B1A}" destId="{253B6541-FA96-4E99-A6F4-E99E92EF007A}" srcOrd="3" destOrd="0" presId="urn:microsoft.com/office/officeart/2008/layout/VerticalAccentList"/>
    <dgm:cxn modelId="{99B32E21-6D3D-4F74-8D63-AC8978605A9D}" type="presParOf" srcId="{253B6541-FA96-4E99-A6F4-E99E92EF007A}" destId="{CE9643F3-B266-43EE-939B-D2CA20AAA601}" srcOrd="0" destOrd="0" presId="urn:microsoft.com/office/officeart/2008/layout/VerticalAccentList"/>
    <dgm:cxn modelId="{E1E0EA6C-988E-4A0C-BF37-E33AC8AA3A6F}" type="presParOf" srcId="{E846787F-960D-4743-AFC6-C0DAC4E32B1A}" destId="{6B49BE83-BF86-4346-B4AA-D14E2D1EE8D3}" srcOrd="4" destOrd="0" presId="urn:microsoft.com/office/officeart/2008/layout/VerticalAccentList"/>
    <dgm:cxn modelId="{5699DA3B-2A7A-4AB8-B76F-BC427A0968E5}" type="presParOf" srcId="{6B49BE83-BF86-4346-B4AA-D14E2D1EE8D3}" destId="{6932007E-BFF1-474A-AAEB-7AC2F683094E}" srcOrd="0" destOrd="0" presId="urn:microsoft.com/office/officeart/2008/layout/VerticalAccentList"/>
    <dgm:cxn modelId="{52968989-CBD8-4AEE-BEB6-C3AD7B68AD3D}" type="presParOf" srcId="{6B49BE83-BF86-4346-B4AA-D14E2D1EE8D3}" destId="{B44D1DF5-76B2-4FA5-A1B7-6513455CDC7C}" srcOrd="1" destOrd="0" presId="urn:microsoft.com/office/officeart/2008/layout/VerticalAccentList"/>
    <dgm:cxn modelId="{A928F29B-A6B3-4E0F-916F-5B84668BB229}" type="presParOf" srcId="{6B49BE83-BF86-4346-B4AA-D14E2D1EE8D3}" destId="{1890C6C4-FE54-458F-841C-1E6F98E93A81}" srcOrd="2" destOrd="0" presId="urn:microsoft.com/office/officeart/2008/layout/VerticalAccentList"/>
    <dgm:cxn modelId="{A63FAED7-2FE7-40EB-ADF6-093D7D398489}" type="presParOf" srcId="{6B49BE83-BF86-4346-B4AA-D14E2D1EE8D3}" destId="{DBF430FF-772F-4E76-A32B-4FDF2C3F4739}" srcOrd="3" destOrd="0" presId="urn:microsoft.com/office/officeart/2008/layout/VerticalAccentList"/>
    <dgm:cxn modelId="{D57827CB-4805-47AE-905D-76A678982C07}" type="presParOf" srcId="{6B49BE83-BF86-4346-B4AA-D14E2D1EE8D3}" destId="{5D3FB7F4-6951-4FA8-B484-78C45CCC6F69}" srcOrd="4" destOrd="0" presId="urn:microsoft.com/office/officeart/2008/layout/VerticalAccentList"/>
    <dgm:cxn modelId="{6330D6E2-E308-4D75-925C-A9BA9D027D96}" type="presParOf" srcId="{6B49BE83-BF86-4346-B4AA-D14E2D1EE8D3}" destId="{D3726249-2DC6-40D9-8E4D-818EFFC8A2D0}" srcOrd="5" destOrd="0" presId="urn:microsoft.com/office/officeart/2008/layout/VerticalAccentList"/>
    <dgm:cxn modelId="{2DA93655-1008-41AA-9189-D489279DA5B5}" type="presParOf" srcId="{6B49BE83-BF86-4346-B4AA-D14E2D1EE8D3}" destId="{9609BAC6-C356-41DB-B1E7-93332BB75278}" srcOrd="6" destOrd="0" presId="urn:microsoft.com/office/officeart/2008/layout/VerticalAccentList"/>
    <dgm:cxn modelId="{A59D1601-8725-4163-B1FB-18560FCAE57A}" type="presParOf" srcId="{6B49BE83-BF86-4346-B4AA-D14E2D1EE8D3}" destId="{7EE42D12-6FC0-432E-B13D-348FAA3019E8}" srcOrd="7" destOrd="0" presId="urn:microsoft.com/office/officeart/2008/layout/VerticalAccentList"/>
    <dgm:cxn modelId="{DC90856E-7507-43EF-A055-55BB462A1916}" type="presParOf" srcId="{E846787F-960D-4743-AFC6-C0DAC4E32B1A}" destId="{BE9B0E33-941C-49DE-ACE8-C0B809929C89}" srcOrd="5" destOrd="0" presId="urn:microsoft.com/office/officeart/2008/layout/VerticalAccentList"/>
    <dgm:cxn modelId="{8C3ED0DE-7C0A-468C-9E66-DE53834264BB}" type="presParOf" srcId="{E846787F-960D-4743-AFC6-C0DAC4E32B1A}" destId="{D9A248E0-174F-4A54-AB78-40BD213867F8}" srcOrd="6" destOrd="0" presId="urn:microsoft.com/office/officeart/2008/layout/VerticalAccentList"/>
    <dgm:cxn modelId="{CC68F113-3C02-433C-BF7E-7AD3B11DBDF5}" type="presParOf" srcId="{D9A248E0-174F-4A54-AB78-40BD213867F8}" destId="{68AF96BA-2B11-4470-B9C3-000D46886C52}" srcOrd="0" destOrd="0" presId="urn:microsoft.com/office/officeart/2008/layout/VerticalAccentList"/>
    <dgm:cxn modelId="{835AA747-0583-4250-902A-AB608AB9D4C3}" type="presParOf" srcId="{E846787F-960D-4743-AFC6-C0DAC4E32B1A}" destId="{414A5E32-3BD1-4A8E-9A3F-8E3DA3A90AC0}" srcOrd="7" destOrd="0" presId="urn:microsoft.com/office/officeart/2008/layout/VerticalAccentList"/>
    <dgm:cxn modelId="{F439A964-7511-4552-89B8-C64C775FA57B}" type="presParOf" srcId="{414A5E32-3BD1-4A8E-9A3F-8E3DA3A90AC0}" destId="{B8FB2B6F-DBFF-4A1D-9DEB-91D3C5AA6CAF}" srcOrd="0" destOrd="0" presId="urn:microsoft.com/office/officeart/2008/layout/VerticalAccentList"/>
    <dgm:cxn modelId="{2B68B6D6-0DA3-4A84-8A97-99432ADFEA94}" type="presParOf" srcId="{414A5E32-3BD1-4A8E-9A3F-8E3DA3A90AC0}" destId="{388A6533-04E5-4573-8CC4-8D5782C69BE7}" srcOrd="1" destOrd="0" presId="urn:microsoft.com/office/officeart/2008/layout/VerticalAccentList"/>
    <dgm:cxn modelId="{874A87E3-C9D4-416E-96A2-DD4E4FB90606}" type="presParOf" srcId="{414A5E32-3BD1-4A8E-9A3F-8E3DA3A90AC0}" destId="{E8FE21CC-2A3F-4F7C-B09D-E8FEAD3765CF}" srcOrd="2" destOrd="0" presId="urn:microsoft.com/office/officeart/2008/layout/VerticalAccentList"/>
    <dgm:cxn modelId="{564FE2F6-9A80-46BD-B127-ED6C1A52C67B}" type="presParOf" srcId="{414A5E32-3BD1-4A8E-9A3F-8E3DA3A90AC0}" destId="{22C713CD-67F8-4A7C-AB78-5D636FD64CE1}" srcOrd="3" destOrd="0" presId="urn:microsoft.com/office/officeart/2008/layout/VerticalAccentList"/>
    <dgm:cxn modelId="{1E0F71C2-8CFE-4D00-9EB8-757A8FA97DE4}" type="presParOf" srcId="{414A5E32-3BD1-4A8E-9A3F-8E3DA3A90AC0}" destId="{84623B81-9945-4B56-BC32-56587510BD00}" srcOrd="4" destOrd="0" presId="urn:microsoft.com/office/officeart/2008/layout/VerticalAccentList"/>
    <dgm:cxn modelId="{2AA5555E-A370-4535-B343-C4F3E3038332}" type="presParOf" srcId="{414A5E32-3BD1-4A8E-9A3F-8E3DA3A90AC0}" destId="{2A910F6E-7F08-4C6E-9656-D0C6E3C12348}" srcOrd="5" destOrd="0" presId="urn:microsoft.com/office/officeart/2008/layout/VerticalAccentList"/>
    <dgm:cxn modelId="{70CD6D2D-5C36-4367-A603-C32CFF82EFBD}" type="presParOf" srcId="{414A5E32-3BD1-4A8E-9A3F-8E3DA3A90AC0}" destId="{9F583B51-3E4D-4E06-BC9A-6512E6BAF584}" srcOrd="6" destOrd="0" presId="urn:microsoft.com/office/officeart/2008/layout/VerticalAccentList"/>
    <dgm:cxn modelId="{287F87A0-C788-4A5F-AC8E-8D84CA732713}" type="presParOf" srcId="{414A5E32-3BD1-4A8E-9A3F-8E3DA3A90AC0}" destId="{58013576-29AF-479D-8A1F-0D285327867C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AF14A-86B0-4B67-A18B-AB596E826A68}">
      <dsp:nvSpPr>
        <dsp:cNvPr id="0" name=""/>
        <dsp:cNvSpPr/>
      </dsp:nvSpPr>
      <dsp:spPr>
        <a:xfrm>
          <a:off x="1022357" y="6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65"/>
        <a:ext cx="5087770" cy="462524"/>
      </dsp:txXfrm>
    </dsp:sp>
    <dsp:sp modelId="{F097B7CF-60C7-4E50-9224-C78313D55970}">
      <dsp:nvSpPr>
        <dsp:cNvPr id="0" name=""/>
        <dsp:cNvSpPr/>
      </dsp:nvSpPr>
      <dsp:spPr>
        <a:xfrm>
          <a:off x="1022357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E8A5E3-98CD-438E-9484-0DEB08FEF9D4}">
      <dsp:nvSpPr>
        <dsp:cNvPr id="0" name=""/>
        <dsp:cNvSpPr/>
      </dsp:nvSpPr>
      <dsp:spPr>
        <a:xfrm>
          <a:off x="1737472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5C8F4-EFE4-4167-A6FA-01CFC1C55E0D}">
      <dsp:nvSpPr>
        <dsp:cNvPr id="0" name=""/>
        <dsp:cNvSpPr/>
      </dsp:nvSpPr>
      <dsp:spPr>
        <a:xfrm>
          <a:off x="2453151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02C33-5C2D-445A-B2A7-A423E9E4C411}">
      <dsp:nvSpPr>
        <dsp:cNvPr id="0" name=""/>
        <dsp:cNvSpPr/>
      </dsp:nvSpPr>
      <dsp:spPr>
        <a:xfrm>
          <a:off x="3168266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99179-454E-4A73-92FB-AF8A159DAAA9}">
      <dsp:nvSpPr>
        <dsp:cNvPr id="0" name=""/>
        <dsp:cNvSpPr/>
      </dsp:nvSpPr>
      <dsp:spPr>
        <a:xfrm>
          <a:off x="3883945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B82FA-73D1-46AB-AB81-361DFACA0A4C}">
      <dsp:nvSpPr>
        <dsp:cNvPr id="0" name=""/>
        <dsp:cNvSpPr/>
      </dsp:nvSpPr>
      <dsp:spPr>
        <a:xfrm>
          <a:off x="459906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B067E-A715-4E4C-AE3F-03C2D0F2E46A}">
      <dsp:nvSpPr>
        <dsp:cNvPr id="0" name=""/>
        <dsp:cNvSpPr/>
      </dsp:nvSpPr>
      <dsp:spPr>
        <a:xfrm>
          <a:off x="531474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1876D-D292-4260-AE19-EFE00827F60D}">
      <dsp:nvSpPr>
        <dsp:cNvPr id="0" name=""/>
        <dsp:cNvSpPr/>
      </dsp:nvSpPr>
      <dsp:spPr>
        <a:xfrm>
          <a:off x="1022357" y="556807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Vocabulary review</a:t>
          </a:r>
        </a:p>
      </dsp:txBody>
      <dsp:txXfrm>
        <a:off x="1022357" y="556807"/>
        <a:ext cx="5153911" cy="753743"/>
      </dsp:txXfrm>
    </dsp:sp>
    <dsp:sp modelId="{CE9643F3-B266-43EE-939B-D2CA20AAA601}">
      <dsp:nvSpPr>
        <dsp:cNvPr id="0" name=""/>
        <dsp:cNvSpPr/>
      </dsp:nvSpPr>
      <dsp:spPr>
        <a:xfrm>
          <a:off x="1022357" y="147002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1470025"/>
        <a:ext cx="5087770" cy="462524"/>
      </dsp:txXfrm>
    </dsp:sp>
    <dsp:sp modelId="{6932007E-BFF1-474A-AAEB-7AC2F683094E}">
      <dsp:nvSpPr>
        <dsp:cNvPr id="0" name=""/>
        <dsp:cNvSpPr/>
      </dsp:nvSpPr>
      <dsp:spPr>
        <a:xfrm>
          <a:off x="1022357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D1DF5-76B2-4FA5-A1B7-6513455CDC7C}">
      <dsp:nvSpPr>
        <dsp:cNvPr id="0" name=""/>
        <dsp:cNvSpPr/>
      </dsp:nvSpPr>
      <dsp:spPr>
        <a:xfrm>
          <a:off x="1737472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0C6C4-FE54-458F-841C-1E6F98E93A81}">
      <dsp:nvSpPr>
        <dsp:cNvPr id="0" name=""/>
        <dsp:cNvSpPr/>
      </dsp:nvSpPr>
      <dsp:spPr>
        <a:xfrm>
          <a:off x="2453151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430FF-772F-4E76-A32B-4FDF2C3F4739}">
      <dsp:nvSpPr>
        <dsp:cNvPr id="0" name=""/>
        <dsp:cNvSpPr/>
      </dsp:nvSpPr>
      <dsp:spPr>
        <a:xfrm>
          <a:off x="3168266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FB7F4-6951-4FA8-B484-78C45CCC6F69}">
      <dsp:nvSpPr>
        <dsp:cNvPr id="0" name=""/>
        <dsp:cNvSpPr/>
      </dsp:nvSpPr>
      <dsp:spPr>
        <a:xfrm>
          <a:off x="3883945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726249-2DC6-40D9-8E4D-818EFFC8A2D0}">
      <dsp:nvSpPr>
        <dsp:cNvPr id="0" name=""/>
        <dsp:cNvSpPr/>
      </dsp:nvSpPr>
      <dsp:spPr>
        <a:xfrm>
          <a:off x="459906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9BAC6-C356-41DB-B1E7-93332BB75278}">
      <dsp:nvSpPr>
        <dsp:cNvPr id="0" name=""/>
        <dsp:cNvSpPr/>
      </dsp:nvSpPr>
      <dsp:spPr>
        <a:xfrm>
          <a:off x="531474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42D12-6FC0-432E-B13D-348FAA3019E8}">
      <dsp:nvSpPr>
        <dsp:cNvPr id="0" name=""/>
        <dsp:cNvSpPr/>
      </dsp:nvSpPr>
      <dsp:spPr>
        <a:xfrm>
          <a:off x="1022357" y="202676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Grammar review</a:t>
          </a:r>
        </a:p>
      </dsp:txBody>
      <dsp:txXfrm>
        <a:off x="1022357" y="2026768"/>
        <a:ext cx="5153911" cy="753743"/>
      </dsp:txXfrm>
    </dsp:sp>
    <dsp:sp modelId="{68AF96BA-2B11-4470-B9C3-000D46886C52}">
      <dsp:nvSpPr>
        <dsp:cNvPr id="0" name=""/>
        <dsp:cNvSpPr/>
      </dsp:nvSpPr>
      <dsp:spPr>
        <a:xfrm>
          <a:off x="1022357" y="2939986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2939986"/>
        <a:ext cx="5087770" cy="462524"/>
      </dsp:txXfrm>
    </dsp:sp>
    <dsp:sp modelId="{B8FB2B6F-DBFF-4A1D-9DEB-91D3C5AA6CAF}">
      <dsp:nvSpPr>
        <dsp:cNvPr id="0" name=""/>
        <dsp:cNvSpPr/>
      </dsp:nvSpPr>
      <dsp:spPr>
        <a:xfrm>
          <a:off x="1022357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A6533-04E5-4573-8CC4-8D5782C69BE7}">
      <dsp:nvSpPr>
        <dsp:cNvPr id="0" name=""/>
        <dsp:cNvSpPr/>
      </dsp:nvSpPr>
      <dsp:spPr>
        <a:xfrm>
          <a:off x="1737472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E21CC-2A3F-4F7C-B09D-E8FEAD3765CF}">
      <dsp:nvSpPr>
        <dsp:cNvPr id="0" name=""/>
        <dsp:cNvSpPr/>
      </dsp:nvSpPr>
      <dsp:spPr>
        <a:xfrm>
          <a:off x="2453151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713CD-67F8-4A7C-AB78-5D636FD64CE1}">
      <dsp:nvSpPr>
        <dsp:cNvPr id="0" name=""/>
        <dsp:cNvSpPr/>
      </dsp:nvSpPr>
      <dsp:spPr>
        <a:xfrm>
          <a:off x="3168266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23B81-9945-4B56-BC32-56587510BD00}">
      <dsp:nvSpPr>
        <dsp:cNvPr id="0" name=""/>
        <dsp:cNvSpPr/>
      </dsp:nvSpPr>
      <dsp:spPr>
        <a:xfrm>
          <a:off x="3883945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10F6E-7F08-4C6E-9656-D0C6E3C12348}">
      <dsp:nvSpPr>
        <dsp:cNvPr id="0" name=""/>
        <dsp:cNvSpPr/>
      </dsp:nvSpPr>
      <dsp:spPr>
        <a:xfrm>
          <a:off x="459906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3B51-3E4D-4E06-BC9A-6512E6BAF584}">
      <dsp:nvSpPr>
        <dsp:cNvPr id="0" name=""/>
        <dsp:cNvSpPr/>
      </dsp:nvSpPr>
      <dsp:spPr>
        <a:xfrm>
          <a:off x="531474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013576-29AF-479D-8A1F-0D285327867C}">
      <dsp:nvSpPr>
        <dsp:cNvPr id="0" name=""/>
        <dsp:cNvSpPr/>
      </dsp:nvSpPr>
      <dsp:spPr>
        <a:xfrm>
          <a:off x="1022357" y="349672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Project: </a:t>
          </a:r>
          <a:r>
            <a:rPr lang="en-US" sz="2400" b="1" kern="1200" dirty="0"/>
            <a:t>Our future means of transport</a:t>
          </a:r>
          <a:endParaRPr lang="en-US" sz="2200" b="1" kern="1200" dirty="0"/>
        </a:p>
      </dsp:txBody>
      <dsp:txXfrm>
        <a:off x="1022357" y="3496728"/>
        <a:ext cx="5153911" cy="7537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AF14A-86B0-4B67-A18B-AB596E826A68}">
      <dsp:nvSpPr>
        <dsp:cNvPr id="0" name=""/>
        <dsp:cNvSpPr/>
      </dsp:nvSpPr>
      <dsp:spPr>
        <a:xfrm>
          <a:off x="1022357" y="6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65"/>
        <a:ext cx="5087770" cy="462524"/>
      </dsp:txXfrm>
    </dsp:sp>
    <dsp:sp modelId="{F097B7CF-60C7-4E50-9224-C78313D55970}">
      <dsp:nvSpPr>
        <dsp:cNvPr id="0" name=""/>
        <dsp:cNvSpPr/>
      </dsp:nvSpPr>
      <dsp:spPr>
        <a:xfrm>
          <a:off x="1022357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E8A5E3-98CD-438E-9484-0DEB08FEF9D4}">
      <dsp:nvSpPr>
        <dsp:cNvPr id="0" name=""/>
        <dsp:cNvSpPr/>
      </dsp:nvSpPr>
      <dsp:spPr>
        <a:xfrm>
          <a:off x="1737472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5C8F4-EFE4-4167-A6FA-01CFC1C55E0D}">
      <dsp:nvSpPr>
        <dsp:cNvPr id="0" name=""/>
        <dsp:cNvSpPr/>
      </dsp:nvSpPr>
      <dsp:spPr>
        <a:xfrm>
          <a:off x="2453151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02C33-5C2D-445A-B2A7-A423E9E4C411}">
      <dsp:nvSpPr>
        <dsp:cNvPr id="0" name=""/>
        <dsp:cNvSpPr/>
      </dsp:nvSpPr>
      <dsp:spPr>
        <a:xfrm>
          <a:off x="3168266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99179-454E-4A73-92FB-AF8A159DAAA9}">
      <dsp:nvSpPr>
        <dsp:cNvPr id="0" name=""/>
        <dsp:cNvSpPr/>
      </dsp:nvSpPr>
      <dsp:spPr>
        <a:xfrm>
          <a:off x="3883945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B82FA-73D1-46AB-AB81-361DFACA0A4C}">
      <dsp:nvSpPr>
        <dsp:cNvPr id="0" name=""/>
        <dsp:cNvSpPr/>
      </dsp:nvSpPr>
      <dsp:spPr>
        <a:xfrm>
          <a:off x="459906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B067E-A715-4E4C-AE3F-03C2D0F2E46A}">
      <dsp:nvSpPr>
        <dsp:cNvPr id="0" name=""/>
        <dsp:cNvSpPr/>
      </dsp:nvSpPr>
      <dsp:spPr>
        <a:xfrm>
          <a:off x="531474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1876D-D292-4260-AE19-EFE00827F60D}">
      <dsp:nvSpPr>
        <dsp:cNvPr id="0" name=""/>
        <dsp:cNvSpPr/>
      </dsp:nvSpPr>
      <dsp:spPr>
        <a:xfrm>
          <a:off x="1022357" y="556807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Vocabulary review</a:t>
          </a:r>
        </a:p>
      </dsp:txBody>
      <dsp:txXfrm>
        <a:off x="1022357" y="556807"/>
        <a:ext cx="5153911" cy="753743"/>
      </dsp:txXfrm>
    </dsp:sp>
    <dsp:sp modelId="{CE9643F3-B266-43EE-939B-D2CA20AAA601}">
      <dsp:nvSpPr>
        <dsp:cNvPr id="0" name=""/>
        <dsp:cNvSpPr/>
      </dsp:nvSpPr>
      <dsp:spPr>
        <a:xfrm>
          <a:off x="1022357" y="147002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1470025"/>
        <a:ext cx="5087770" cy="462524"/>
      </dsp:txXfrm>
    </dsp:sp>
    <dsp:sp modelId="{6932007E-BFF1-474A-AAEB-7AC2F683094E}">
      <dsp:nvSpPr>
        <dsp:cNvPr id="0" name=""/>
        <dsp:cNvSpPr/>
      </dsp:nvSpPr>
      <dsp:spPr>
        <a:xfrm>
          <a:off x="1022357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D1DF5-76B2-4FA5-A1B7-6513455CDC7C}">
      <dsp:nvSpPr>
        <dsp:cNvPr id="0" name=""/>
        <dsp:cNvSpPr/>
      </dsp:nvSpPr>
      <dsp:spPr>
        <a:xfrm>
          <a:off x="1737472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0C6C4-FE54-458F-841C-1E6F98E93A81}">
      <dsp:nvSpPr>
        <dsp:cNvPr id="0" name=""/>
        <dsp:cNvSpPr/>
      </dsp:nvSpPr>
      <dsp:spPr>
        <a:xfrm>
          <a:off x="2453151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430FF-772F-4E76-A32B-4FDF2C3F4739}">
      <dsp:nvSpPr>
        <dsp:cNvPr id="0" name=""/>
        <dsp:cNvSpPr/>
      </dsp:nvSpPr>
      <dsp:spPr>
        <a:xfrm>
          <a:off x="3168266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FB7F4-6951-4FA8-B484-78C45CCC6F69}">
      <dsp:nvSpPr>
        <dsp:cNvPr id="0" name=""/>
        <dsp:cNvSpPr/>
      </dsp:nvSpPr>
      <dsp:spPr>
        <a:xfrm>
          <a:off x="3883945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726249-2DC6-40D9-8E4D-818EFFC8A2D0}">
      <dsp:nvSpPr>
        <dsp:cNvPr id="0" name=""/>
        <dsp:cNvSpPr/>
      </dsp:nvSpPr>
      <dsp:spPr>
        <a:xfrm>
          <a:off x="459906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9BAC6-C356-41DB-B1E7-93332BB75278}">
      <dsp:nvSpPr>
        <dsp:cNvPr id="0" name=""/>
        <dsp:cNvSpPr/>
      </dsp:nvSpPr>
      <dsp:spPr>
        <a:xfrm>
          <a:off x="531474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42D12-6FC0-432E-B13D-348FAA3019E8}">
      <dsp:nvSpPr>
        <dsp:cNvPr id="0" name=""/>
        <dsp:cNvSpPr/>
      </dsp:nvSpPr>
      <dsp:spPr>
        <a:xfrm>
          <a:off x="1022357" y="202676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Grammar review</a:t>
          </a:r>
        </a:p>
      </dsp:txBody>
      <dsp:txXfrm>
        <a:off x="1022357" y="2026768"/>
        <a:ext cx="5153911" cy="753743"/>
      </dsp:txXfrm>
    </dsp:sp>
    <dsp:sp modelId="{68AF96BA-2B11-4470-B9C3-000D46886C52}">
      <dsp:nvSpPr>
        <dsp:cNvPr id="0" name=""/>
        <dsp:cNvSpPr/>
      </dsp:nvSpPr>
      <dsp:spPr>
        <a:xfrm>
          <a:off x="1022357" y="2939986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2939986"/>
        <a:ext cx="5087770" cy="462524"/>
      </dsp:txXfrm>
    </dsp:sp>
    <dsp:sp modelId="{B8FB2B6F-DBFF-4A1D-9DEB-91D3C5AA6CAF}">
      <dsp:nvSpPr>
        <dsp:cNvPr id="0" name=""/>
        <dsp:cNvSpPr/>
      </dsp:nvSpPr>
      <dsp:spPr>
        <a:xfrm>
          <a:off x="1022357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A6533-04E5-4573-8CC4-8D5782C69BE7}">
      <dsp:nvSpPr>
        <dsp:cNvPr id="0" name=""/>
        <dsp:cNvSpPr/>
      </dsp:nvSpPr>
      <dsp:spPr>
        <a:xfrm>
          <a:off x="1737472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E21CC-2A3F-4F7C-B09D-E8FEAD3765CF}">
      <dsp:nvSpPr>
        <dsp:cNvPr id="0" name=""/>
        <dsp:cNvSpPr/>
      </dsp:nvSpPr>
      <dsp:spPr>
        <a:xfrm>
          <a:off x="2453151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713CD-67F8-4A7C-AB78-5D636FD64CE1}">
      <dsp:nvSpPr>
        <dsp:cNvPr id="0" name=""/>
        <dsp:cNvSpPr/>
      </dsp:nvSpPr>
      <dsp:spPr>
        <a:xfrm>
          <a:off x="3168266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23B81-9945-4B56-BC32-56587510BD00}">
      <dsp:nvSpPr>
        <dsp:cNvPr id="0" name=""/>
        <dsp:cNvSpPr/>
      </dsp:nvSpPr>
      <dsp:spPr>
        <a:xfrm>
          <a:off x="3883945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10F6E-7F08-4C6E-9656-D0C6E3C12348}">
      <dsp:nvSpPr>
        <dsp:cNvPr id="0" name=""/>
        <dsp:cNvSpPr/>
      </dsp:nvSpPr>
      <dsp:spPr>
        <a:xfrm>
          <a:off x="459906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3B51-3E4D-4E06-BC9A-6512E6BAF584}">
      <dsp:nvSpPr>
        <dsp:cNvPr id="0" name=""/>
        <dsp:cNvSpPr/>
      </dsp:nvSpPr>
      <dsp:spPr>
        <a:xfrm>
          <a:off x="531474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013576-29AF-479D-8A1F-0D285327867C}">
      <dsp:nvSpPr>
        <dsp:cNvPr id="0" name=""/>
        <dsp:cNvSpPr/>
      </dsp:nvSpPr>
      <dsp:spPr>
        <a:xfrm>
          <a:off x="1022357" y="349672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Project: </a:t>
          </a:r>
          <a:r>
            <a:rPr lang="en-US" sz="2400" b="1" kern="1200" dirty="0"/>
            <a:t>Our future means of transport</a:t>
          </a:r>
          <a:endParaRPr lang="en-US" sz="2200" b="1" kern="1200" dirty="0"/>
        </a:p>
      </dsp:txBody>
      <dsp:txXfrm>
        <a:off x="1022357" y="3496728"/>
        <a:ext cx="5153911" cy="753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483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63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46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5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82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1718" y="1759831"/>
            <a:ext cx="5069982" cy="4130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Work in groups.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Imagine a future means of transport you would like to see in the future. Use these 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questions to think about it: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– What is the name of the means of 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transport?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– What road system does it run on?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– What kind of energy does it use?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– How many passengers can it carry?</a:t>
            </a:r>
          </a:p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000000"/>
                </a:solidFill>
                <a:latin typeface="ChronicaPro-Bold"/>
              </a:rPr>
              <a:t>– What are some of its advantages?</a:t>
            </a: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Draw your means of transport.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377680" y="214008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465" y="203744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A5410CF-3FF5-424E-8CEF-EFBE8C3C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580" y="1896217"/>
            <a:ext cx="1377819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00697FB-75E4-4266-B700-E2A299333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488" y="1995831"/>
            <a:ext cx="1339614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C012-E419-4E76-9BB8-8991A10D6B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003482" y="2227208"/>
            <a:ext cx="3008243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0C6578A-5BFF-4A98-92C0-3AB74A2F9F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77925"/>
              </p:ext>
            </p:extLst>
          </p:nvPr>
        </p:nvGraphicFramePr>
        <p:xfrm>
          <a:off x="6672263" y="2227209"/>
          <a:ext cx="5405437" cy="3595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Bitmap Image" r:id="rId5" imgW="3533333" imgH="2352381" progId="Paint.Picture">
                  <p:embed/>
                </p:oleObj>
              </mc:Choice>
              <mc:Fallback>
                <p:oleObj name="Bitmap Image" r:id="rId5" imgW="3533333" imgH="2352381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0C6578A-5BFF-4A98-92C0-3AB74A2F9F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2263" y="2227209"/>
                        <a:ext cx="5405437" cy="35957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6018" y="1320845"/>
            <a:ext cx="6096000" cy="28647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Work in groups.</a:t>
            </a:r>
          </a:p>
          <a:p>
            <a:pPr>
              <a:lnSpc>
                <a:spcPct val="120000"/>
              </a:lnSpc>
            </a:pPr>
            <a:br>
              <a:rPr lang="en-US" sz="2000" b="1" dirty="0">
                <a:solidFill>
                  <a:srgbClr val="000000"/>
                </a:solidFill>
                <a:latin typeface="ChronicaPro-Bold"/>
              </a:rPr>
            </a:br>
            <a:r>
              <a:rPr lang="en-US" sz="2800" b="1" dirty="0">
                <a:solidFill>
                  <a:srgbClr val="000000"/>
                </a:solidFill>
                <a:latin typeface="ChronicaPro-Bold"/>
              </a:rPr>
              <a:t>Posters exhibition</a:t>
            </a:r>
            <a:br>
              <a:rPr lang="en-US" sz="2000" b="1" dirty="0">
                <a:solidFill>
                  <a:srgbClr val="242021"/>
                </a:solidFill>
                <a:latin typeface="ChronicaPro-Bold"/>
              </a:rPr>
            </a:br>
            <a:br>
              <a:rPr lang="en-US" sz="2800" dirty="0">
                <a:solidFill>
                  <a:srgbClr val="242021"/>
                </a:solidFill>
                <a:latin typeface="ChronicaPro-Book"/>
              </a:rPr>
            </a:br>
            <a:br>
              <a:rPr lang="en-US" sz="2800" b="1" dirty="0">
                <a:solidFill>
                  <a:srgbClr val="242021"/>
                </a:solidFill>
                <a:latin typeface="ChronicaPro-Bold"/>
              </a:rPr>
            </a:br>
            <a:endParaRPr lang="en-US" sz="2800" dirty="0"/>
          </a:p>
        </p:txBody>
      </p:sp>
      <p:sp>
        <p:nvSpPr>
          <p:cNvPr id="19" name="Rounded Rectangle 18"/>
          <p:cNvSpPr/>
          <p:nvPr/>
        </p:nvSpPr>
        <p:spPr>
          <a:xfrm>
            <a:off x="377680" y="214008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465" y="203744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0A5410CF-3FF5-424E-8CEF-EFBE8C3CB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580" y="1896217"/>
            <a:ext cx="1377819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41EE1A-0D65-4C22-8964-25A46B238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886" y="2051103"/>
            <a:ext cx="5407152" cy="359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55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Mindmap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2" y="2126136"/>
            <a:ext cx="5465180" cy="127539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Write three adjectives or phrases to describe each picture.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Complete the sentences with the words and phrases from the box.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8839" y="3456469"/>
            <a:ext cx="5465179" cy="12446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Find one mistake in each sentence and correct it.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Read the passage and put the verbs in brackets in the correct future form. </a:t>
            </a: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</p:cNvCxnSpPr>
          <p:nvPr/>
        </p:nvCxnSpPr>
        <p:spPr>
          <a:xfrm>
            <a:off x="2922721" y="4371272"/>
            <a:ext cx="871589" cy="63566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0969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85947" y="4784532"/>
            <a:ext cx="5465179" cy="845890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OUR FUTURE MEANS OF TRANSPORT</a:t>
            </a:r>
          </a:p>
          <a:p>
            <a:r>
              <a:rPr lang="en-US" dirty="0">
                <a:solidFill>
                  <a:schemeClr val="tx1"/>
                </a:solidFill>
              </a:rPr>
              <a:t>Task 5: Discussion</a:t>
            </a:r>
          </a:p>
          <a:p>
            <a:r>
              <a:rPr lang="en-US" dirty="0">
                <a:solidFill>
                  <a:schemeClr val="tx1"/>
                </a:solidFill>
              </a:rPr>
              <a:t>Task 6: Posters exhibition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2260005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B9E2D72E-C713-490D-8A22-58DAF3532C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5983183"/>
              </p:ext>
            </p:extLst>
          </p:nvPr>
        </p:nvGraphicFramePr>
        <p:xfrm>
          <a:off x="2852189" y="2264632"/>
          <a:ext cx="7527636" cy="4344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855656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</a:t>
            </a:r>
            <a:r>
              <a:rPr lang="en-US" sz="2800" b="1" dirty="0">
                <a:solidFill>
                  <a:schemeClr val="accent2"/>
                </a:solidFill>
              </a:rPr>
              <a:t>Unit 12 –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7" y="1757476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387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03381" y="264874"/>
            <a:ext cx="8283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TRAVELLING IN THE FUTURE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01411" y="190029"/>
            <a:ext cx="990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1894100789"/>
              </p:ext>
            </p:extLst>
          </p:nvPr>
        </p:nvGraphicFramePr>
        <p:xfrm>
          <a:off x="2852189" y="2264632"/>
          <a:ext cx="7527636" cy="4344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8026" y="1398528"/>
            <a:ext cx="1084038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Write three adjectives or phrases to describe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B02833-C537-49E8-92BB-281DB049F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900" y="2277226"/>
            <a:ext cx="4442782" cy="2124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7C6A2B-CD0F-4BE2-96B5-69D494A3D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3981" y="2277226"/>
            <a:ext cx="4442782" cy="21248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EA3943-93CD-4929-A593-C7C267584F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8062" y="2201239"/>
            <a:ext cx="4176263" cy="22307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CD85EE2-B127-4418-A0C6-8C7951D2D7B8}"/>
              </a:ext>
            </a:extLst>
          </p:cNvPr>
          <p:cNvSpPr txBox="1"/>
          <p:nvPr/>
        </p:nvSpPr>
        <p:spPr>
          <a:xfrm>
            <a:off x="487067" y="4800600"/>
            <a:ext cx="91998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4472C4"/>
                </a:solidFill>
                <a:effectLst/>
                <a:latin typeface="ChronicaPro-Bold"/>
                <a:ea typeface="Times New Roman" panose="02020603050405020304" pitchFamily="18" charset="0"/>
                <a:cs typeface="Times New Roman" panose="02020603050405020304" pitchFamily="18" charset="0"/>
              </a:rPr>
              <a:t>Suggested answers:</a:t>
            </a:r>
            <a:endParaRPr lang="en-US" sz="2800" dirty="0">
              <a:effectLst/>
              <a:latin typeface="ChronicaPro-Bold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effectLst/>
                <a:latin typeface="ChronicaPro-Bold"/>
                <a:ea typeface="Times New Roman" panose="02020603050405020304" pitchFamily="18" charset="0"/>
                <a:cs typeface="Times New Roman" panose="02020603050405020304" pitchFamily="18" charset="0"/>
              </a:rPr>
              <a:t>1. fast, green, carrying many passengers</a:t>
            </a:r>
          </a:p>
          <a:p>
            <a:r>
              <a:rPr lang="en-US" sz="2800" dirty="0">
                <a:effectLst/>
                <a:latin typeface="ChronicaPro-Bold"/>
                <a:ea typeface="Times New Roman" panose="02020603050405020304" pitchFamily="18" charset="0"/>
                <a:cs typeface="Times New Roman" panose="02020603050405020304" pitchFamily="18" charset="0"/>
              </a:rPr>
              <a:t>2. fast, convenient, autopilot function</a:t>
            </a:r>
          </a:p>
          <a:p>
            <a:r>
              <a:rPr lang="en-US" sz="2800" dirty="0">
                <a:effectLst/>
                <a:latin typeface="ChronicaPro-Bold"/>
                <a:ea typeface="Times New Roman" panose="02020603050405020304" pitchFamily="18" charset="0"/>
                <a:cs typeface="Times New Roman" panose="02020603050405020304" pitchFamily="18" charset="0"/>
              </a:rPr>
              <a:t>3. electric, green, convenient</a:t>
            </a:r>
          </a:p>
        </p:txBody>
      </p: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8026" y="1398528"/>
            <a:ext cx="1084038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Complete the sentences with the words and phrases from the box.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E9374F-B067-440A-B319-6A191F63CB3C}"/>
              </a:ext>
            </a:extLst>
          </p:cNvPr>
          <p:cNvSpPr txBox="1"/>
          <p:nvPr/>
        </p:nvSpPr>
        <p:spPr>
          <a:xfrm>
            <a:off x="989673" y="2224443"/>
            <a:ext cx="10621701" cy="52322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ld"/>
              </a:rPr>
              <a:t>eco-friendly        runs on      driverless    bamboo-copter         bullet trains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773700-FC1C-4E53-A832-7D85D24E2B58}"/>
              </a:ext>
            </a:extLst>
          </p:cNvPr>
          <p:cNvSpPr txBox="1"/>
          <p:nvPr/>
        </p:nvSpPr>
        <p:spPr>
          <a:xfrm>
            <a:off x="3438463" y="3341153"/>
            <a:ext cx="235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eco- friendly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5E2861C-9084-493B-A00D-640DC6B4C1B9}"/>
              </a:ext>
            </a:extLst>
          </p:cNvPr>
          <p:cNvSpPr txBox="1"/>
          <p:nvPr/>
        </p:nvSpPr>
        <p:spPr>
          <a:xfrm>
            <a:off x="815384" y="3441354"/>
            <a:ext cx="112044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ld"/>
              </a:rPr>
              <a:t>1. A teleporter is _____________, so it does not cause pollution.</a:t>
            </a:r>
          </a:p>
          <a:p>
            <a:r>
              <a:rPr lang="en-US" sz="2800" dirty="0">
                <a:latin typeface="ChronicaPro-Bold"/>
              </a:rPr>
              <a:t>2. A </a:t>
            </a:r>
            <a:r>
              <a:rPr lang="en-US" sz="2800" dirty="0" err="1">
                <a:latin typeface="ChronicaPro-Bold"/>
              </a:rPr>
              <a:t>solowheel</a:t>
            </a:r>
            <a:r>
              <a:rPr lang="en-US" sz="2800" dirty="0">
                <a:latin typeface="ChronicaPro-Bold"/>
              </a:rPr>
              <a:t> ____________ electricity, so it is safe for the environment.</a:t>
            </a:r>
          </a:p>
          <a:p>
            <a:r>
              <a:rPr lang="en-US" sz="2800" dirty="0">
                <a:latin typeface="ChronicaPro-Bold"/>
              </a:rPr>
              <a:t>3. A convenient way to go to school is by __________________. Just put it on and fly away.</a:t>
            </a:r>
          </a:p>
          <a:p>
            <a:r>
              <a:rPr lang="en-US" sz="2800" dirty="0">
                <a:latin typeface="ChronicaPro-Bold"/>
              </a:rPr>
              <a:t>4. You can sleep when you travel by _____________ car.</a:t>
            </a:r>
          </a:p>
          <a:p>
            <a:r>
              <a:rPr lang="en-US" sz="2800" dirty="0">
                <a:latin typeface="ChronicaPro-Bold"/>
              </a:rPr>
              <a:t>5. _____________ are faster and greener than normal trains.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72FEFF8-A0BD-4544-89F0-B2775D0229DD}"/>
              </a:ext>
            </a:extLst>
          </p:cNvPr>
          <p:cNvSpPr txBox="1"/>
          <p:nvPr/>
        </p:nvSpPr>
        <p:spPr>
          <a:xfrm>
            <a:off x="3151960" y="3864373"/>
            <a:ext cx="235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runs 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EC9BFC6-31FB-48DC-B7B0-96445C020E2F}"/>
              </a:ext>
            </a:extLst>
          </p:cNvPr>
          <p:cNvSpPr txBox="1"/>
          <p:nvPr/>
        </p:nvSpPr>
        <p:spPr>
          <a:xfrm>
            <a:off x="6871768" y="4226184"/>
            <a:ext cx="298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bamboo - copter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DF7D47-BE4E-4D49-B241-272449229C46}"/>
              </a:ext>
            </a:extLst>
          </p:cNvPr>
          <p:cNvSpPr txBox="1"/>
          <p:nvPr/>
        </p:nvSpPr>
        <p:spPr>
          <a:xfrm>
            <a:off x="6009694" y="5072124"/>
            <a:ext cx="235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driverless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689AE47-50BF-4123-A1F6-E0AC4A6A5F34}"/>
              </a:ext>
            </a:extLst>
          </p:cNvPr>
          <p:cNvSpPr txBox="1"/>
          <p:nvPr/>
        </p:nvSpPr>
        <p:spPr>
          <a:xfrm>
            <a:off x="1190889" y="5577792"/>
            <a:ext cx="2352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Bullet trains</a:t>
            </a:r>
          </a:p>
        </p:txBody>
      </p:sp>
    </p:spTree>
    <p:extLst>
      <p:ext uri="{BB962C8B-B14F-4D97-AF65-F5344CB8AC3E}">
        <p14:creationId xmlns:p14="http://schemas.microsoft.com/office/powerpoint/2010/main" val="26495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955467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Find one mistake in each sentence and correct it.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7488640" y="2798058"/>
            <a:ext cx="390292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lvl="0" indent="-342900" fontAlgn="base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To help Ss revise the possessive pronouns.</a:t>
            </a:r>
          </a:p>
        </p:txBody>
      </p:sp>
      <p:pic>
        <p:nvPicPr>
          <p:cNvPr id="4" name="Picture 2" descr="Possessive Pronouns">
            <a:extLst>
              <a:ext uri="{FF2B5EF4-FFF2-40B4-BE49-F238E27FC236}">
                <a16:creationId xmlns:a16="http://schemas.microsoft.com/office/drawing/2014/main" id="{A806883E-4F8F-4822-9524-19891ABF1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6" y="1931551"/>
            <a:ext cx="6229224" cy="4182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9554679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Find one mistake in each sentence and correct it.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pic>
        <p:nvPicPr>
          <p:cNvPr id="14" name="Picture 2" descr="Possessive Pronouns">
            <a:extLst>
              <a:ext uri="{FF2B5EF4-FFF2-40B4-BE49-F238E27FC236}">
                <a16:creationId xmlns:a16="http://schemas.microsoft.com/office/drawing/2014/main" id="{4417EB69-A056-44D8-8994-5CB0C0CDE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040" y="1915916"/>
            <a:ext cx="5185960" cy="348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F0DC76-C5FB-40C6-9654-744C33D1F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88" y="1962832"/>
            <a:ext cx="5053818" cy="449582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A6AF1BC-40F6-44BA-9B74-CEA43214116E}"/>
              </a:ext>
            </a:extLst>
          </p:cNvPr>
          <p:cNvSpPr txBox="1"/>
          <p:nvPr/>
        </p:nvSpPr>
        <p:spPr>
          <a:xfrm>
            <a:off x="1846896" y="2320699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Her </a:t>
            </a:r>
            <a:r>
              <a:rPr lang="en-US" sz="2800" dirty="0">
                <a:solidFill>
                  <a:srgbClr val="00A9A5"/>
                </a:solidFill>
                <a:latin typeface="ChronicaPro-Bold"/>
                <a:sym typeface="Wingdings" panose="05000000000000000000" pitchFamily="2" charset="2"/>
              </a:rPr>
              <a:t> Hers</a:t>
            </a:r>
            <a:endParaRPr lang="en-US" sz="2800" dirty="0">
              <a:solidFill>
                <a:srgbClr val="00A9A5"/>
              </a:solidFill>
              <a:latin typeface="ChronicaPro-Bold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6E9804-98C7-46EE-B0B9-9B0EE1E283BE}"/>
              </a:ext>
            </a:extLst>
          </p:cNvPr>
          <p:cNvSpPr txBox="1"/>
          <p:nvPr/>
        </p:nvSpPr>
        <p:spPr>
          <a:xfrm>
            <a:off x="936887" y="3429000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Our → Ours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B4A1D21-C44B-466D-8216-72621873B857}"/>
              </a:ext>
            </a:extLst>
          </p:cNvPr>
          <p:cNvSpPr txBox="1"/>
          <p:nvPr/>
        </p:nvSpPr>
        <p:spPr>
          <a:xfrm>
            <a:off x="2621681" y="4275691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My → Mine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44B7379-0554-4185-AA0F-12730E1CE6EB}"/>
              </a:ext>
            </a:extLst>
          </p:cNvPr>
          <p:cNvSpPr txBox="1"/>
          <p:nvPr/>
        </p:nvSpPr>
        <p:spPr>
          <a:xfrm>
            <a:off x="3645618" y="5024271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its → his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BA29B7-74D4-41D2-BD5D-842877640EEA}"/>
              </a:ext>
            </a:extLst>
          </p:cNvPr>
          <p:cNvSpPr txBox="1"/>
          <p:nvPr/>
        </p:nvSpPr>
        <p:spPr>
          <a:xfrm>
            <a:off x="3691741" y="5887398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yours → your</a:t>
            </a:r>
          </a:p>
        </p:txBody>
      </p:sp>
    </p:spTree>
    <p:extLst>
      <p:ext uri="{BB962C8B-B14F-4D97-AF65-F5344CB8AC3E}">
        <p14:creationId xmlns:p14="http://schemas.microsoft.com/office/powerpoint/2010/main" val="321025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5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955467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passage and put the verbs in brackets in the correct future form.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2" name="Rectangle 1"/>
          <p:cNvSpPr/>
          <p:nvPr/>
        </p:nvSpPr>
        <p:spPr>
          <a:xfrm>
            <a:off x="936887" y="3115047"/>
            <a:ext cx="390292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lvl="0" indent="-342900" fontAlgn="base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To help Ss revise the future simple.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3C9B18-C716-43A3-A5AA-AE4195212E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3095" y="2229525"/>
            <a:ext cx="5977394" cy="332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01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55036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3949" y="1229122"/>
            <a:ext cx="9554679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Read the passage and put the verbs in brackets in the correct future form. 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4A1592-A22A-441C-AE0C-871590D7ED39}"/>
              </a:ext>
            </a:extLst>
          </p:cNvPr>
          <p:cNvSpPr txBox="1"/>
          <p:nvPr/>
        </p:nvSpPr>
        <p:spPr>
          <a:xfrm>
            <a:off x="936887" y="2371725"/>
            <a:ext cx="103931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hronicaPro-Bold"/>
              </a:rPr>
              <a:t>In the future, we will travel much further than we do now. We will also visit new places for our holidays. </a:t>
            </a:r>
          </a:p>
          <a:p>
            <a:r>
              <a:rPr lang="en-US" sz="2800" dirty="0">
                <a:latin typeface="ChronicaPro-Bold"/>
              </a:rPr>
              <a:t>Some scientists think we (1. travel) ___________ to new planets. We (2. go) ____________ there by spaceship, but we (3. need) _____________new special means of transport. These new means of transport (4. carry) ______________ one or two passengers, but many. ______________ our dream (5. come) _____________true soon? Let’s wait and see.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EAF423-1830-4CB9-BB75-E848EEDA3EB7}"/>
              </a:ext>
            </a:extLst>
          </p:cNvPr>
          <p:cNvSpPr txBox="1"/>
          <p:nvPr/>
        </p:nvSpPr>
        <p:spPr>
          <a:xfrm>
            <a:off x="5811288" y="3167390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will travel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2E4A0D5-EB29-4C23-9C16-F82E9D26BCA5}"/>
              </a:ext>
            </a:extLst>
          </p:cNvPr>
          <p:cNvSpPr txBox="1"/>
          <p:nvPr/>
        </p:nvSpPr>
        <p:spPr>
          <a:xfrm>
            <a:off x="1799271" y="3618220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won’t go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ED1FA7-76A3-4895-9561-EE107AA9BB92}"/>
              </a:ext>
            </a:extLst>
          </p:cNvPr>
          <p:cNvSpPr txBox="1"/>
          <p:nvPr/>
        </p:nvSpPr>
        <p:spPr>
          <a:xfrm>
            <a:off x="936887" y="4097307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will need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6BBF80A-2910-4E21-B21B-79C129E20C9B}"/>
              </a:ext>
            </a:extLst>
          </p:cNvPr>
          <p:cNvSpPr txBox="1"/>
          <p:nvPr/>
        </p:nvSpPr>
        <p:spPr>
          <a:xfrm>
            <a:off x="3613783" y="4486275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won’t carry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D7AF2A3-F37C-4B0F-9F06-6592D21A262D}"/>
              </a:ext>
            </a:extLst>
          </p:cNvPr>
          <p:cNvSpPr txBox="1"/>
          <p:nvPr/>
        </p:nvSpPr>
        <p:spPr>
          <a:xfrm>
            <a:off x="1799271" y="4870449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Will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47DB608-BD9D-474E-A31B-8C06C1268DC4}"/>
              </a:ext>
            </a:extLst>
          </p:cNvPr>
          <p:cNvSpPr txBox="1"/>
          <p:nvPr/>
        </p:nvSpPr>
        <p:spPr>
          <a:xfrm>
            <a:off x="7471885" y="4943717"/>
            <a:ext cx="2482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A9A5"/>
                </a:solidFill>
                <a:latin typeface="ChronicaPro-Bold"/>
              </a:rPr>
              <a:t>come</a:t>
            </a:r>
          </a:p>
        </p:txBody>
      </p:sp>
    </p:spTree>
    <p:extLst>
      <p:ext uri="{BB962C8B-B14F-4D97-AF65-F5344CB8AC3E}">
        <p14:creationId xmlns:p14="http://schemas.microsoft.com/office/powerpoint/2010/main" val="477199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</p:cNvCxnSpPr>
          <p:nvPr/>
        </p:nvCxnSpPr>
        <p:spPr>
          <a:xfrm>
            <a:off x="2922721" y="4371272"/>
            <a:ext cx="871589" cy="63566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3588698" y="303760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909" y="-62547"/>
            <a:ext cx="1344559" cy="127769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341468" y="390972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9F09B99-664A-40AC-9194-303EAD1A3B9D}"/>
              </a:ext>
            </a:extLst>
          </p:cNvPr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Mindmap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B75192B-DDB6-45BB-950C-914CDE0ACA6C}"/>
              </a:ext>
            </a:extLst>
          </p:cNvPr>
          <p:cNvSpPr/>
          <p:nvPr/>
        </p:nvSpPr>
        <p:spPr>
          <a:xfrm>
            <a:off x="5571062" y="2126136"/>
            <a:ext cx="5465180" cy="1275396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1: Write three adjectives or phrases to describe each picture.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2: Complete the sentences with the words and phrases from the box.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6174A5-45DD-4E77-A253-F9C36BCAEB96}"/>
              </a:ext>
            </a:extLst>
          </p:cNvPr>
          <p:cNvSpPr/>
          <p:nvPr/>
        </p:nvSpPr>
        <p:spPr>
          <a:xfrm>
            <a:off x="5588839" y="3456469"/>
            <a:ext cx="5465179" cy="12446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3: Find one mistake in each sentence and correct it.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Task 4: Read the passage and put the verbs in brackets in the correct future form.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B244090-76F9-4990-B225-F81932682D1C}"/>
              </a:ext>
            </a:extLst>
          </p:cNvPr>
          <p:cNvSpPr/>
          <p:nvPr/>
        </p:nvSpPr>
        <p:spPr>
          <a:xfrm>
            <a:off x="5585947" y="4784532"/>
            <a:ext cx="5465179" cy="845890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OUR FUTURE MEANS OF TRANSPORT</a:t>
            </a:r>
          </a:p>
          <a:p>
            <a:r>
              <a:rPr lang="en-US" dirty="0">
                <a:solidFill>
                  <a:schemeClr val="tx1"/>
                </a:solidFill>
              </a:rPr>
              <a:t>Task 5: Discussion</a:t>
            </a:r>
          </a:p>
          <a:p>
            <a:r>
              <a:rPr lang="en-US" dirty="0">
                <a:solidFill>
                  <a:schemeClr val="tx1"/>
                </a:solidFill>
              </a:rPr>
              <a:t>Task 6: Posters exhibition</a:t>
            </a:r>
          </a:p>
        </p:txBody>
      </p:sp>
    </p:spTree>
    <p:extLst>
      <p:ext uri="{BB962C8B-B14F-4D97-AF65-F5344CB8AC3E}">
        <p14:creationId xmlns:p14="http://schemas.microsoft.com/office/powerpoint/2010/main" val="1356789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2906</TotalTime>
  <Words>690</Words>
  <Application>Microsoft Office PowerPoint</Application>
  <PresentationFormat>Widescreen</PresentationFormat>
  <Paragraphs>125</Paragraphs>
  <Slides>15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Adobe Gothic Std B</vt:lpstr>
      <vt:lpstr>Arial</vt:lpstr>
      <vt:lpstr>Calibri</vt:lpstr>
      <vt:lpstr>Calibri Light</vt:lpstr>
      <vt:lpstr>ChronicaPro-Bold</vt:lpstr>
      <vt:lpstr>ChronicaPro-Book</vt:lpstr>
      <vt:lpstr>Myriad Pro</vt:lpstr>
      <vt:lpstr>Times New Roman</vt:lpstr>
      <vt:lpstr>Wingdings</vt:lpstr>
      <vt:lpstr>Office Theme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129</cp:revision>
  <dcterms:created xsi:type="dcterms:W3CDTF">2020-12-09T02:04:09Z</dcterms:created>
  <dcterms:modified xsi:type="dcterms:W3CDTF">2023-04-11T14:06:51Z</dcterms:modified>
</cp:coreProperties>
</file>