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71" r:id="rId2"/>
    <p:sldId id="256" r:id="rId3"/>
    <p:sldId id="295" r:id="rId4"/>
    <p:sldId id="341" r:id="rId5"/>
    <p:sldId id="337" r:id="rId6"/>
    <p:sldId id="331" r:id="rId7"/>
    <p:sldId id="332" r:id="rId8"/>
    <p:sldId id="313" r:id="rId9"/>
    <p:sldId id="333" r:id="rId10"/>
    <p:sldId id="343" r:id="rId11"/>
    <p:sldId id="314" r:id="rId12"/>
    <p:sldId id="330" r:id="rId13"/>
    <p:sldId id="272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DIBOOKS" initials="E" lastIdx="3" clrIdx="0">
    <p:extLst>
      <p:ext uri="{19B8F6BF-5375-455C-9EA6-DF929625EA0E}">
        <p15:presenceInfo xmlns:p15="http://schemas.microsoft.com/office/powerpoint/2012/main" userId="e44a7bdf1da0379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8DA4"/>
    <a:srgbClr val="FF9801"/>
    <a:srgbClr val="F7941E"/>
    <a:srgbClr val="00A9A5"/>
    <a:srgbClr val="FFDAAB"/>
    <a:srgbClr val="CBEAF0"/>
    <a:srgbClr val="48C0B6"/>
    <a:srgbClr val="FBB040"/>
    <a:srgbClr val="00B2A5"/>
    <a:srgbClr val="0FB7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28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99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2" name="Google Shape;1642;ga073618e60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3" name="Google Shape;1643;ga073618e60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675920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https://</a:t>
            </a:r>
            <a:r>
              <a:rPr lang="en-GB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www.youtube.com</a:t>
            </a:r>
            <a:r>
              <a:rPr lang="en-GB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GB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watch?v</a:t>
            </a:r>
            <a:r>
              <a:rPr lang="en-GB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</a:t>
            </a:r>
            <a:r>
              <a:rPr lang="en-GB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drTyYqbz6Xk</a:t>
            </a:r>
            <a:r>
              <a:rPr lang="en-GB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1554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8256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9260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8343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6823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2113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942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998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8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215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3 Talking Points">
  <p:cSld name="003 Talking Points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5"/>
          <p:cNvSpPr/>
          <p:nvPr/>
        </p:nvSpPr>
        <p:spPr>
          <a:xfrm>
            <a:off x="0" y="3375959"/>
            <a:ext cx="12186068" cy="2052161"/>
          </a:xfrm>
          <a:custGeom>
            <a:avLst/>
            <a:gdLst/>
            <a:ahLst/>
            <a:cxnLst/>
            <a:rect l="l" t="t" r="r" b="b"/>
            <a:pathLst>
              <a:path w="5707760" h="2052161" extrusionOk="0">
                <a:moveTo>
                  <a:pt x="5707761" y="6191"/>
                </a:moveTo>
                <a:lnTo>
                  <a:pt x="5707761" y="1736312"/>
                </a:lnTo>
                <a:lnTo>
                  <a:pt x="0" y="2052161"/>
                </a:lnTo>
                <a:lnTo>
                  <a:pt x="0" y="158496"/>
                </a:lnTo>
                <a:cubicBezTo>
                  <a:pt x="61817" y="191262"/>
                  <a:pt x="115824" y="240697"/>
                  <a:pt x="154305" y="304991"/>
                </a:cubicBezTo>
                <a:cubicBezTo>
                  <a:pt x="225266" y="423291"/>
                  <a:pt x="353092" y="495681"/>
                  <a:pt x="491014" y="495681"/>
                </a:cubicBezTo>
                <a:cubicBezTo>
                  <a:pt x="628936" y="495681"/>
                  <a:pt x="756761" y="423291"/>
                  <a:pt x="827723" y="304991"/>
                </a:cubicBezTo>
                <a:cubicBezTo>
                  <a:pt x="900208" y="184118"/>
                  <a:pt x="1030700" y="110204"/>
                  <a:pt x="1171670" y="110204"/>
                </a:cubicBezTo>
                <a:cubicBezTo>
                  <a:pt x="1312545" y="110204"/>
                  <a:pt x="1443133" y="184118"/>
                  <a:pt x="1515523" y="304991"/>
                </a:cubicBezTo>
                <a:cubicBezTo>
                  <a:pt x="1600962" y="447485"/>
                  <a:pt x="1754886" y="534638"/>
                  <a:pt x="1921002" y="534638"/>
                </a:cubicBezTo>
                <a:cubicBezTo>
                  <a:pt x="2087118" y="534638"/>
                  <a:pt x="2241042" y="447485"/>
                  <a:pt x="2326481" y="304991"/>
                </a:cubicBezTo>
                <a:cubicBezTo>
                  <a:pt x="2391061" y="197263"/>
                  <a:pt x="2507456" y="131255"/>
                  <a:pt x="2633186" y="131255"/>
                </a:cubicBezTo>
                <a:cubicBezTo>
                  <a:pt x="2758821" y="131255"/>
                  <a:pt x="2875216" y="197168"/>
                  <a:pt x="2939891" y="304991"/>
                </a:cubicBezTo>
                <a:cubicBezTo>
                  <a:pt x="3039809" y="471678"/>
                  <a:pt x="3254026" y="529114"/>
                  <a:pt x="3423857" y="434721"/>
                </a:cubicBezTo>
                <a:cubicBezTo>
                  <a:pt x="3591306" y="341662"/>
                  <a:pt x="3802380" y="398240"/>
                  <a:pt x="3900964" y="562547"/>
                </a:cubicBezTo>
                <a:cubicBezTo>
                  <a:pt x="3974116" y="684562"/>
                  <a:pt x="4105847" y="759143"/>
                  <a:pt x="4248150" y="759143"/>
                </a:cubicBezTo>
                <a:cubicBezTo>
                  <a:pt x="4390358" y="759143"/>
                  <a:pt x="4522184" y="684467"/>
                  <a:pt x="4595337" y="562547"/>
                </a:cubicBezTo>
                <a:cubicBezTo>
                  <a:pt x="4804601" y="213551"/>
                  <a:pt x="5181600" y="0"/>
                  <a:pt x="5588603" y="0"/>
                </a:cubicBezTo>
                <a:cubicBezTo>
                  <a:pt x="5628608" y="0"/>
                  <a:pt x="5668328" y="2096"/>
                  <a:pt x="5707761" y="619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p5"/>
          <p:cNvSpPr/>
          <p:nvPr/>
        </p:nvSpPr>
        <p:spPr>
          <a:xfrm>
            <a:off x="0" y="4225491"/>
            <a:ext cx="12186068" cy="2559872"/>
          </a:xfrm>
          <a:custGeom>
            <a:avLst/>
            <a:gdLst/>
            <a:ahLst/>
            <a:cxnLst/>
            <a:rect l="l" t="t" r="r" b="b"/>
            <a:pathLst>
              <a:path w="5707760" h="3518725" extrusionOk="0">
                <a:moveTo>
                  <a:pt x="5707761" y="0"/>
                </a:moveTo>
                <a:lnTo>
                  <a:pt x="5707761" y="2793873"/>
                </a:lnTo>
                <a:lnTo>
                  <a:pt x="0" y="3518726"/>
                </a:lnTo>
                <a:lnTo>
                  <a:pt x="0" y="417862"/>
                </a:lnTo>
                <a:cubicBezTo>
                  <a:pt x="191453" y="312420"/>
                  <a:pt x="415195" y="278225"/>
                  <a:pt x="630746" y="323088"/>
                </a:cubicBezTo>
                <a:cubicBezTo>
                  <a:pt x="797814" y="357854"/>
                  <a:pt x="971740" y="324612"/>
                  <a:pt x="1114235" y="230791"/>
                </a:cubicBezTo>
                <a:cubicBezTo>
                  <a:pt x="1262063" y="133445"/>
                  <a:pt x="1456849" y="147733"/>
                  <a:pt x="1588865" y="265557"/>
                </a:cubicBezTo>
                <a:cubicBezTo>
                  <a:pt x="1822609" y="474250"/>
                  <a:pt x="2129790" y="581120"/>
                  <a:pt x="2442496" y="562737"/>
                </a:cubicBezTo>
                <a:cubicBezTo>
                  <a:pt x="2604135" y="553212"/>
                  <a:pt x="2763012" y="608457"/>
                  <a:pt x="2883789" y="716375"/>
                </a:cubicBezTo>
                <a:cubicBezTo>
                  <a:pt x="3029617" y="846582"/>
                  <a:pt x="3244787" y="862298"/>
                  <a:pt x="3407950" y="754761"/>
                </a:cubicBezTo>
                <a:cubicBezTo>
                  <a:pt x="3577304" y="643223"/>
                  <a:pt x="3784092" y="603695"/>
                  <a:pt x="3982688" y="645033"/>
                </a:cubicBezTo>
                <a:cubicBezTo>
                  <a:pt x="4162425" y="682466"/>
                  <a:pt x="4344829" y="594265"/>
                  <a:pt x="4427125" y="430149"/>
                </a:cubicBezTo>
                <a:cubicBezTo>
                  <a:pt x="4510755" y="263271"/>
                  <a:pt x="4696301" y="173546"/>
                  <a:pt x="4879086" y="211550"/>
                </a:cubicBezTo>
                <a:cubicBezTo>
                  <a:pt x="5040726" y="245174"/>
                  <a:pt x="5209128" y="213074"/>
                  <a:pt x="5346954" y="122206"/>
                </a:cubicBezTo>
                <a:cubicBezTo>
                  <a:pt x="5456206" y="50292"/>
                  <a:pt x="5580603" y="9049"/>
                  <a:pt x="570776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Google Shape;158;p5"/>
          <p:cNvSpPr/>
          <p:nvPr/>
        </p:nvSpPr>
        <p:spPr>
          <a:xfrm>
            <a:off x="793497" y="719153"/>
            <a:ext cx="2114073" cy="511232"/>
          </a:xfrm>
          <a:custGeom>
            <a:avLst/>
            <a:gdLst/>
            <a:ahLst/>
            <a:cxnLst/>
            <a:rect l="l" t="t" r="r" b="b"/>
            <a:pathLst>
              <a:path w="2114073" h="511232" extrusionOk="0">
                <a:moveTo>
                  <a:pt x="0" y="511233"/>
                </a:moveTo>
                <a:lnTo>
                  <a:pt x="2114074" y="511233"/>
                </a:lnTo>
                <a:lnTo>
                  <a:pt x="1842135" y="465513"/>
                </a:lnTo>
                <a:cubicBezTo>
                  <a:pt x="1797653" y="458083"/>
                  <a:pt x="1756982" y="419412"/>
                  <a:pt x="1741646" y="370072"/>
                </a:cubicBezTo>
                <a:cubicBezTo>
                  <a:pt x="1699736" y="234817"/>
                  <a:pt x="1580198" y="134900"/>
                  <a:pt x="1460564" y="134900"/>
                </a:cubicBezTo>
                <a:cubicBezTo>
                  <a:pt x="1340834" y="134900"/>
                  <a:pt x="1256824" y="234817"/>
                  <a:pt x="1262920" y="370072"/>
                </a:cubicBezTo>
                <a:lnTo>
                  <a:pt x="1229677" y="282823"/>
                </a:lnTo>
                <a:cubicBezTo>
                  <a:pt x="1180148" y="152807"/>
                  <a:pt x="1075373" y="49556"/>
                  <a:pt x="956500" y="13551"/>
                </a:cubicBezTo>
                <a:cubicBezTo>
                  <a:pt x="837629" y="-22453"/>
                  <a:pt x="723424" y="14504"/>
                  <a:pt x="658654" y="109944"/>
                </a:cubicBezTo>
                <a:cubicBezTo>
                  <a:pt x="593884" y="205385"/>
                  <a:pt x="588836" y="344164"/>
                  <a:pt x="645509" y="471894"/>
                </a:cubicBezTo>
                <a:lnTo>
                  <a:pt x="556546" y="318256"/>
                </a:lnTo>
                <a:cubicBezTo>
                  <a:pt x="483870" y="192812"/>
                  <a:pt x="349948" y="127185"/>
                  <a:pt x="239554" y="162903"/>
                </a:cubicBezTo>
                <a:cubicBezTo>
                  <a:pt x="129159" y="198622"/>
                  <a:pt x="74486" y="325305"/>
                  <a:pt x="110204" y="462750"/>
                </a:cubicBezTo>
                <a:lnTo>
                  <a:pt x="0" y="511233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p5"/>
          <p:cNvSpPr/>
          <p:nvPr/>
        </p:nvSpPr>
        <p:spPr>
          <a:xfrm>
            <a:off x="2187556" y="1689700"/>
            <a:ext cx="2114073" cy="511232"/>
          </a:xfrm>
          <a:custGeom>
            <a:avLst/>
            <a:gdLst/>
            <a:ahLst/>
            <a:cxnLst/>
            <a:rect l="l" t="t" r="r" b="b"/>
            <a:pathLst>
              <a:path w="2114073" h="511232" extrusionOk="0">
                <a:moveTo>
                  <a:pt x="0" y="511233"/>
                </a:moveTo>
                <a:lnTo>
                  <a:pt x="2114074" y="511233"/>
                </a:lnTo>
                <a:lnTo>
                  <a:pt x="1842135" y="465513"/>
                </a:lnTo>
                <a:cubicBezTo>
                  <a:pt x="1797653" y="458083"/>
                  <a:pt x="1756982" y="419412"/>
                  <a:pt x="1741646" y="370072"/>
                </a:cubicBezTo>
                <a:cubicBezTo>
                  <a:pt x="1699736" y="234817"/>
                  <a:pt x="1580198" y="134900"/>
                  <a:pt x="1460564" y="134900"/>
                </a:cubicBezTo>
                <a:cubicBezTo>
                  <a:pt x="1340834" y="134900"/>
                  <a:pt x="1256824" y="234817"/>
                  <a:pt x="1262920" y="370072"/>
                </a:cubicBezTo>
                <a:lnTo>
                  <a:pt x="1229677" y="282823"/>
                </a:lnTo>
                <a:cubicBezTo>
                  <a:pt x="1180148" y="152807"/>
                  <a:pt x="1075373" y="49556"/>
                  <a:pt x="956500" y="13551"/>
                </a:cubicBezTo>
                <a:cubicBezTo>
                  <a:pt x="837629" y="-22453"/>
                  <a:pt x="723424" y="14504"/>
                  <a:pt x="658654" y="109944"/>
                </a:cubicBezTo>
                <a:cubicBezTo>
                  <a:pt x="593884" y="205385"/>
                  <a:pt x="588836" y="344164"/>
                  <a:pt x="645509" y="471894"/>
                </a:cubicBezTo>
                <a:lnTo>
                  <a:pt x="556546" y="318256"/>
                </a:lnTo>
                <a:cubicBezTo>
                  <a:pt x="483870" y="192812"/>
                  <a:pt x="349948" y="127185"/>
                  <a:pt x="239554" y="162903"/>
                </a:cubicBezTo>
                <a:cubicBezTo>
                  <a:pt x="129159" y="198622"/>
                  <a:pt x="74486" y="325305"/>
                  <a:pt x="110204" y="462750"/>
                </a:cubicBezTo>
                <a:lnTo>
                  <a:pt x="0" y="511233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5"/>
          <p:cNvSpPr/>
          <p:nvPr/>
        </p:nvSpPr>
        <p:spPr>
          <a:xfrm>
            <a:off x="-1" y="4861731"/>
            <a:ext cx="5001945" cy="1199935"/>
          </a:xfrm>
          <a:custGeom>
            <a:avLst/>
            <a:gdLst/>
            <a:ahLst/>
            <a:cxnLst/>
            <a:rect l="l" t="t" r="r" b="b"/>
            <a:pathLst>
              <a:path w="3437763" h="926591" extrusionOk="0">
                <a:moveTo>
                  <a:pt x="14383" y="0"/>
                </a:moveTo>
                <a:lnTo>
                  <a:pt x="63818" y="268986"/>
                </a:lnTo>
                <a:lnTo>
                  <a:pt x="92583" y="425767"/>
                </a:lnTo>
                <a:lnTo>
                  <a:pt x="112871" y="348710"/>
                </a:lnTo>
                <a:lnTo>
                  <a:pt x="169164" y="134493"/>
                </a:lnTo>
                <a:lnTo>
                  <a:pt x="225457" y="348710"/>
                </a:lnTo>
                <a:lnTo>
                  <a:pt x="230696" y="368522"/>
                </a:lnTo>
                <a:lnTo>
                  <a:pt x="249555" y="281940"/>
                </a:lnTo>
                <a:lnTo>
                  <a:pt x="310896" y="0"/>
                </a:lnTo>
                <a:lnTo>
                  <a:pt x="372332" y="281940"/>
                </a:lnTo>
                <a:lnTo>
                  <a:pt x="376904" y="302895"/>
                </a:lnTo>
                <a:lnTo>
                  <a:pt x="384524" y="267843"/>
                </a:lnTo>
                <a:lnTo>
                  <a:pt x="433292" y="44672"/>
                </a:lnTo>
                <a:lnTo>
                  <a:pt x="482060" y="267843"/>
                </a:lnTo>
                <a:lnTo>
                  <a:pt x="497396" y="338042"/>
                </a:lnTo>
                <a:lnTo>
                  <a:pt x="543878" y="125540"/>
                </a:lnTo>
                <a:lnTo>
                  <a:pt x="592646" y="348710"/>
                </a:lnTo>
                <a:lnTo>
                  <a:pt x="603599" y="398907"/>
                </a:lnTo>
                <a:lnTo>
                  <a:pt x="668560" y="134493"/>
                </a:lnTo>
                <a:lnTo>
                  <a:pt x="726472" y="369951"/>
                </a:lnTo>
                <a:lnTo>
                  <a:pt x="793052" y="108299"/>
                </a:lnTo>
                <a:lnTo>
                  <a:pt x="862584" y="381476"/>
                </a:lnTo>
                <a:lnTo>
                  <a:pt x="865632" y="393668"/>
                </a:lnTo>
                <a:lnTo>
                  <a:pt x="884968" y="306800"/>
                </a:lnTo>
                <a:lnTo>
                  <a:pt x="939451" y="61722"/>
                </a:lnTo>
                <a:lnTo>
                  <a:pt x="993838" y="306800"/>
                </a:lnTo>
                <a:lnTo>
                  <a:pt x="1013651" y="395668"/>
                </a:lnTo>
                <a:lnTo>
                  <a:pt x="1024795" y="352044"/>
                </a:lnTo>
                <a:lnTo>
                  <a:pt x="1071944" y="168307"/>
                </a:lnTo>
                <a:lnTo>
                  <a:pt x="1119188" y="352044"/>
                </a:lnTo>
                <a:lnTo>
                  <a:pt x="1143476" y="446627"/>
                </a:lnTo>
                <a:lnTo>
                  <a:pt x="1167956" y="332518"/>
                </a:lnTo>
                <a:lnTo>
                  <a:pt x="1215104" y="113062"/>
                </a:lnTo>
                <a:lnTo>
                  <a:pt x="1262253" y="332518"/>
                </a:lnTo>
                <a:lnTo>
                  <a:pt x="1275969" y="396240"/>
                </a:lnTo>
                <a:lnTo>
                  <a:pt x="1305687" y="261937"/>
                </a:lnTo>
                <a:lnTo>
                  <a:pt x="1346264" y="445675"/>
                </a:lnTo>
                <a:lnTo>
                  <a:pt x="1347883" y="453009"/>
                </a:lnTo>
                <a:lnTo>
                  <a:pt x="1371219" y="323564"/>
                </a:lnTo>
                <a:lnTo>
                  <a:pt x="1418368" y="61722"/>
                </a:lnTo>
                <a:lnTo>
                  <a:pt x="1465517" y="323564"/>
                </a:lnTo>
                <a:lnTo>
                  <a:pt x="1473613" y="368427"/>
                </a:lnTo>
                <a:lnTo>
                  <a:pt x="1521238" y="192595"/>
                </a:lnTo>
                <a:lnTo>
                  <a:pt x="1576007" y="394716"/>
                </a:lnTo>
                <a:lnTo>
                  <a:pt x="1584103" y="424625"/>
                </a:lnTo>
                <a:lnTo>
                  <a:pt x="1597533" y="367760"/>
                </a:lnTo>
                <a:lnTo>
                  <a:pt x="1662303" y="92488"/>
                </a:lnTo>
                <a:lnTo>
                  <a:pt x="1727168" y="367760"/>
                </a:lnTo>
                <a:lnTo>
                  <a:pt x="1746695" y="450914"/>
                </a:lnTo>
                <a:lnTo>
                  <a:pt x="1748600" y="442722"/>
                </a:lnTo>
                <a:lnTo>
                  <a:pt x="1795748" y="236220"/>
                </a:lnTo>
                <a:lnTo>
                  <a:pt x="1842897" y="442722"/>
                </a:lnTo>
                <a:lnTo>
                  <a:pt x="1854613" y="493776"/>
                </a:lnTo>
                <a:lnTo>
                  <a:pt x="1868043" y="430054"/>
                </a:lnTo>
                <a:lnTo>
                  <a:pt x="1923193" y="168307"/>
                </a:lnTo>
                <a:lnTo>
                  <a:pt x="1978438" y="430054"/>
                </a:lnTo>
                <a:lnTo>
                  <a:pt x="1978914" y="432530"/>
                </a:lnTo>
                <a:lnTo>
                  <a:pt x="2016443" y="210598"/>
                </a:lnTo>
                <a:lnTo>
                  <a:pt x="2053590" y="430340"/>
                </a:lnTo>
                <a:lnTo>
                  <a:pt x="2059877" y="395287"/>
                </a:lnTo>
                <a:lnTo>
                  <a:pt x="2112074" y="102775"/>
                </a:lnTo>
                <a:lnTo>
                  <a:pt x="2164175" y="395287"/>
                </a:lnTo>
                <a:lnTo>
                  <a:pt x="2180654" y="487490"/>
                </a:lnTo>
                <a:lnTo>
                  <a:pt x="2187988" y="446723"/>
                </a:lnTo>
                <a:lnTo>
                  <a:pt x="2233136" y="197263"/>
                </a:lnTo>
                <a:lnTo>
                  <a:pt x="2275427" y="430340"/>
                </a:lnTo>
                <a:lnTo>
                  <a:pt x="2301145" y="254222"/>
                </a:lnTo>
                <a:lnTo>
                  <a:pt x="2330577" y="455390"/>
                </a:lnTo>
                <a:lnTo>
                  <a:pt x="2333816" y="477107"/>
                </a:lnTo>
                <a:lnTo>
                  <a:pt x="2334387" y="473583"/>
                </a:lnTo>
                <a:lnTo>
                  <a:pt x="2373535" y="254222"/>
                </a:lnTo>
                <a:lnTo>
                  <a:pt x="2412587" y="473583"/>
                </a:lnTo>
                <a:lnTo>
                  <a:pt x="2420017" y="515398"/>
                </a:lnTo>
                <a:lnTo>
                  <a:pt x="2441067" y="401193"/>
                </a:lnTo>
                <a:lnTo>
                  <a:pt x="2496026" y="102775"/>
                </a:lnTo>
                <a:lnTo>
                  <a:pt x="2550986" y="401193"/>
                </a:lnTo>
                <a:lnTo>
                  <a:pt x="2561082" y="455676"/>
                </a:lnTo>
                <a:lnTo>
                  <a:pt x="2609564" y="197263"/>
                </a:lnTo>
                <a:lnTo>
                  <a:pt x="2658713" y="459105"/>
                </a:lnTo>
                <a:lnTo>
                  <a:pt x="2692432" y="638842"/>
                </a:lnTo>
                <a:lnTo>
                  <a:pt x="2712149" y="535210"/>
                </a:lnTo>
                <a:lnTo>
                  <a:pt x="2759678" y="284988"/>
                </a:lnTo>
                <a:lnTo>
                  <a:pt x="2807303" y="535210"/>
                </a:lnTo>
                <a:lnTo>
                  <a:pt x="2819591" y="599884"/>
                </a:lnTo>
                <a:lnTo>
                  <a:pt x="2822258" y="580168"/>
                </a:lnTo>
                <a:lnTo>
                  <a:pt x="2857786" y="318421"/>
                </a:lnTo>
                <a:lnTo>
                  <a:pt x="2893314" y="580168"/>
                </a:lnTo>
                <a:lnTo>
                  <a:pt x="2906840" y="679799"/>
                </a:lnTo>
                <a:lnTo>
                  <a:pt x="2910173" y="660940"/>
                </a:lnTo>
                <a:lnTo>
                  <a:pt x="2957798" y="395287"/>
                </a:lnTo>
                <a:lnTo>
                  <a:pt x="2999232" y="626364"/>
                </a:lnTo>
                <a:lnTo>
                  <a:pt x="3060573" y="401193"/>
                </a:lnTo>
                <a:lnTo>
                  <a:pt x="3105817" y="566833"/>
                </a:lnTo>
                <a:lnTo>
                  <a:pt x="3115532" y="514731"/>
                </a:lnTo>
                <a:lnTo>
                  <a:pt x="3152013" y="318421"/>
                </a:lnTo>
                <a:lnTo>
                  <a:pt x="3188494" y="514731"/>
                </a:lnTo>
                <a:lnTo>
                  <a:pt x="3224689" y="709136"/>
                </a:lnTo>
                <a:lnTo>
                  <a:pt x="3243739" y="611886"/>
                </a:lnTo>
                <a:lnTo>
                  <a:pt x="3286316" y="395287"/>
                </a:lnTo>
                <a:lnTo>
                  <a:pt x="3328892" y="611886"/>
                </a:lnTo>
                <a:lnTo>
                  <a:pt x="3329369" y="614267"/>
                </a:lnTo>
                <a:lnTo>
                  <a:pt x="3364040" y="455390"/>
                </a:lnTo>
                <a:lnTo>
                  <a:pt x="3400901" y="624364"/>
                </a:lnTo>
                <a:lnTo>
                  <a:pt x="3437763" y="793433"/>
                </a:lnTo>
                <a:lnTo>
                  <a:pt x="3364611" y="793433"/>
                </a:lnTo>
                <a:lnTo>
                  <a:pt x="3371469" y="828484"/>
                </a:lnTo>
                <a:lnTo>
                  <a:pt x="3286316" y="828484"/>
                </a:lnTo>
                <a:lnTo>
                  <a:pt x="3201257" y="828484"/>
                </a:lnTo>
                <a:lnTo>
                  <a:pt x="3224308" y="711136"/>
                </a:lnTo>
                <a:lnTo>
                  <a:pt x="3152013" y="711136"/>
                </a:lnTo>
                <a:lnTo>
                  <a:pt x="3145155" y="711136"/>
                </a:lnTo>
                <a:lnTo>
                  <a:pt x="3188018" y="868394"/>
                </a:lnTo>
                <a:lnTo>
                  <a:pt x="3060573" y="868394"/>
                </a:lnTo>
                <a:lnTo>
                  <a:pt x="3042571" y="868394"/>
                </a:lnTo>
                <a:lnTo>
                  <a:pt x="3052953" y="926592"/>
                </a:lnTo>
                <a:lnTo>
                  <a:pt x="2957798" y="926592"/>
                </a:lnTo>
                <a:lnTo>
                  <a:pt x="2862644" y="926592"/>
                </a:lnTo>
                <a:lnTo>
                  <a:pt x="2877788" y="842010"/>
                </a:lnTo>
                <a:lnTo>
                  <a:pt x="2857786" y="842010"/>
                </a:lnTo>
                <a:lnTo>
                  <a:pt x="2786729" y="842010"/>
                </a:lnTo>
                <a:lnTo>
                  <a:pt x="2794445" y="785527"/>
                </a:lnTo>
                <a:lnTo>
                  <a:pt x="2759678" y="785527"/>
                </a:lnTo>
                <a:lnTo>
                  <a:pt x="2664524" y="785527"/>
                </a:lnTo>
                <a:lnTo>
                  <a:pt x="2676811" y="720852"/>
                </a:lnTo>
                <a:lnTo>
                  <a:pt x="2609564" y="720852"/>
                </a:lnTo>
                <a:lnTo>
                  <a:pt x="2511266" y="720852"/>
                </a:lnTo>
                <a:lnTo>
                  <a:pt x="2515267" y="699516"/>
                </a:lnTo>
                <a:lnTo>
                  <a:pt x="2496026" y="699516"/>
                </a:lnTo>
                <a:lnTo>
                  <a:pt x="2386108" y="699516"/>
                </a:lnTo>
                <a:lnTo>
                  <a:pt x="2387346" y="692944"/>
                </a:lnTo>
                <a:lnTo>
                  <a:pt x="2373535" y="692944"/>
                </a:lnTo>
                <a:lnTo>
                  <a:pt x="2322862" y="692944"/>
                </a:lnTo>
                <a:lnTo>
                  <a:pt x="2323529" y="696182"/>
                </a:lnTo>
                <a:lnTo>
                  <a:pt x="2233136" y="696182"/>
                </a:lnTo>
                <a:lnTo>
                  <a:pt x="2142839" y="696182"/>
                </a:lnTo>
                <a:lnTo>
                  <a:pt x="2144363" y="687800"/>
                </a:lnTo>
                <a:lnTo>
                  <a:pt x="2112074" y="687800"/>
                </a:lnTo>
                <a:lnTo>
                  <a:pt x="2097215" y="687800"/>
                </a:lnTo>
                <a:lnTo>
                  <a:pt x="2097215" y="687991"/>
                </a:lnTo>
                <a:lnTo>
                  <a:pt x="2032730" y="687991"/>
                </a:lnTo>
                <a:lnTo>
                  <a:pt x="2033588" y="691896"/>
                </a:lnTo>
                <a:lnTo>
                  <a:pt x="1923193" y="691896"/>
                </a:lnTo>
                <a:lnTo>
                  <a:pt x="1812798" y="691896"/>
                </a:lnTo>
                <a:lnTo>
                  <a:pt x="1821847" y="649129"/>
                </a:lnTo>
                <a:lnTo>
                  <a:pt x="1795748" y="649129"/>
                </a:lnTo>
                <a:lnTo>
                  <a:pt x="1701451" y="649129"/>
                </a:lnTo>
                <a:lnTo>
                  <a:pt x="1702784" y="643033"/>
                </a:lnTo>
                <a:lnTo>
                  <a:pt x="1662303" y="643033"/>
                </a:lnTo>
                <a:lnTo>
                  <a:pt x="1532763" y="643033"/>
                </a:lnTo>
                <a:lnTo>
                  <a:pt x="1543622" y="596836"/>
                </a:lnTo>
                <a:lnTo>
                  <a:pt x="1521238" y="596836"/>
                </a:lnTo>
                <a:lnTo>
                  <a:pt x="1411700" y="596836"/>
                </a:lnTo>
                <a:lnTo>
                  <a:pt x="1414843" y="585311"/>
                </a:lnTo>
                <a:lnTo>
                  <a:pt x="1377125" y="585311"/>
                </a:lnTo>
                <a:lnTo>
                  <a:pt x="1386840" y="629507"/>
                </a:lnTo>
                <a:lnTo>
                  <a:pt x="1305687" y="629507"/>
                </a:lnTo>
                <a:lnTo>
                  <a:pt x="1224439" y="629507"/>
                </a:lnTo>
                <a:lnTo>
                  <a:pt x="1241584" y="551878"/>
                </a:lnTo>
                <a:lnTo>
                  <a:pt x="1215104" y="551878"/>
                </a:lnTo>
                <a:lnTo>
                  <a:pt x="1120807" y="551878"/>
                </a:lnTo>
                <a:lnTo>
                  <a:pt x="1124236" y="535781"/>
                </a:lnTo>
                <a:lnTo>
                  <a:pt x="1071944" y="535781"/>
                </a:lnTo>
                <a:lnTo>
                  <a:pt x="1044797" y="535781"/>
                </a:lnTo>
                <a:lnTo>
                  <a:pt x="1048322" y="551783"/>
                </a:lnTo>
                <a:lnTo>
                  <a:pt x="939451" y="551783"/>
                </a:lnTo>
                <a:lnTo>
                  <a:pt x="905828" y="551783"/>
                </a:lnTo>
                <a:lnTo>
                  <a:pt x="932021" y="654749"/>
                </a:lnTo>
                <a:lnTo>
                  <a:pt x="796481" y="654749"/>
                </a:lnTo>
                <a:lnTo>
                  <a:pt x="807149" y="698183"/>
                </a:lnTo>
                <a:lnTo>
                  <a:pt x="668560" y="698183"/>
                </a:lnTo>
                <a:lnTo>
                  <a:pt x="530066" y="698183"/>
                </a:lnTo>
                <a:lnTo>
                  <a:pt x="561118" y="571881"/>
                </a:lnTo>
                <a:lnTo>
                  <a:pt x="543878" y="571881"/>
                </a:lnTo>
                <a:lnTo>
                  <a:pt x="446342" y="571881"/>
                </a:lnTo>
                <a:lnTo>
                  <a:pt x="463963" y="491014"/>
                </a:lnTo>
                <a:lnTo>
                  <a:pt x="433292" y="491014"/>
                </a:lnTo>
                <a:lnTo>
                  <a:pt x="417862" y="491014"/>
                </a:lnTo>
                <a:lnTo>
                  <a:pt x="433673" y="563785"/>
                </a:lnTo>
                <a:lnTo>
                  <a:pt x="310896" y="563785"/>
                </a:lnTo>
                <a:lnTo>
                  <a:pt x="188214" y="563785"/>
                </a:lnTo>
                <a:lnTo>
                  <a:pt x="188309" y="562927"/>
                </a:lnTo>
                <a:lnTo>
                  <a:pt x="169164" y="562927"/>
                </a:lnTo>
                <a:lnTo>
                  <a:pt x="56579" y="562927"/>
                </a:lnTo>
                <a:lnTo>
                  <a:pt x="63151" y="537972"/>
                </a:lnTo>
                <a:lnTo>
                  <a:pt x="14383" y="537972"/>
                </a:lnTo>
                <a:lnTo>
                  <a:pt x="0" y="537972"/>
                </a:lnTo>
                <a:lnTo>
                  <a:pt x="0" y="78486"/>
                </a:lnTo>
                <a:close/>
              </a:path>
            </a:pathLst>
          </a:custGeom>
          <a:solidFill>
            <a:srgbClr val="688D0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1" name="Google Shape;161;p5"/>
          <p:cNvGrpSpPr/>
          <p:nvPr/>
        </p:nvGrpSpPr>
        <p:grpSpPr>
          <a:xfrm>
            <a:off x="10847414" y="4913261"/>
            <a:ext cx="1344269" cy="597605"/>
            <a:chOff x="5587465" y="2921006"/>
            <a:chExt cx="6605743" cy="2936636"/>
          </a:xfrm>
        </p:grpSpPr>
        <p:sp>
          <p:nvSpPr>
            <p:cNvPr id="162" name="Google Shape;162;p5"/>
            <p:cNvSpPr/>
            <p:nvPr/>
          </p:nvSpPr>
          <p:spPr>
            <a:xfrm>
              <a:off x="5587465" y="2921006"/>
              <a:ext cx="6602171" cy="2554475"/>
            </a:xfrm>
            <a:custGeom>
              <a:avLst/>
              <a:gdLst/>
              <a:ahLst/>
              <a:cxnLst/>
              <a:rect l="l" t="t" r="r" b="b"/>
              <a:pathLst>
                <a:path w="2612135" h="1395888" extrusionOk="0">
                  <a:moveTo>
                    <a:pt x="2612136" y="241268"/>
                  </a:moveTo>
                  <a:lnTo>
                    <a:pt x="2612136" y="1035463"/>
                  </a:lnTo>
                  <a:lnTo>
                    <a:pt x="2560796" y="1035463"/>
                  </a:lnTo>
                  <a:lnTo>
                    <a:pt x="2495550" y="1035463"/>
                  </a:lnTo>
                  <a:lnTo>
                    <a:pt x="2518696" y="1131761"/>
                  </a:lnTo>
                  <a:lnTo>
                    <a:pt x="2246471" y="1131761"/>
                  </a:lnTo>
                  <a:lnTo>
                    <a:pt x="2210752" y="1131761"/>
                  </a:lnTo>
                  <a:lnTo>
                    <a:pt x="2212372" y="1138142"/>
                  </a:lnTo>
                  <a:lnTo>
                    <a:pt x="1995774" y="1138142"/>
                  </a:lnTo>
                  <a:lnTo>
                    <a:pt x="2006442" y="1177957"/>
                  </a:lnTo>
                  <a:lnTo>
                    <a:pt x="1724215" y="1177957"/>
                  </a:lnTo>
                  <a:lnTo>
                    <a:pt x="1675352" y="1177957"/>
                  </a:lnTo>
                  <a:lnTo>
                    <a:pt x="1694021" y="1251109"/>
                  </a:lnTo>
                  <a:lnTo>
                    <a:pt x="1449514" y="1251109"/>
                  </a:lnTo>
                  <a:lnTo>
                    <a:pt x="1205103" y="1251109"/>
                  </a:lnTo>
                  <a:lnTo>
                    <a:pt x="1223105" y="1180529"/>
                  </a:lnTo>
                  <a:lnTo>
                    <a:pt x="1018413" y="1180529"/>
                  </a:lnTo>
                  <a:lnTo>
                    <a:pt x="952786" y="1180529"/>
                  </a:lnTo>
                  <a:lnTo>
                    <a:pt x="953072" y="1181672"/>
                  </a:lnTo>
                  <a:lnTo>
                    <a:pt x="769715" y="1181672"/>
                  </a:lnTo>
                  <a:lnTo>
                    <a:pt x="758571" y="1181672"/>
                  </a:lnTo>
                  <a:lnTo>
                    <a:pt x="773335" y="1234345"/>
                  </a:lnTo>
                  <a:lnTo>
                    <a:pt x="573214" y="1234345"/>
                  </a:lnTo>
                  <a:lnTo>
                    <a:pt x="544735" y="1234345"/>
                  </a:lnTo>
                  <a:lnTo>
                    <a:pt x="586359" y="1395889"/>
                  </a:lnTo>
                  <a:lnTo>
                    <a:pt x="374713" y="1395889"/>
                  </a:lnTo>
                  <a:lnTo>
                    <a:pt x="162973" y="1395889"/>
                  </a:lnTo>
                  <a:lnTo>
                    <a:pt x="174403" y="1351407"/>
                  </a:lnTo>
                  <a:lnTo>
                    <a:pt x="158782" y="1351407"/>
                  </a:lnTo>
                  <a:lnTo>
                    <a:pt x="0" y="1351407"/>
                  </a:lnTo>
                  <a:lnTo>
                    <a:pt x="79343" y="963168"/>
                  </a:lnTo>
                  <a:lnTo>
                    <a:pt x="158782" y="575024"/>
                  </a:lnTo>
                  <a:lnTo>
                    <a:pt x="238125" y="963168"/>
                  </a:lnTo>
                  <a:lnTo>
                    <a:pt x="254222" y="1041940"/>
                  </a:lnTo>
                  <a:lnTo>
                    <a:pt x="268796" y="985456"/>
                  </a:lnTo>
                  <a:lnTo>
                    <a:pt x="374713" y="575024"/>
                  </a:lnTo>
                  <a:lnTo>
                    <a:pt x="462344" y="914781"/>
                  </a:lnTo>
                  <a:lnTo>
                    <a:pt x="473107" y="876014"/>
                  </a:lnTo>
                  <a:lnTo>
                    <a:pt x="573214" y="517684"/>
                  </a:lnTo>
                  <a:lnTo>
                    <a:pt x="668084" y="857536"/>
                  </a:lnTo>
                  <a:lnTo>
                    <a:pt x="678085" y="817816"/>
                  </a:lnTo>
                  <a:lnTo>
                    <a:pt x="769715" y="454057"/>
                  </a:lnTo>
                  <a:lnTo>
                    <a:pt x="861346" y="817816"/>
                  </a:lnTo>
                  <a:lnTo>
                    <a:pt x="863346" y="825627"/>
                  </a:lnTo>
                  <a:lnTo>
                    <a:pt x="896207" y="695420"/>
                  </a:lnTo>
                  <a:lnTo>
                    <a:pt x="1018413" y="210407"/>
                  </a:lnTo>
                  <a:lnTo>
                    <a:pt x="1140619" y="695420"/>
                  </a:lnTo>
                  <a:lnTo>
                    <a:pt x="1168051" y="804386"/>
                  </a:lnTo>
                  <a:lnTo>
                    <a:pt x="1182719" y="749713"/>
                  </a:lnTo>
                  <a:lnTo>
                    <a:pt x="1288542" y="354139"/>
                  </a:lnTo>
                  <a:lnTo>
                    <a:pt x="1362932" y="632174"/>
                  </a:lnTo>
                  <a:lnTo>
                    <a:pt x="1449514" y="292513"/>
                  </a:lnTo>
                  <a:lnTo>
                    <a:pt x="1561433" y="731330"/>
                  </a:lnTo>
                  <a:lnTo>
                    <a:pt x="1583055" y="650557"/>
                  </a:lnTo>
                  <a:lnTo>
                    <a:pt x="1724215" y="123158"/>
                  </a:lnTo>
                  <a:lnTo>
                    <a:pt x="1865281" y="650557"/>
                  </a:lnTo>
                  <a:lnTo>
                    <a:pt x="1876806" y="693611"/>
                  </a:lnTo>
                  <a:lnTo>
                    <a:pt x="1881474" y="674275"/>
                  </a:lnTo>
                  <a:lnTo>
                    <a:pt x="1991773" y="210407"/>
                  </a:lnTo>
                  <a:lnTo>
                    <a:pt x="2093214" y="637127"/>
                  </a:lnTo>
                  <a:lnTo>
                    <a:pt x="2110359" y="565880"/>
                  </a:lnTo>
                  <a:lnTo>
                    <a:pt x="2246471" y="0"/>
                  </a:lnTo>
                  <a:lnTo>
                    <a:pt x="2382584" y="565880"/>
                  </a:lnTo>
                  <a:lnTo>
                    <a:pt x="2413445" y="693896"/>
                  </a:lnTo>
                  <a:lnTo>
                    <a:pt x="2450878" y="517684"/>
                  </a:lnTo>
                  <a:lnTo>
                    <a:pt x="2560796" y="0"/>
                  </a:lnTo>
                  <a:close/>
                </a:path>
              </a:pathLst>
            </a:custGeom>
            <a:solidFill>
              <a:srgbClr val="68832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3" name="Google Shape;163;p5"/>
            <p:cNvSpPr/>
            <p:nvPr/>
          </p:nvSpPr>
          <p:spPr>
            <a:xfrm>
              <a:off x="6328965" y="3589324"/>
              <a:ext cx="5864243" cy="2268318"/>
            </a:xfrm>
            <a:custGeom>
              <a:avLst/>
              <a:gdLst/>
              <a:ahLst/>
              <a:cxnLst/>
              <a:rect l="l" t="t" r="r" b="b"/>
              <a:pathLst>
                <a:path w="2612135" h="1395888" extrusionOk="0">
                  <a:moveTo>
                    <a:pt x="2612136" y="241268"/>
                  </a:moveTo>
                  <a:lnTo>
                    <a:pt x="2612136" y="1035463"/>
                  </a:lnTo>
                  <a:lnTo>
                    <a:pt x="2560796" y="1035463"/>
                  </a:lnTo>
                  <a:lnTo>
                    <a:pt x="2495550" y="1035463"/>
                  </a:lnTo>
                  <a:lnTo>
                    <a:pt x="2518696" y="1131761"/>
                  </a:lnTo>
                  <a:lnTo>
                    <a:pt x="2246471" y="1131761"/>
                  </a:lnTo>
                  <a:lnTo>
                    <a:pt x="2210752" y="1131761"/>
                  </a:lnTo>
                  <a:lnTo>
                    <a:pt x="2212372" y="1138142"/>
                  </a:lnTo>
                  <a:lnTo>
                    <a:pt x="1995774" y="1138142"/>
                  </a:lnTo>
                  <a:lnTo>
                    <a:pt x="2006442" y="1177957"/>
                  </a:lnTo>
                  <a:lnTo>
                    <a:pt x="1724215" y="1177957"/>
                  </a:lnTo>
                  <a:lnTo>
                    <a:pt x="1675352" y="1177957"/>
                  </a:lnTo>
                  <a:lnTo>
                    <a:pt x="1694021" y="1251109"/>
                  </a:lnTo>
                  <a:lnTo>
                    <a:pt x="1449514" y="1251109"/>
                  </a:lnTo>
                  <a:lnTo>
                    <a:pt x="1205103" y="1251109"/>
                  </a:lnTo>
                  <a:lnTo>
                    <a:pt x="1223105" y="1180529"/>
                  </a:lnTo>
                  <a:lnTo>
                    <a:pt x="1018413" y="1180529"/>
                  </a:lnTo>
                  <a:lnTo>
                    <a:pt x="952786" y="1180529"/>
                  </a:lnTo>
                  <a:lnTo>
                    <a:pt x="953072" y="1181672"/>
                  </a:lnTo>
                  <a:lnTo>
                    <a:pt x="769715" y="1181672"/>
                  </a:lnTo>
                  <a:lnTo>
                    <a:pt x="758571" y="1181672"/>
                  </a:lnTo>
                  <a:lnTo>
                    <a:pt x="773335" y="1234345"/>
                  </a:lnTo>
                  <a:lnTo>
                    <a:pt x="573214" y="1234345"/>
                  </a:lnTo>
                  <a:lnTo>
                    <a:pt x="544735" y="1234345"/>
                  </a:lnTo>
                  <a:lnTo>
                    <a:pt x="586359" y="1395889"/>
                  </a:lnTo>
                  <a:lnTo>
                    <a:pt x="374713" y="1395889"/>
                  </a:lnTo>
                  <a:lnTo>
                    <a:pt x="162973" y="1395889"/>
                  </a:lnTo>
                  <a:lnTo>
                    <a:pt x="174403" y="1351407"/>
                  </a:lnTo>
                  <a:lnTo>
                    <a:pt x="158782" y="1351407"/>
                  </a:lnTo>
                  <a:lnTo>
                    <a:pt x="0" y="1351407"/>
                  </a:lnTo>
                  <a:lnTo>
                    <a:pt x="79343" y="963168"/>
                  </a:lnTo>
                  <a:lnTo>
                    <a:pt x="158782" y="575024"/>
                  </a:lnTo>
                  <a:lnTo>
                    <a:pt x="238125" y="963168"/>
                  </a:lnTo>
                  <a:lnTo>
                    <a:pt x="254222" y="1041940"/>
                  </a:lnTo>
                  <a:lnTo>
                    <a:pt x="268796" y="985456"/>
                  </a:lnTo>
                  <a:lnTo>
                    <a:pt x="374713" y="575024"/>
                  </a:lnTo>
                  <a:lnTo>
                    <a:pt x="462344" y="914781"/>
                  </a:lnTo>
                  <a:lnTo>
                    <a:pt x="473107" y="876014"/>
                  </a:lnTo>
                  <a:lnTo>
                    <a:pt x="573214" y="517684"/>
                  </a:lnTo>
                  <a:lnTo>
                    <a:pt x="668084" y="857536"/>
                  </a:lnTo>
                  <a:lnTo>
                    <a:pt x="678085" y="817816"/>
                  </a:lnTo>
                  <a:lnTo>
                    <a:pt x="769715" y="454057"/>
                  </a:lnTo>
                  <a:lnTo>
                    <a:pt x="861346" y="817816"/>
                  </a:lnTo>
                  <a:lnTo>
                    <a:pt x="863346" y="825627"/>
                  </a:lnTo>
                  <a:lnTo>
                    <a:pt x="896207" y="695420"/>
                  </a:lnTo>
                  <a:lnTo>
                    <a:pt x="1018413" y="210407"/>
                  </a:lnTo>
                  <a:lnTo>
                    <a:pt x="1140619" y="695420"/>
                  </a:lnTo>
                  <a:lnTo>
                    <a:pt x="1168051" y="804386"/>
                  </a:lnTo>
                  <a:lnTo>
                    <a:pt x="1182719" y="749713"/>
                  </a:lnTo>
                  <a:lnTo>
                    <a:pt x="1288542" y="354139"/>
                  </a:lnTo>
                  <a:lnTo>
                    <a:pt x="1362932" y="632174"/>
                  </a:lnTo>
                  <a:lnTo>
                    <a:pt x="1449514" y="292513"/>
                  </a:lnTo>
                  <a:lnTo>
                    <a:pt x="1561433" y="731330"/>
                  </a:lnTo>
                  <a:lnTo>
                    <a:pt x="1583055" y="650557"/>
                  </a:lnTo>
                  <a:lnTo>
                    <a:pt x="1724215" y="123158"/>
                  </a:lnTo>
                  <a:lnTo>
                    <a:pt x="1865281" y="650557"/>
                  </a:lnTo>
                  <a:lnTo>
                    <a:pt x="1876806" y="693611"/>
                  </a:lnTo>
                  <a:lnTo>
                    <a:pt x="1881474" y="674275"/>
                  </a:lnTo>
                  <a:lnTo>
                    <a:pt x="1991773" y="210407"/>
                  </a:lnTo>
                  <a:lnTo>
                    <a:pt x="2093214" y="637127"/>
                  </a:lnTo>
                  <a:lnTo>
                    <a:pt x="2110359" y="565880"/>
                  </a:lnTo>
                  <a:lnTo>
                    <a:pt x="2246471" y="0"/>
                  </a:lnTo>
                  <a:lnTo>
                    <a:pt x="2382584" y="565880"/>
                  </a:lnTo>
                  <a:lnTo>
                    <a:pt x="2413445" y="693896"/>
                  </a:lnTo>
                  <a:lnTo>
                    <a:pt x="2450878" y="517684"/>
                  </a:lnTo>
                  <a:lnTo>
                    <a:pt x="2560796" y="0"/>
                  </a:lnTo>
                  <a:close/>
                </a:path>
              </a:pathLst>
            </a:custGeom>
            <a:solidFill>
              <a:srgbClr val="8BA63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4" name="Google Shape;164;p5"/>
          <p:cNvSpPr/>
          <p:nvPr/>
        </p:nvSpPr>
        <p:spPr>
          <a:xfrm>
            <a:off x="0" y="5487674"/>
            <a:ext cx="5535739" cy="1369928"/>
          </a:xfrm>
          <a:custGeom>
            <a:avLst/>
            <a:gdLst/>
            <a:ahLst/>
            <a:cxnLst/>
            <a:rect l="l" t="t" r="r" b="b"/>
            <a:pathLst>
              <a:path w="5535739" h="2946082" extrusionOk="0">
                <a:moveTo>
                  <a:pt x="4843272" y="2946083"/>
                </a:moveTo>
                <a:lnTo>
                  <a:pt x="0" y="2946083"/>
                </a:lnTo>
                <a:lnTo>
                  <a:pt x="0" y="0"/>
                </a:lnTo>
                <a:cubicBezTo>
                  <a:pt x="3060383" y="6382"/>
                  <a:pt x="5535740" y="893159"/>
                  <a:pt x="5535740" y="1986248"/>
                </a:cubicBezTo>
                <a:cubicBezTo>
                  <a:pt x="5535835" y="2334387"/>
                  <a:pt x="5284375" y="2661571"/>
                  <a:pt x="4843272" y="2946083"/>
                </a:cubicBezTo>
                <a:close/>
              </a:path>
            </a:pathLst>
          </a:custGeom>
          <a:solidFill>
            <a:srgbClr val="7FA90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</a:t>
            </a:r>
            <a:endParaRPr dirty="0"/>
          </a:p>
        </p:txBody>
      </p:sp>
      <p:sp>
        <p:nvSpPr>
          <p:cNvPr id="165" name="Google Shape;165;p5"/>
          <p:cNvSpPr/>
          <p:nvPr/>
        </p:nvSpPr>
        <p:spPr>
          <a:xfrm>
            <a:off x="2964581" y="5390147"/>
            <a:ext cx="9231003" cy="1369928"/>
          </a:xfrm>
          <a:custGeom>
            <a:avLst/>
            <a:gdLst/>
            <a:ahLst/>
            <a:cxnLst/>
            <a:rect l="l" t="t" r="r" b="b"/>
            <a:pathLst>
              <a:path w="5535834" h="2946082" extrusionOk="0">
                <a:moveTo>
                  <a:pt x="5535835" y="0"/>
                </a:moveTo>
                <a:lnTo>
                  <a:pt x="5535835" y="2946083"/>
                </a:lnTo>
                <a:lnTo>
                  <a:pt x="692563" y="2946083"/>
                </a:lnTo>
                <a:cubicBezTo>
                  <a:pt x="251460" y="2661571"/>
                  <a:pt x="0" y="2334387"/>
                  <a:pt x="0" y="1986248"/>
                </a:cubicBezTo>
                <a:cubicBezTo>
                  <a:pt x="0" y="893159"/>
                  <a:pt x="2475452" y="6382"/>
                  <a:pt x="5535835" y="0"/>
                </a:cubicBezTo>
                <a:close/>
              </a:path>
            </a:pathLst>
          </a:custGeom>
          <a:solidFill>
            <a:srgbClr val="8BA63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6" name="Google Shape;166;p5"/>
          <p:cNvGrpSpPr/>
          <p:nvPr/>
        </p:nvGrpSpPr>
        <p:grpSpPr>
          <a:xfrm rot="1922109">
            <a:off x="222737" y="5227769"/>
            <a:ext cx="806189" cy="1071857"/>
            <a:chOff x="4837651" y="1619725"/>
            <a:chExt cx="897826" cy="1193691"/>
          </a:xfrm>
        </p:grpSpPr>
        <p:sp>
          <p:nvSpPr>
            <p:cNvPr id="167" name="Google Shape;167;p5"/>
            <p:cNvSpPr/>
            <p:nvPr/>
          </p:nvSpPr>
          <p:spPr>
            <a:xfrm>
              <a:off x="4839747" y="1817750"/>
              <a:ext cx="502253" cy="565975"/>
            </a:xfrm>
            <a:custGeom>
              <a:avLst/>
              <a:gdLst/>
              <a:ahLst/>
              <a:cxnLst/>
              <a:rect l="l" t="t" r="r" b="b"/>
              <a:pathLst>
                <a:path w="502253" h="565975" extrusionOk="0">
                  <a:moveTo>
                    <a:pt x="464344" y="565976"/>
                  </a:moveTo>
                  <a:cubicBezTo>
                    <a:pt x="416433" y="488823"/>
                    <a:pt x="301276" y="298037"/>
                    <a:pt x="219265" y="207550"/>
                  </a:cubicBezTo>
                  <a:cubicBezTo>
                    <a:pt x="146018" y="126778"/>
                    <a:pt x="70771" y="57817"/>
                    <a:pt x="0" y="0"/>
                  </a:cubicBezTo>
                  <a:cubicBezTo>
                    <a:pt x="74009" y="50578"/>
                    <a:pt x="155162" y="113728"/>
                    <a:pt x="234410" y="190881"/>
                  </a:cubicBezTo>
                  <a:cubicBezTo>
                    <a:pt x="331661" y="285560"/>
                    <a:pt x="453104" y="481108"/>
                    <a:pt x="502253" y="558832"/>
                  </a:cubicBezTo>
                  <a:cubicBezTo>
                    <a:pt x="489585" y="561213"/>
                    <a:pt x="476917" y="563594"/>
                    <a:pt x="464344" y="565976"/>
                  </a:cubicBezTo>
                  <a:close/>
                </a:path>
              </a:pathLst>
            </a:custGeom>
            <a:solidFill>
              <a:srgbClr val="B4E64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" name="Google Shape;168;p5"/>
            <p:cNvSpPr/>
            <p:nvPr/>
          </p:nvSpPr>
          <p:spPr>
            <a:xfrm>
              <a:off x="4862893" y="1619725"/>
              <a:ext cx="516921" cy="760380"/>
            </a:xfrm>
            <a:custGeom>
              <a:avLst/>
              <a:gdLst/>
              <a:ahLst/>
              <a:cxnLst/>
              <a:rect l="l" t="t" r="r" b="b"/>
              <a:pathLst>
                <a:path w="516921" h="760380" extrusionOk="0">
                  <a:moveTo>
                    <a:pt x="460153" y="760381"/>
                  </a:moveTo>
                  <a:cubicBezTo>
                    <a:pt x="374999" y="673894"/>
                    <a:pt x="274034" y="493014"/>
                    <a:pt x="245269" y="437769"/>
                  </a:cubicBezTo>
                  <a:cubicBezTo>
                    <a:pt x="207169" y="364712"/>
                    <a:pt x="206597" y="334899"/>
                    <a:pt x="154781" y="261176"/>
                  </a:cubicBezTo>
                  <a:cubicBezTo>
                    <a:pt x="117348" y="207931"/>
                    <a:pt x="91154" y="185833"/>
                    <a:pt x="56579" y="127540"/>
                  </a:cubicBezTo>
                  <a:cubicBezTo>
                    <a:pt x="25622" y="75533"/>
                    <a:pt x="9144" y="30099"/>
                    <a:pt x="0" y="0"/>
                  </a:cubicBezTo>
                  <a:cubicBezTo>
                    <a:pt x="18193" y="35243"/>
                    <a:pt x="49530" y="88106"/>
                    <a:pt x="101917" y="146780"/>
                  </a:cubicBezTo>
                  <a:cubicBezTo>
                    <a:pt x="150114" y="200787"/>
                    <a:pt x="176117" y="214884"/>
                    <a:pt x="215265" y="263652"/>
                  </a:cubicBezTo>
                  <a:cubicBezTo>
                    <a:pt x="266033" y="326993"/>
                    <a:pt x="272225" y="365379"/>
                    <a:pt x="302038" y="427101"/>
                  </a:cubicBezTo>
                  <a:cubicBezTo>
                    <a:pt x="328517" y="481870"/>
                    <a:pt x="427958" y="663035"/>
                    <a:pt x="516922" y="749713"/>
                  </a:cubicBezTo>
                  <a:cubicBezTo>
                    <a:pt x="498062" y="753237"/>
                    <a:pt x="479107" y="756857"/>
                    <a:pt x="460153" y="760381"/>
                  </a:cubicBezTo>
                  <a:close/>
                </a:path>
              </a:pathLst>
            </a:custGeom>
            <a:solidFill>
              <a:srgbClr val="B4E64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" name="Google Shape;169;p5"/>
            <p:cNvSpPr/>
            <p:nvPr/>
          </p:nvSpPr>
          <p:spPr>
            <a:xfrm>
              <a:off x="5104447" y="1718309"/>
              <a:ext cx="250031" cy="656177"/>
            </a:xfrm>
            <a:custGeom>
              <a:avLst/>
              <a:gdLst/>
              <a:ahLst/>
              <a:cxnLst/>
              <a:rect l="l" t="t" r="r" b="b"/>
              <a:pathLst>
                <a:path w="250031" h="656177" extrusionOk="0">
                  <a:moveTo>
                    <a:pt x="250031" y="639318"/>
                  </a:moveTo>
                  <a:cubicBezTo>
                    <a:pt x="203359" y="561785"/>
                    <a:pt x="104299" y="365474"/>
                    <a:pt x="66484" y="259842"/>
                  </a:cubicBezTo>
                  <a:cubicBezTo>
                    <a:pt x="32766" y="165545"/>
                    <a:pt x="12192" y="77915"/>
                    <a:pt x="0" y="0"/>
                  </a:cubicBezTo>
                  <a:cubicBezTo>
                    <a:pt x="2762" y="75057"/>
                    <a:pt x="13525" y="162211"/>
                    <a:pt x="39719" y="257556"/>
                  </a:cubicBezTo>
                  <a:cubicBezTo>
                    <a:pt x="71914" y="374523"/>
                    <a:pt x="171545" y="577501"/>
                    <a:pt x="218027" y="656177"/>
                  </a:cubicBezTo>
                  <a:cubicBezTo>
                    <a:pt x="228695" y="650462"/>
                    <a:pt x="239363" y="644938"/>
                    <a:pt x="250031" y="639318"/>
                  </a:cubicBezTo>
                  <a:close/>
                </a:path>
              </a:pathLst>
            </a:custGeom>
            <a:solidFill>
              <a:srgbClr val="B4E64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" name="Google Shape;170;p5"/>
            <p:cNvSpPr/>
            <p:nvPr/>
          </p:nvSpPr>
          <p:spPr>
            <a:xfrm>
              <a:off x="4837651" y="1816797"/>
              <a:ext cx="494442" cy="558641"/>
            </a:xfrm>
            <a:custGeom>
              <a:avLst/>
              <a:gdLst/>
              <a:ahLst/>
              <a:cxnLst/>
              <a:rect l="l" t="t" r="r" b="b"/>
              <a:pathLst>
                <a:path w="494442" h="558641" extrusionOk="0">
                  <a:moveTo>
                    <a:pt x="472440" y="558641"/>
                  </a:moveTo>
                  <a:cubicBezTo>
                    <a:pt x="415766" y="484918"/>
                    <a:pt x="293942" y="296894"/>
                    <a:pt x="210693" y="207740"/>
                  </a:cubicBezTo>
                  <a:cubicBezTo>
                    <a:pt x="136493" y="128111"/>
                    <a:pt x="64865" y="58960"/>
                    <a:pt x="0" y="0"/>
                  </a:cubicBezTo>
                  <a:cubicBezTo>
                    <a:pt x="64675" y="52769"/>
                    <a:pt x="138017" y="117348"/>
                    <a:pt x="214884" y="194310"/>
                  </a:cubicBezTo>
                  <a:cubicBezTo>
                    <a:pt x="309182" y="288798"/>
                    <a:pt x="436721" y="481584"/>
                    <a:pt x="494443" y="556070"/>
                  </a:cubicBezTo>
                  <a:cubicBezTo>
                    <a:pt x="487109" y="556927"/>
                    <a:pt x="479774" y="557784"/>
                    <a:pt x="472440" y="558641"/>
                  </a:cubicBezTo>
                  <a:close/>
                </a:path>
              </a:pathLst>
            </a:custGeom>
            <a:solidFill>
              <a:srgbClr val="9BC04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" name="Google Shape;171;p5"/>
            <p:cNvSpPr/>
            <p:nvPr/>
          </p:nvSpPr>
          <p:spPr>
            <a:xfrm>
              <a:off x="4864702" y="1628298"/>
              <a:ext cx="523398" cy="749426"/>
            </a:xfrm>
            <a:custGeom>
              <a:avLst/>
              <a:gdLst/>
              <a:ahLst/>
              <a:cxnLst/>
              <a:rect l="l" t="t" r="r" b="b"/>
              <a:pathLst>
                <a:path w="523398" h="749426" extrusionOk="0">
                  <a:moveTo>
                    <a:pt x="490347" y="749427"/>
                  </a:moveTo>
                  <a:cubicBezTo>
                    <a:pt x="412718" y="660464"/>
                    <a:pt x="308610" y="480822"/>
                    <a:pt x="275177" y="427196"/>
                  </a:cubicBezTo>
                  <a:cubicBezTo>
                    <a:pt x="231076" y="356235"/>
                    <a:pt x="222504" y="329089"/>
                    <a:pt x="169545" y="255937"/>
                  </a:cubicBezTo>
                  <a:cubicBezTo>
                    <a:pt x="131254" y="202978"/>
                    <a:pt x="108680" y="179832"/>
                    <a:pt x="70771" y="122682"/>
                  </a:cubicBezTo>
                  <a:cubicBezTo>
                    <a:pt x="36957" y="71628"/>
                    <a:pt x="14097" y="28384"/>
                    <a:pt x="0" y="0"/>
                  </a:cubicBezTo>
                  <a:cubicBezTo>
                    <a:pt x="21241" y="34195"/>
                    <a:pt x="55531" y="86011"/>
                    <a:pt x="104775" y="145637"/>
                  </a:cubicBezTo>
                  <a:cubicBezTo>
                    <a:pt x="150114" y="200501"/>
                    <a:pt x="170402" y="216503"/>
                    <a:pt x="208597" y="265652"/>
                  </a:cubicBezTo>
                  <a:cubicBezTo>
                    <a:pt x="258127" y="329375"/>
                    <a:pt x="272510" y="364903"/>
                    <a:pt x="308229" y="424529"/>
                  </a:cubicBezTo>
                  <a:cubicBezTo>
                    <a:pt x="340042" y="477488"/>
                    <a:pt x="443294" y="657225"/>
                    <a:pt x="523399" y="746760"/>
                  </a:cubicBezTo>
                  <a:cubicBezTo>
                    <a:pt x="512350" y="747617"/>
                    <a:pt x="501396" y="748570"/>
                    <a:pt x="490347" y="749427"/>
                  </a:cubicBezTo>
                  <a:close/>
                </a:path>
              </a:pathLst>
            </a:custGeom>
            <a:solidFill>
              <a:srgbClr val="9BC04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2" name="Google Shape;172;p5"/>
            <p:cNvSpPr/>
            <p:nvPr/>
          </p:nvSpPr>
          <p:spPr>
            <a:xfrm>
              <a:off x="5106447" y="1726691"/>
              <a:ext cx="223837" cy="649319"/>
            </a:xfrm>
            <a:custGeom>
              <a:avLst/>
              <a:gdLst/>
              <a:ahLst/>
              <a:cxnLst/>
              <a:rect l="l" t="t" r="r" b="b"/>
              <a:pathLst>
                <a:path w="223837" h="649319" extrusionOk="0">
                  <a:moveTo>
                    <a:pt x="223838" y="639985"/>
                  </a:moveTo>
                  <a:cubicBezTo>
                    <a:pt x="188119" y="558832"/>
                    <a:pt x="98584" y="359950"/>
                    <a:pt x="65437" y="254413"/>
                  </a:cubicBezTo>
                  <a:cubicBezTo>
                    <a:pt x="35909" y="160211"/>
                    <a:pt x="14954" y="74771"/>
                    <a:pt x="0" y="0"/>
                  </a:cubicBezTo>
                  <a:cubicBezTo>
                    <a:pt x="8954" y="70199"/>
                    <a:pt x="24003" y="153353"/>
                    <a:pt x="49054" y="246983"/>
                  </a:cubicBezTo>
                  <a:cubicBezTo>
                    <a:pt x="79819" y="361950"/>
                    <a:pt x="170402" y="567119"/>
                    <a:pt x="206121" y="649319"/>
                  </a:cubicBezTo>
                  <a:cubicBezTo>
                    <a:pt x="212026" y="646176"/>
                    <a:pt x="217932" y="643128"/>
                    <a:pt x="223838" y="639985"/>
                  </a:cubicBezTo>
                  <a:close/>
                </a:path>
              </a:pathLst>
            </a:custGeom>
            <a:solidFill>
              <a:srgbClr val="9BC04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" name="Google Shape;173;p5"/>
            <p:cNvSpPr/>
            <p:nvPr/>
          </p:nvSpPr>
          <p:spPr>
            <a:xfrm>
              <a:off x="5241200" y="2264568"/>
              <a:ext cx="491112" cy="548848"/>
            </a:xfrm>
            <a:custGeom>
              <a:avLst/>
              <a:gdLst/>
              <a:ahLst/>
              <a:cxnLst/>
              <a:rect l="l" t="t" r="r" b="b"/>
              <a:pathLst>
                <a:path w="491112" h="548848" extrusionOk="0">
                  <a:moveTo>
                    <a:pt x="437604" y="148781"/>
                  </a:moveTo>
                  <a:cubicBezTo>
                    <a:pt x="399885" y="108394"/>
                    <a:pt x="342830" y="83248"/>
                    <a:pt x="288347" y="82677"/>
                  </a:cubicBezTo>
                  <a:cubicBezTo>
                    <a:pt x="234054" y="82106"/>
                    <a:pt x="207575" y="106299"/>
                    <a:pt x="159759" y="91631"/>
                  </a:cubicBezTo>
                  <a:cubicBezTo>
                    <a:pt x="128136" y="81915"/>
                    <a:pt x="106515" y="61246"/>
                    <a:pt x="93751" y="46292"/>
                  </a:cubicBezTo>
                  <a:lnTo>
                    <a:pt x="83274" y="0"/>
                  </a:lnTo>
                  <a:lnTo>
                    <a:pt x="76416" y="36195"/>
                  </a:lnTo>
                  <a:cubicBezTo>
                    <a:pt x="75939" y="38862"/>
                    <a:pt x="72320" y="39433"/>
                    <a:pt x="70986" y="37148"/>
                  </a:cubicBezTo>
                  <a:lnTo>
                    <a:pt x="54699" y="8477"/>
                  </a:lnTo>
                  <a:lnTo>
                    <a:pt x="66700" y="45910"/>
                  </a:lnTo>
                  <a:lnTo>
                    <a:pt x="42030" y="21431"/>
                  </a:lnTo>
                  <a:lnTo>
                    <a:pt x="51651" y="54007"/>
                  </a:lnTo>
                  <a:lnTo>
                    <a:pt x="24504" y="31718"/>
                  </a:lnTo>
                  <a:lnTo>
                    <a:pt x="31362" y="54864"/>
                  </a:lnTo>
                  <a:cubicBezTo>
                    <a:pt x="32124" y="57340"/>
                    <a:pt x="29457" y="59436"/>
                    <a:pt x="27171" y="58198"/>
                  </a:cubicBezTo>
                  <a:lnTo>
                    <a:pt x="2406" y="44767"/>
                  </a:lnTo>
                  <a:lnTo>
                    <a:pt x="35839" y="86868"/>
                  </a:lnTo>
                  <a:cubicBezTo>
                    <a:pt x="46126" y="103632"/>
                    <a:pt x="59080" y="130492"/>
                    <a:pt x="58413" y="163354"/>
                  </a:cubicBezTo>
                  <a:cubicBezTo>
                    <a:pt x="57366" y="213074"/>
                    <a:pt x="25933" y="230315"/>
                    <a:pt x="9264" y="281750"/>
                  </a:cubicBezTo>
                  <a:cubicBezTo>
                    <a:pt x="-7404" y="333280"/>
                    <a:pt x="-1308" y="394907"/>
                    <a:pt x="25362" y="443198"/>
                  </a:cubicBezTo>
                  <a:cubicBezTo>
                    <a:pt x="71367" y="526352"/>
                    <a:pt x="162522" y="544163"/>
                    <a:pt x="171094" y="545687"/>
                  </a:cubicBezTo>
                  <a:cubicBezTo>
                    <a:pt x="240817" y="558070"/>
                    <a:pt x="297777" y="531686"/>
                    <a:pt x="333019" y="507873"/>
                  </a:cubicBezTo>
                  <a:lnTo>
                    <a:pt x="341401" y="536258"/>
                  </a:lnTo>
                  <a:lnTo>
                    <a:pt x="345306" y="505968"/>
                  </a:lnTo>
                  <a:lnTo>
                    <a:pt x="367119" y="520160"/>
                  </a:lnTo>
                  <a:lnTo>
                    <a:pt x="359594" y="494633"/>
                  </a:lnTo>
                  <a:lnTo>
                    <a:pt x="397218" y="511302"/>
                  </a:lnTo>
                  <a:lnTo>
                    <a:pt x="378168" y="477869"/>
                  </a:lnTo>
                  <a:lnTo>
                    <a:pt x="417315" y="490157"/>
                  </a:lnTo>
                  <a:lnTo>
                    <a:pt x="391407" y="467296"/>
                  </a:lnTo>
                  <a:cubicBezTo>
                    <a:pt x="426078" y="443675"/>
                    <a:pt x="478275" y="396145"/>
                    <a:pt x="489515" y="318802"/>
                  </a:cubicBezTo>
                  <a:cubicBezTo>
                    <a:pt x="490753" y="309848"/>
                    <a:pt x="502469" y="218313"/>
                    <a:pt x="437604" y="148781"/>
                  </a:cubicBezTo>
                  <a:close/>
                </a:path>
              </a:pathLst>
            </a:custGeom>
            <a:solidFill>
              <a:srgbClr val="F59F5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" name="Google Shape;174;p5"/>
            <p:cNvSpPr/>
            <p:nvPr/>
          </p:nvSpPr>
          <p:spPr>
            <a:xfrm>
              <a:off x="5351049" y="2328195"/>
              <a:ext cx="237995" cy="431768"/>
            </a:xfrm>
            <a:custGeom>
              <a:avLst/>
              <a:gdLst/>
              <a:ahLst/>
              <a:cxnLst/>
              <a:rect l="l" t="t" r="r" b="b"/>
              <a:pathLst>
                <a:path w="237995" h="431768" extrusionOk="0">
                  <a:moveTo>
                    <a:pt x="233934" y="431768"/>
                  </a:moveTo>
                  <a:cubicBezTo>
                    <a:pt x="228314" y="389382"/>
                    <a:pt x="221552" y="347853"/>
                    <a:pt x="208312" y="308896"/>
                  </a:cubicBezTo>
                  <a:cubicBezTo>
                    <a:pt x="195072" y="270224"/>
                    <a:pt x="175355" y="234410"/>
                    <a:pt x="146495" y="206978"/>
                  </a:cubicBezTo>
                  <a:cubicBezTo>
                    <a:pt x="132112" y="192977"/>
                    <a:pt x="115443" y="179451"/>
                    <a:pt x="99917" y="164497"/>
                  </a:cubicBezTo>
                  <a:cubicBezTo>
                    <a:pt x="84392" y="149447"/>
                    <a:pt x="69056" y="133731"/>
                    <a:pt x="56102" y="116110"/>
                  </a:cubicBezTo>
                  <a:cubicBezTo>
                    <a:pt x="29623" y="81344"/>
                    <a:pt x="10001" y="41719"/>
                    <a:pt x="0" y="0"/>
                  </a:cubicBezTo>
                  <a:cubicBezTo>
                    <a:pt x="21050" y="37243"/>
                    <a:pt x="45149" y="71533"/>
                    <a:pt x="73152" y="101727"/>
                  </a:cubicBezTo>
                  <a:cubicBezTo>
                    <a:pt x="87440" y="116681"/>
                    <a:pt x="102013" y="131064"/>
                    <a:pt x="118110" y="144399"/>
                  </a:cubicBezTo>
                  <a:cubicBezTo>
                    <a:pt x="133826" y="158020"/>
                    <a:pt x="150400" y="170974"/>
                    <a:pt x="166497" y="186500"/>
                  </a:cubicBezTo>
                  <a:cubicBezTo>
                    <a:pt x="182404" y="202406"/>
                    <a:pt x="196310" y="220599"/>
                    <a:pt x="206693" y="240506"/>
                  </a:cubicBezTo>
                  <a:cubicBezTo>
                    <a:pt x="216884" y="260413"/>
                    <a:pt x="224885" y="281273"/>
                    <a:pt x="229648" y="302800"/>
                  </a:cubicBezTo>
                  <a:cubicBezTo>
                    <a:pt x="239649" y="345662"/>
                    <a:pt x="240125" y="389477"/>
                    <a:pt x="233934" y="431768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" name="Google Shape;175;p5"/>
            <p:cNvSpPr/>
            <p:nvPr/>
          </p:nvSpPr>
          <p:spPr>
            <a:xfrm>
              <a:off x="5317140" y="2303430"/>
              <a:ext cx="246030" cy="468629"/>
            </a:xfrm>
            <a:custGeom>
              <a:avLst/>
              <a:gdLst/>
              <a:ahLst/>
              <a:cxnLst/>
              <a:rect l="l" t="t" r="r" b="b"/>
              <a:pathLst>
                <a:path w="246030" h="468629" extrusionOk="0">
                  <a:moveTo>
                    <a:pt x="246031" y="468630"/>
                  </a:moveTo>
                  <a:cubicBezTo>
                    <a:pt x="198692" y="460724"/>
                    <a:pt x="150590" y="444436"/>
                    <a:pt x="111919" y="410623"/>
                  </a:cubicBezTo>
                  <a:cubicBezTo>
                    <a:pt x="92583" y="394049"/>
                    <a:pt x="77248" y="371761"/>
                    <a:pt x="68199" y="346996"/>
                  </a:cubicBezTo>
                  <a:cubicBezTo>
                    <a:pt x="59150" y="321755"/>
                    <a:pt x="59341" y="294799"/>
                    <a:pt x="60293" y="270796"/>
                  </a:cubicBezTo>
                  <a:cubicBezTo>
                    <a:pt x="61817" y="246602"/>
                    <a:pt x="62960" y="223647"/>
                    <a:pt x="61627" y="200596"/>
                  </a:cubicBezTo>
                  <a:cubicBezTo>
                    <a:pt x="60579" y="177546"/>
                    <a:pt x="56769" y="154591"/>
                    <a:pt x="51816" y="131826"/>
                  </a:cubicBezTo>
                  <a:cubicBezTo>
                    <a:pt x="41243" y="86392"/>
                    <a:pt x="22860" y="42481"/>
                    <a:pt x="0" y="0"/>
                  </a:cubicBezTo>
                  <a:cubicBezTo>
                    <a:pt x="32575" y="35623"/>
                    <a:pt x="58007" y="78772"/>
                    <a:pt x="73342" y="125825"/>
                  </a:cubicBezTo>
                  <a:cubicBezTo>
                    <a:pt x="81248" y="149257"/>
                    <a:pt x="85820" y="173831"/>
                    <a:pt x="88583" y="198596"/>
                  </a:cubicBezTo>
                  <a:cubicBezTo>
                    <a:pt x="90869" y="223361"/>
                    <a:pt x="89916" y="248507"/>
                    <a:pt x="88773" y="272225"/>
                  </a:cubicBezTo>
                  <a:cubicBezTo>
                    <a:pt x="87249" y="295942"/>
                    <a:pt x="87344" y="317944"/>
                    <a:pt x="93726" y="338519"/>
                  </a:cubicBezTo>
                  <a:cubicBezTo>
                    <a:pt x="99822" y="359378"/>
                    <a:pt x="111919" y="378238"/>
                    <a:pt x="127254" y="394716"/>
                  </a:cubicBezTo>
                  <a:cubicBezTo>
                    <a:pt x="158687" y="427577"/>
                    <a:pt x="201930" y="449580"/>
                    <a:pt x="246031" y="468630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6" name="Google Shape;176;p5"/>
            <p:cNvSpPr/>
            <p:nvPr/>
          </p:nvSpPr>
          <p:spPr>
            <a:xfrm>
              <a:off x="5306377" y="2300858"/>
              <a:ext cx="256793" cy="484002"/>
            </a:xfrm>
            <a:custGeom>
              <a:avLst/>
              <a:gdLst/>
              <a:ahLst/>
              <a:cxnLst/>
              <a:rect l="l" t="t" r="r" b="b"/>
              <a:pathLst>
                <a:path w="256793" h="484002" extrusionOk="0">
                  <a:moveTo>
                    <a:pt x="0" y="0"/>
                  </a:moveTo>
                  <a:cubicBezTo>
                    <a:pt x="21526" y="49244"/>
                    <a:pt x="33909" y="103061"/>
                    <a:pt x="36576" y="157639"/>
                  </a:cubicBezTo>
                  <a:cubicBezTo>
                    <a:pt x="38481" y="184880"/>
                    <a:pt x="35909" y="212789"/>
                    <a:pt x="34099" y="238887"/>
                  </a:cubicBezTo>
                  <a:cubicBezTo>
                    <a:pt x="33338" y="251936"/>
                    <a:pt x="32671" y="264509"/>
                    <a:pt x="33528" y="276987"/>
                  </a:cubicBezTo>
                  <a:cubicBezTo>
                    <a:pt x="34290" y="289560"/>
                    <a:pt x="36290" y="301752"/>
                    <a:pt x="38862" y="314706"/>
                  </a:cubicBezTo>
                  <a:cubicBezTo>
                    <a:pt x="43529" y="340614"/>
                    <a:pt x="49625" y="365284"/>
                    <a:pt x="60674" y="387477"/>
                  </a:cubicBezTo>
                  <a:cubicBezTo>
                    <a:pt x="71342" y="409766"/>
                    <a:pt x="87344" y="428911"/>
                    <a:pt x="107728" y="442913"/>
                  </a:cubicBezTo>
                  <a:cubicBezTo>
                    <a:pt x="117729" y="450342"/>
                    <a:pt x="129159" y="455390"/>
                    <a:pt x="140779" y="460248"/>
                  </a:cubicBezTo>
                  <a:cubicBezTo>
                    <a:pt x="152686" y="464630"/>
                    <a:pt x="165068" y="467868"/>
                    <a:pt x="177832" y="470059"/>
                  </a:cubicBezTo>
                  <a:cubicBezTo>
                    <a:pt x="203454" y="474250"/>
                    <a:pt x="230124" y="474250"/>
                    <a:pt x="256794" y="471107"/>
                  </a:cubicBezTo>
                  <a:cubicBezTo>
                    <a:pt x="231457" y="480346"/>
                    <a:pt x="204121" y="484442"/>
                    <a:pt x="176498" y="483965"/>
                  </a:cubicBezTo>
                  <a:cubicBezTo>
                    <a:pt x="162687" y="483394"/>
                    <a:pt x="148780" y="481394"/>
                    <a:pt x="135064" y="478060"/>
                  </a:cubicBezTo>
                  <a:cubicBezTo>
                    <a:pt x="121539" y="474155"/>
                    <a:pt x="108013" y="469106"/>
                    <a:pt x="95726" y="461677"/>
                  </a:cubicBezTo>
                  <a:cubicBezTo>
                    <a:pt x="70390" y="447770"/>
                    <a:pt x="50292" y="424910"/>
                    <a:pt x="36481" y="399764"/>
                  </a:cubicBezTo>
                  <a:cubicBezTo>
                    <a:pt x="22860" y="374333"/>
                    <a:pt x="16002" y="346520"/>
                    <a:pt x="10763" y="320040"/>
                  </a:cubicBezTo>
                  <a:cubicBezTo>
                    <a:pt x="8287" y="306705"/>
                    <a:pt x="6191" y="292513"/>
                    <a:pt x="5620" y="278416"/>
                  </a:cubicBezTo>
                  <a:cubicBezTo>
                    <a:pt x="5048" y="264224"/>
                    <a:pt x="5620" y="250031"/>
                    <a:pt x="7144" y="236506"/>
                  </a:cubicBezTo>
                  <a:cubicBezTo>
                    <a:pt x="8668" y="222885"/>
                    <a:pt x="10477" y="209836"/>
                    <a:pt x="11716" y="196882"/>
                  </a:cubicBezTo>
                  <a:cubicBezTo>
                    <a:pt x="12859" y="183833"/>
                    <a:pt x="13811" y="170879"/>
                    <a:pt x="14288" y="157829"/>
                  </a:cubicBezTo>
                  <a:cubicBezTo>
                    <a:pt x="15907" y="105537"/>
                    <a:pt x="10192" y="52769"/>
                    <a:pt x="0" y="0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" name="Google Shape;177;p5"/>
            <p:cNvSpPr/>
            <p:nvPr/>
          </p:nvSpPr>
          <p:spPr>
            <a:xfrm>
              <a:off x="5252515" y="2323909"/>
              <a:ext cx="337421" cy="475588"/>
            </a:xfrm>
            <a:custGeom>
              <a:avLst/>
              <a:gdLst/>
              <a:ahLst/>
              <a:cxnLst/>
              <a:rect l="l" t="t" r="r" b="b"/>
              <a:pathLst>
                <a:path w="337421" h="475588" extrusionOk="0">
                  <a:moveTo>
                    <a:pt x="43289" y="0"/>
                  </a:moveTo>
                  <a:cubicBezTo>
                    <a:pt x="53100" y="28670"/>
                    <a:pt x="58053" y="59150"/>
                    <a:pt x="58624" y="89916"/>
                  </a:cubicBezTo>
                  <a:cubicBezTo>
                    <a:pt x="58815" y="105346"/>
                    <a:pt x="57862" y="120777"/>
                    <a:pt x="55576" y="136207"/>
                  </a:cubicBezTo>
                  <a:cubicBezTo>
                    <a:pt x="53386" y="151733"/>
                    <a:pt x="48909" y="166973"/>
                    <a:pt x="44051" y="181546"/>
                  </a:cubicBezTo>
                  <a:cubicBezTo>
                    <a:pt x="39098" y="196120"/>
                    <a:pt x="34050" y="209645"/>
                    <a:pt x="31097" y="223266"/>
                  </a:cubicBezTo>
                  <a:cubicBezTo>
                    <a:pt x="27954" y="236887"/>
                    <a:pt x="27001" y="250793"/>
                    <a:pt x="27097" y="265271"/>
                  </a:cubicBezTo>
                  <a:cubicBezTo>
                    <a:pt x="27001" y="293751"/>
                    <a:pt x="31478" y="322326"/>
                    <a:pt x="42051" y="348139"/>
                  </a:cubicBezTo>
                  <a:cubicBezTo>
                    <a:pt x="51957" y="374142"/>
                    <a:pt x="68721" y="397097"/>
                    <a:pt x="90152" y="414528"/>
                  </a:cubicBezTo>
                  <a:cubicBezTo>
                    <a:pt x="111393" y="432435"/>
                    <a:pt x="137968" y="443579"/>
                    <a:pt x="165781" y="450342"/>
                  </a:cubicBezTo>
                  <a:cubicBezTo>
                    <a:pt x="193975" y="456533"/>
                    <a:pt x="223312" y="459676"/>
                    <a:pt x="252268" y="456152"/>
                  </a:cubicBezTo>
                  <a:cubicBezTo>
                    <a:pt x="281414" y="453199"/>
                    <a:pt x="310180" y="444341"/>
                    <a:pt x="337421" y="431387"/>
                  </a:cubicBezTo>
                  <a:cubicBezTo>
                    <a:pt x="313323" y="449770"/>
                    <a:pt x="284843" y="462820"/>
                    <a:pt x="254649" y="469963"/>
                  </a:cubicBezTo>
                  <a:cubicBezTo>
                    <a:pt x="239504" y="473392"/>
                    <a:pt x="223883" y="475297"/>
                    <a:pt x="208167" y="475583"/>
                  </a:cubicBezTo>
                  <a:cubicBezTo>
                    <a:pt x="192355" y="475678"/>
                    <a:pt x="177211" y="474536"/>
                    <a:pt x="161494" y="472154"/>
                  </a:cubicBezTo>
                  <a:cubicBezTo>
                    <a:pt x="130348" y="467392"/>
                    <a:pt x="99487" y="455390"/>
                    <a:pt x="73483" y="435673"/>
                  </a:cubicBezTo>
                  <a:cubicBezTo>
                    <a:pt x="47575" y="415861"/>
                    <a:pt x="27573" y="388620"/>
                    <a:pt x="15571" y="358521"/>
                  </a:cubicBezTo>
                  <a:cubicBezTo>
                    <a:pt x="3856" y="328327"/>
                    <a:pt x="-907" y="296228"/>
                    <a:pt x="141" y="264509"/>
                  </a:cubicBezTo>
                  <a:cubicBezTo>
                    <a:pt x="808" y="248984"/>
                    <a:pt x="2617" y="232696"/>
                    <a:pt x="6904" y="217075"/>
                  </a:cubicBezTo>
                  <a:cubicBezTo>
                    <a:pt x="10904" y="201359"/>
                    <a:pt x="17572" y="186976"/>
                    <a:pt x="23287" y="173450"/>
                  </a:cubicBezTo>
                  <a:cubicBezTo>
                    <a:pt x="35002" y="146685"/>
                    <a:pt x="41860" y="118586"/>
                    <a:pt x="44718" y="89059"/>
                  </a:cubicBezTo>
                  <a:cubicBezTo>
                    <a:pt x="47956" y="60007"/>
                    <a:pt x="47004" y="30004"/>
                    <a:pt x="43289" y="0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8" name="Google Shape;178;p5"/>
            <p:cNvSpPr/>
            <p:nvPr/>
          </p:nvSpPr>
          <p:spPr>
            <a:xfrm>
              <a:off x="5425058" y="2368295"/>
              <a:ext cx="194595" cy="365569"/>
            </a:xfrm>
            <a:custGeom>
              <a:avLst/>
              <a:gdLst/>
              <a:ahLst/>
              <a:cxnLst/>
              <a:rect l="l" t="t" r="r" b="b"/>
              <a:pathLst>
                <a:path w="194595" h="365569" extrusionOk="0">
                  <a:moveTo>
                    <a:pt x="0" y="0"/>
                  </a:moveTo>
                  <a:cubicBezTo>
                    <a:pt x="34385" y="12859"/>
                    <a:pt x="66389" y="32671"/>
                    <a:pt x="94107" y="57817"/>
                  </a:cubicBezTo>
                  <a:cubicBezTo>
                    <a:pt x="108204" y="70199"/>
                    <a:pt x="120587" y="84392"/>
                    <a:pt x="132207" y="99346"/>
                  </a:cubicBezTo>
                  <a:cubicBezTo>
                    <a:pt x="143542" y="114395"/>
                    <a:pt x="153067" y="130873"/>
                    <a:pt x="161639" y="147733"/>
                  </a:cubicBezTo>
                  <a:cubicBezTo>
                    <a:pt x="178308" y="181737"/>
                    <a:pt x="187642" y="218789"/>
                    <a:pt x="191738" y="255556"/>
                  </a:cubicBezTo>
                  <a:cubicBezTo>
                    <a:pt x="193929" y="273939"/>
                    <a:pt x="194405" y="292417"/>
                    <a:pt x="194596" y="310610"/>
                  </a:cubicBezTo>
                  <a:cubicBezTo>
                    <a:pt x="194500" y="329089"/>
                    <a:pt x="193548" y="347472"/>
                    <a:pt x="190405" y="365569"/>
                  </a:cubicBezTo>
                  <a:cubicBezTo>
                    <a:pt x="187166" y="347472"/>
                    <a:pt x="184404" y="329660"/>
                    <a:pt x="180594" y="312039"/>
                  </a:cubicBezTo>
                  <a:cubicBezTo>
                    <a:pt x="177165" y="294227"/>
                    <a:pt x="173641" y="276606"/>
                    <a:pt x="169736" y="259271"/>
                  </a:cubicBezTo>
                  <a:cubicBezTo>
                    <a:pt x="161830" y="224695"/>
                    <a:pt x="150971" y="191357"/>
                    <a:pt x="135922" y="160115"/>
                  </a:cubicBezTo>
                  <a:cubicBezTo>
                    <a:pt x="121063" y="128778"/>
                    <a:pt x="101441" y="99917"/>
                    <a:pt x="78296" y="73438"/>
                  </a:cubicBezTo>
                  <a:cubicBezTo>
                    <a:pt x="55054" y="46863"/>
                    <a:pt x="28480" y="23146"/>
                    <a:pt x="0" y="0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" name="Google Shape;179;p5"/>
            <p:cNvSpPr/>
            <p:nvPr/>
          </p:nvSpPr>
          <p:spPr>
            <a:xfrm>
              <a:off x="5464111" y="2360123"/>
              <a:ext cx="224030" cy="385743"/>
            </a:xfrm>
            <a:custGeom>
              <a:avLst/>
              <a:gdLst/>
              <a:ahLst/>
              <a:cxnLst/>
              <a:rect l="l" t="t" r="r" b="b"/>
              <a:pathLst>
                <a:path w="224030" h="385743" extrusionOk="0">
                  <a:moveTo>
                    <a:pt x="0" y="171"/>
                  </a:moveTo>
                  <a:cubicBezTo>
                    <a:pt x="43434" y="-1638"/>
                    <a:pt x="88297" y="10935"/>
                    <a:pt x="126016" y="35890"/>
                  </a:cubicBezTo>
                  <a:cubicBezTo>
                    <a:pt x="164021" y="60750"/>
                    <a:pt x="193643" y="97803"/>
                    <a:pt x="210502" y="140570"/>
                  </a:cubicBezTo>
                  <a:cubicBezTo>
                    <a:pt x="218694" y="162096"/>
                    <a:pt x="222980" y="184956"/>
                    <a:pt x="224028" y="207912"/>
                  </a:cubicBezTo>
                  <a:cubicBezTo>
                    <a:pt x="224123" y="230867"/>
                    <a:pt x="221266" y="253727"/>
                    <a:pt x="214503" y="275253"/>
                  </a:cubicBezTo>
                  <a:cubicBezTo>
                    <a:pt x="201359" y="318306"/>
                    <a:pt x="176498" y="356787"/>
                    <a:pt x="144018" y="385743"/>
                  </a:cubicBezTo>
                  <a:cubicBezTo>
                    <a:pt x="167259" y="349263"/>
                    <a:pt x="184690" y="310115"/>
                    <a:pt x="192881" y="269824"/>
                  </a:cubicBezTo>
                  <a:cubicBezTo>
                    <a:pt x="196596" y="249631"/>
                    <a:pt x="198596" y="229343"/>
                    <a:pt x="197072" y="209245"/>
                  </a:cubicBezTo>
                  <a:cubicBezTo>
                    <a:pt x="195643" y="199339"/>
                    <a:pt x="195167" y="189243"/>
                    <a:pt x="192405" y="179622"/>
                  </a:cubicBezTo>
                  <a:cubicBezTo>
                    <a:pt x="190500" y="169812"/>
                    <a:pt x="187642" y="160191"/>
                    <a:pt x="183928" y="150857"/>
                  </a:cubicBezTo>
                  <a:cubicBezTo>
                    <a:pt x="177165" y="131997"/>
                    <a:pt x="166878" y="114376"/>
                    <a:pt x="154972" y="98088"/>
                  </a:cubicBezTo>
                  <a:cubicBezTo>
                    <a:pt x="143161" y="81515"/>
                    <a:pt x="128778" y="66846"/>
                    <a:pt x="113062" y="53892"/>
                  </a:cubicBezTo>
                  <a:cubicBezTo>
                    <a:pt x="81058" y="28080"/>
                    <a:pt x="42196" y="10268"/>
                    <a:pt x="0" y="171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0" name="Google Shape;180;p5"/>
            <p:cNvSpPr/>
            <p:nvPr/>
          </p:nvSpPr>
          <p:spPr>
            <a:xfrm>
              <a:off x="5516593" y="2357309"/>
              <a:ext cx="218884" cy="351314"/>
            </a:xfrm>
            <a:custGeom>
              <a:avLst/>
              <a:gdLst/>
              <a:ahLst/>
              <a:cxnLst/>
              <a:rect l="l" t="t" r="r" b="b"/>
              <a:pathLst>
                <a:path w="218884" h="351314" extrusionOk="0">
                  <a:moveTo>
                    <a:pt x="0" y="604"/>
                  </a:moveTo>
                  <a:cubicBezTo>
                    <a:pt x="40862" y="-2540"/>
                    <a:pt x="83534" y="6604"/>
                    <a:pt x="120777" y="27750"/>
                  </a:cubicBezTo>
                  <a:cubicBezTo>
                    <a:pt x="158115" y="48895"/>
                    <a:pt x="188690" y="82233"/>
                    <a:pt x="205835" y="122809"/>
                  </a:cubicBezTo>
                  <a:cubicBezTo>
                    <a:pt x="214122" y="143193"/>
                    <a:pt x="218313" y="165100"/>
                    <a:pt x="218884" y="187008"/>
                  </a:cubicBezTo>
                  <a:cubicBezTo>
                    <a:pt x="218599" y="208915"/>
                    <a:pt x="214979" y="230537"/>
                    <a:pt x="207550" y="250635"/>
                  </a:cubicBezTo>
                  <a:cubicBezTo>
                    <a:pt x="193072" y="290830"/>
                    <a:pt x="167545" y="325597"/>
                    <a:pt x="135541" y="351314"/>
                  </a:cubicBezTo>
                  <a:cubicBezTo>
                    <a:pt x="158687" y="317691"/>
                    <a:pt x="176879" y="281686"/>
                    <a:pt x="186119" y="244158"/>
                  </a:cubicBezTo>
                  <a:cubicBezTo>
                    <a:pt x="190405" y="225394"/>
                    <a:pt x="192881" y="206534"/>
                    <a:pt x="191738" y="187770"/>
                  </a:cubicBezTo>
                  <a:cubicBezTo>
                    <a:pt x="190595" y="178531"/>
                    <a:pt x="190119" y="169196"/>
                    <a:pt x="187547" y="160243"/>
                  </a:cubicBezTo>
                  <a:cubicBezTo>
                    <a:pt x="185928" y="151099"/>
                    <a:pt x="182785" y="142240"/>
                    <a:pt x="179356" y="133668"/>
                  </a:cubicBezTo>
                  <a:cubicBezTo>
                    <a:pt x="172498" y="116332"/>
                    <a:pt x="162401" y="100235"/>
                    <a:pt x="150400" y="85567"/>
                  </a:cubicBezTo>
                  <a:cubicBezTo>
                    <a:pt x="138494" y="70708"/>
                    <a:pt x="124301" y="57754"/>
                    <a:pt x="108775" y="46514"/>
                  </a:cubicBezTo>
                  <a:cubicBezTo>
                    <a:pt x="77343" y="24035"/>
                    <a:pt x="39910" y="9367"/>
                    <a:pt x="0" y="604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1" name="Google Shape;181;p5"/>
          <p:cNvGrpSpPr/>
          <p:nvPr/>
        </p:nvGrpSpPr>
        <p:grpSpPr>
          <a:xfrm rot="-1562770">
            <a:off x="3561931" y="5254919"/>
            <a:ext cx="663163" cy="992031"/>
            <a:chOff x="5158026" y="4135231"/>
            <a:chExt cx="695799" cy="1040851"/>
          </a:xfrm>
        </p:grpSpPr>
        <p:sp>
          <p:nvSpPr>
            <p:cNvPr id="182" name="Google Shape;182;p5"/>
            <p:cNvSpPr/>
            <p:nvPr/>
          </p:nvSpPr>
          <p:spPr>
            <a:xfrm>
              <a:off x="5473737" y="4135231"/>
              <a:ext cx="316937" cy="456865"/>
            </a:xfrm>
            <a:custGeom>
              <a:avLst/>
              <a:gdLst/>
              <a:ahLst/>
              <a:cxnLst/>
              <a:rect l="l" t="t" r="r" b="b"/>
              <a:pathLst>
                <a:path w="316937" h="456865" extrusionOk="0">
                  <a:moveTo>
                    <a:pt x="41617" y="456865"/>
                  </a:moveTo>
                  <a:cubicBezTo>
                    <a:pt x="46952" y="436482"/>
                    <a:pt x="49142" y="413051"/>
                    <a:pt x="43046" y="388667"/>
                  </a:cubicBezTo>
                  <a:cubicBezTo>
                    <a:pt x="32474" y="346471"/>
                    <a:pt x="5518" y="335803"/>
                    <a:pt x="851" y="294274"/>
                  </a:cubicBezTo>
                  <a:cubicBezTo>
                    <a:pt x="184" y="288083"/>
                    <a:pt x="-4293" y="248363"/>
                    <a:pt x="16757" y="234743"/>
                  </a:cubicBezTo>
                  <a:cubicBezTo>
                    <a:pt x="35141" y="222836"/>
                    <a:pt x="69526" y="232933"/>
                    <a:pt x="98101" y="263698"/>
                  </a:cubicBezTo>
                  <a:cubicBezTo>
                    <a:pt x="91814" y="245506"/>
                    <a:pt x="84385" y="215407"/>
                    <a:pt x="89338" y="179497"/>
                  </a:cubicBezTo>
                  <a:cubicBezTo>
                    <a:pt x="92195" y="158543"/>
                    <a:pt x="102768" y="110918"/>
                    <a:pt x="121247" y="109775"/>
                  </a:cubicBezTo>
                  <a:cubicBezTo>
                    <a:pt x="135534" y="108917"/>
                    <a:pt x="151917" y="136159"/>
                    <a:pt x="161918" y="173592"/>
                  </a:cubicBezTo>
                  <a:cubicBezTo>
                    <a:pt x="166681" y="150256"/>
                    <a:pt x="176682" y="115013"/>
                    <a:pt x="199637" y="77770"/>
                  </a:cubicBezTo>
                  <a:cubicBezTo>
                    <a:pt x="210401" y="60244"/>
                    <a:pt x="252215" y="-7669"/>
                    <a:pt x="285267" y="713"/>
                  </a:cubicBezTo>
                  <a:cubicBezTo>
                    <a:pt x="308127" y="6523"/>
                    <a:pt x="315366" y="45957"/>
                    <a:pt x="315747" y="48624"/>
                  </a:cubicBezTo>
                  <a:cubicBezTo>
                    <a:pt x="328225" y="120919"/>
                    <a:pt x="238595" y="182927"/>
                    <a:pt x="233070" y="186641"/>
                  </a:cubicBezTo>
                  <a:cubicBezTo>
                    <a:pt x="242119" y="186641"/>
                    <a:pt x="255168" y="187213"/>
                    <a:pt x="270789" y="189499"/>
                  </a:cubicBezTo>
                  <a:cubicBezTo>
                    <a:pt x="289363" y="192261"/>
                    <a:pt x="298697" y="193785"/>
                    <a:pt x="304222" y="199595"/>
                  </a:cubicBezTo>
                  <a:cubicBezTo>
                    <a:pt x="318414" y="214835"/>
                    <a:pt x="304984" y="247315"/>
                    <a:pt x="304222" y="248935"/>
                  </a:cubicBezTo>
                  <a:cubicBezTo>
                    <a:pt x="284981" y="294083"/>
                    <a:pt x="220878" y="301798"/>
                    <a:pt x="212782" y="302751"/>
                  </a:cubicBezTo>
                  <a:cubicBezTo>
                    <a:pt x="214973" y="302179"/>
                    <a:pt x="247929" y="295036"/>
                    <a:pt x="272313" y="318658"/>
                  </a:cubicBezTo>
                  <a:cubicBezTo>
                    <a:pt x="283934" y="329897"/>
                    <a:pt x="297840" y="352090"/>
                    <a:pt x="291268" y="369426"/>
                  </a:cubicBezTo>
                  <a:cubicBezTo>
                    <a:pt x="278885" y="401811"/>
                    <a:pt x="204209" y="415908"/>
                    <a:pt x="112674" y="420385"/>
                  </a:cubicBezTo>
                  <a:cubicBezTo>
                    <a:pt x="78670" y="422195"/>
                    <a:pt x="56667" y="447150"/>
                    <a:pt x="41617" y="456865"/>
                  </a:cubicBezTo>
                  <a:close/>
                </a:path>
              </a:pathLst>
            </a:custGeom>
            <a:solidFill>
              <a:srgbClr val="62B43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3" name="Google Shape;183;p5"/>
            <p:cNvSpPr/>
            <p:nvPr/>
          </p:nvSpPr>
          <p:spPr>
            <a:xfrm>
              <a:off x="5422486" y="4257940"/>
              <a:ext cx="298799" cy="506749"/>
            </a:xfrm>
            <a:custGeom>
              <a:avLst/>
              <a:gdLst/>
              <a:ahLst/>
              <a:cxnLst/>
              <a:rect l="l" t="t" r="r" b="b"/>
              <a:pathLst>
                <a:path w="298799" h="506749" extrusionOk="0">
                  <a:moveTo>
                    <a:pt x="237839" y="240430"/>
                  </a:moveTo>
                  <a:cubicBezTo>
                    <a:pt x="220694" y="243193"/>
                    <a:pt x="201073" y="247765"/>
                    <a:pt x="179737" y="255004"/>
                  </a:cubicBezTo>
                  <a:cubicBezTo>
                    <a:pt x="166592" y="259480"/>
                    <a:pt x="154781" y="264434"/>
                    <a:pt x="144018" y="269386"/>
                  </a:cubicBezTo>
                  <a:cubicBezTo>
                    <a:pt x="149447" y="258814"/>
                    <a:pt x="155162" y="247955"/>
                    <a:pt x="160973" y="236811"/>
                  </a:cubicBezTo>
                  <a:cubicBezTo>
                    <a:pt x="175165" y="209950"/>
                    <a:pt x="188690" y="184995"/>
                    <a:pt x="201359" y="162040"/>
                  </a:cubicBezTo>
                  <a:cubicBezTo>
                    <a:pt x="211836" y="155944"/>
                    <a:pt x="223457" y="149752"/>
                    <a:pt x="236411" y="143847"/>
                  </a:cubicBezTo>
                  <a:cubicBezTo>
                    <a:pt x="259271" y="133560"/>
                    <a:pt x="280511" y="126702"/>
                    <a:pt x="298799" y="122035"/>
                  </a:cubicBezTo>
                  <a:cubicBezTo>
                    <a:pt x="281654" y="124797"/>
                    <a:pt x="262033" y="129369"/>
                    <a:pt x="240697" y="136608"/>
                  </a:cubicBezTo>
                  <a:cubicBezTo>
                    <a:pt x="228886" y="140608"/>
                    <a:pt x="218027" y="144990"/>
                    <a:pt x="208217" y="149467"/>
                  </a:cubicBezTo>
                  <a:cubicBezTo>
                    <a:pt x="259652" y="57074"/>
                    <a:pt x="294799" y="1258"/>
                    <a:pt x="292894" y="19"/>
                  </a:cubicBezTo>
                  <a:cubicBezTo>
                    <a:pt x="290798" y="-1219"/>
                    <a:pt x="249650" y="56979"/>
                    <a:pt x="201168" y="136322"/>
                  </a:cubicBezTo>
                  <a:cubicBezTo>
                    <a:pt x="200406" y="127750"/>
                    <a:pt x="199358" y="118796"/>
                    <a:pt x="197834" y="109367"/>
                  </a:cubicBezTo>
                  <a:cubicBezTo>
                    <a:pt x="194215" y="87173"/>
                    <a:pt x="188881" y="67742"/>
                    <a:pt x="183261" y="51264"/>
                  </a:cubicBezTo>
                  <a:cubicBezTo>
                    <a:pt x="187833" y="69647"/>
                    <a:pt x="191834" y="91555"/>
                    <a:pt x="193453" y="116605"/>
                  </a:cubicBezTo>
                  <a:cubicBezTo>
                    <a:pt x="194215" y="127654"/>
                    <a:pt x="194310" y="138037"/>
                    <a:pt x="194215" y="147752"/>
                  </a:cubicBezTo>
                  <a:cubicBezTo>
                    <a:pt x="185642" y="161849"/>
                    <a:pt x="176975" y="176613"/>
                    <a:pt x="168212" y="191662"/>
                  </a:cubicBezTo>
                  <a:cubicBezTo>
                    <a:pt x="154019" y="216237"/>
                    <a:pt x="140970" y="239764"/>
                    <a:pt x="128873" y="262243"/>
                  </a:cubicBezTo>
                  <a:cubicBezTo>
                    <a:pt x="128111" y="252337"/>
                    <a:pt x="126968" y="241764"/>
                    <a:pt x="125158" y="230525"/>
                  </a:cubicBezTo>
                  <a:cubicBezTo>
                    <a:pt x="121539" y="208331"/>
                    <a:pt x="116205" y="188900"/>
                    <a:pt x="110585" y="172422"/>
                  </a:cubicBezTo>
                  <a:cubicBezTo>
                    <a:pt x="115157" y="190805"/>
                    <a:pt x="119158" y="212713"/>
                    <a:pt x="120777" y="237763"/>
                  </a:cubicBezTo>
                  <a:cubicBezTo>
                    <a:pt x="121730" y="251575"/>
                    <a:pt x="121825" y="264434"/>
                    <a:pt x="121349" y="276340"/>
                  </a:cubicBezTo>
                  <a:cubicBezTo>
                    <a:pt x="91726" y="332537"/>
                    <a:pt x="16669" y="468173"/>
                    <a:pt x="0" y="505321"/>
                  </a:cubicBezTo>
                  <a:cubicBezTo>
                    <a:pt x="4858" y="508178"/>
                    <a:pt x="14002" y="503892"/>
                    <a:pt x="18860" y="506750"/>
                  </a:cubicBezTo>
                  <a:cubicBezTo>
                    <a:pt x="35338" y="471126"/>
                    <a:pt x="107061" y="341300"/>
                    <a:pt x="137446" y="281864"/>
                  </a:cubicBezTo>
                  <a:cubicBezTo>
                    <a:pt x="148590" y="275197"/>
                    <a:pt x="161163" y="268434"/>
                    <a:pt x="175355" y="261957"/>
                  </a:cubicBezTo>
                  <a:cubicBezTo>
                    <a:pt x="198311" y="251956"/>
                    <a:pt x="219551" y="245098"/>
                    <a:pt x="237839" y="240430"/>
                  </a:cubicBezTo>
                  <a:close/>
                </a:path>
              </a:pathLst>
            </a:custGeom>
            <a:solidFill>
              <a:srgbClr val="AF2B7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4" name="Google Shape;184;p5"/>
            <p:cNvSpPr/>
            <p:nvPr/>
          </p:nvSpPr>
          <p:spPr>
            <a:xfrm>
              <a:off x="5271261" y="4313206"/>
              <a:ext cx="246944" cy="416145"/>
            </a:xfrm>
            <a:custGeom>
              <a:avLst/>
              <a:gdLst/>
              <a:ahLst/>
              <a:cxnLst/>
              <a:rect l="l" t="t" r="r" b="b"/>
              <a:pathLst>
                <a:path w="246944" h="416145" extrusionOk="0">
                  <a:moveTo>
                    <a:pt x="117126" y="416146"/>
                  </a:moveTo>
                  <a:cubicBezTo>
                    <a:pt x="111696" y="400144"/>
                    <a:pt x="102743" y="383284"/>
                    <a:pt x="87789" y="369568"/>
                  </a:cubicBezTo>
                  <a:cubicBezTo>
                    <a:pt x="61976" y="345946"/>
                    <a:pt x="39116" y="350614"/>
                    <a:pt x="17589" y="324801"/>
                  </a:cubicBezTo>
                  <a:cubicBezTo>
                    <a:pt x="14351" y="320896"/>
                    <a:pt x="-6223" y="296226"/>
                    <a:pt x="1873" y="277652"/>
                  </a:cubicBezTo>
                  <a:cubicBezTo>
                    <a:pt x="8922" y="261555"/>
                    <a:pt x="36544" y="253078"/>
                    <a:pt x="69405" y="261079"/>
                  </a:cubicBezTo>
                  <a:cubicBezTo>
                    <a:pt x="57118" y="251649"/>
                    <a:pt x="38735" y="234694"/>
                    <a:pt x="26162" y="208310"/>
                  </a:cubicBezTo>
                  <a:cubicBezTo>
                    <a:pt x="18828" y="192880"/>
                    <a:pt x="4826" y="156209"/>
                    <a:pt x="16637" y="147255"/>
                  </a:cubicBezTo>
                  <a:cubicBezTo>
                    <a:pt x="25876" y="140302"/>
                    <a:pt x="49022" y="151351"/>
                    <a:pt x="72358" y="172115"/>
                  </a:cubicBezTo>
                  <a:cubicBezTo>
                    <a:pt x="65214" y="154303"/>
                    <a:pt x="56261" y="126109"/>
                    <a:pt x="55213" y="90867"/>
                  </a:cubicBezTo>
                  <a:cubicBezTo>
                    <a:pt x="54642" y="74293"/>
                    <a:pt x="52641" y="10095"/>
                    <a:pt x="78645" y="1046"/>
                  </a:cubicBezTo>
                  <a:cubicBezTo>
                    <a:pt x="96647" y="-5145"/>
                    <a:pt x="118935" y="18096"/>
                    <a:pt x="120459" y="19715"/>
                  </a:cubicBezTo>
                  <a:cubicBezTo>
                    <a:pt x="160941" y="62863"/>
                    <a:pt x="128175" y="144302"/>
                    <a:pt x="126079" y="149255"/>
                  </a:cubicBezTo>
                  <a:cubicBezTo>
                    <a:pt x="132175" y="145255"/>
                    <a:pt x="141224" y="139826"/>
                    <a:pt x="152749" y="134396"/>
                  </a:cubicBezTo>
                  <a:cubicBezTo>
                    <a:pt x="166465" y="128014"/>
                    <a:pt x="173418" y="124871"/>
                    <a:pt x="179705" y="126395"/>
                  </a:cubicBezTo>
                  <a:cubicBezTo>
                    <a:pt x="195993" y="130396"/>
                    <a:pt x="201422" y="158209"/>
                    <a:pt x="201612" y="159542"/>
                  </a:cubicBezTo>
                  <a:cubicBezTo>
                    <a:pt x="208661" y="198404"/>
                    <a:pt x="169037" y="232123"/>
                    <a:pt x="163989" y="236314"/>
                  </a:cubicBezTo>
                  <a:cubicBezTo>
                    <a:pt x="165227" y="234980"/>
                    <a:pt x="184182" y="215549"/>
                    <a:pt x="211137" y="220597"/>
                  </a:cubicBezTo>
                  <a:cubicBezTo>
                    <a:pt x="223996" y="222979"/>
                    <a:pt x="243141" y="231742"/>
                    <a:pt x="246380" y="246410"/>
                  </a:cubicBezTo>
                  <a:cubicBezTo>
                    <a:pt x="252476" y="273747"/>
                    <a:pt x="208470" y="316324"/>
                    <a:pt x="148844" y="359948"/>
                  </a:cubicBezTo>
                  <a:cubicBezTo>
                    <a:pt x="126651" y="376426"/>
                    <a:pt x="122841" y="403001"/>
                    <a:pt x="117126" y="416146"/>
                  </a:cubicBezTo>
                  <a:close/>
                </a:path>
              </a:pathLst>
            </a:custGeom>
            <a:solidFill>
              <a:srgbClr val="A0CB3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5" name="Google Shape;185;p5"/>
            <p:cNvSpPr/>
            <p:nvPr/>
          </p:nvSpPr>
          <p:spPr>
            <a:xfrm>
              <a:off x="5299804" y="4400644"/>
              <a:ext cx="174116" cy="354234"/>
            </a:xfrm>
            <a:custGeom>
              <a:avLst/>
              <a:gdLst/>
              <a:ahLst/>
              <a:cxnLst/>
              <a:rect l="l" t="t" r="r" b="b"/>
              <a:pathLst>
                <a:path w="174116" h="354234" extrusionOk="0">
                  <a:moveTo>
                    <a:pt x="92202" y="172879"/>
                  </a:moveTo>
                  <a:cubicBezTo>
                    <a:pt x="92488" y="173641"/>
                    <a:pt x="92773" y="174307"/>
                    <a:pt x="93059" y="175070"/>
                  </a:cubicBezTo>
                  <a:cubicBezTo>
                    <a:pt x="92773" y="168021"/>
                    <a:pt x="92488" y="161068"/>
                    <a:pt x="92012" y="153924"/>
                  </a:cubicBezTo>
                  <a:cubicBezTo>
                    <a:pt x="87821" y="94012"/>
                    <a:pt x="77343" y="42100"/>
                    <a:pt x="65818" y="0"/>
                  </a:cubicBezTo>
                  <a:cubicBezTo>
                    <a:pt x="79153" y="35052"/>
                    <a:pt x="93821" y="83439"/>
                    <a:pt x="101251" y="142304"/>
                  </a:cubicBezTo>
                  <a:cubicBezTo>
                    <a:pt x="107251" y="132969"/>
                    <a:pt x="114014" y="123158"/>
                    <a:pt x="122015" y="113062"/>
                  </a:cubicBezTo>
                  <a:cubicBezTo>
                    <a:pt x="135922" y="95440"/>
                    <a:pt x="150019" y="80963"/>
                    <a:pt x="162877" y="69342"/>
                  </a:cubicBezTo>
                  <a:cubicBezTo>
                    <a:pt x="150019" y="83153"/>
                    <a:pt x="135826" y="100489"/>
                    <a:pt x="122301" y="121539"/>
                  </a:cubicBezTo>
                  <a:cubicBezTo>
                    <a:pt x="114681" y="133350"/>
                    <a:pt x="108299" y="144685"/>
                    <a:pt x="102870" y="155448"/>
                  </a:cubicBezTo>
                  <a:cubicBezTo>
                    <a:pt x="103727" y="163925"/>
                    <a:pt x="104584" y="172593"/>
                    <a:pt x="105061" y="181451"/>
                  </a:cubicBezTo>
                  <a:cubicBezTo>
                    <a:pt x="106108" y="197834"/>
                    <a:pt x="106394" y="213646"/>
                    <a:pt x="106108" y="228695"/>
                  </a:cubicBezTo>
                  <a:cubicBezTo>
                    <a:pt x="112204" y="222313"/>
                    <a:pt x="118872" y="215741"/>
                    <a:pt x="126301" y="209074"/>
                  </a:cubicBezTo>
                  <a:cubicBezTo>
                    <a:pt x="143065" y="194120"/>
                    <a:pt x="159448" y="182213"/>
                    <a:pt x="174117" y="172974"/>
                  </a:cubicBezTo>
                  <a:cubicBezTo>
                    <a:pt x="159067" y="184404"/>
                    <a:pt x="142113" y="198977"/>
                    <a:pt x="125158" y="217456"/>
                  </a:cubicBezTo>
                  <a:cubicBezTo>
                    <a:pt x="118015" y="225266"/>
                    <a:pt x="111633" y="232886"/>
                    <a:pt x="105823" y="240316"/>
                  </a:cubicBezTo>
                  <a:cubicBezTo>
                    <a:pt x="104394" y="284035"/>
                    <a:pt x="98584" y="321755"/>
                    <a:pt x="92107" y="351282"/>
                  </a:cubicBezTo>
                  <a:cubicBezTo>
                    <a:pt x="88201" y="352234"/>
                    <a:pt x="84392" y="353187"/>
                    <a:pt x="80486" y="354235"/>
                  </a:cubicBezTo>
                  <a:cubicBezTo>
                    <a:pt x="84772" y="330994"/>
                    <a:pt x="88583" y="304229"/>
                    <a:pt x="91059" y="274891"/>
                  </a:cubicBezTo>
                  <a:cubicBezTo>
                    <a:pt x="81534" y="267557"/>
                    <a:pt x="70961" y="260032"/>
                    <a:pt x="59055" y="252698"/>
                  </a:cubicBezTo>
                  <a:cubicBezTo>
                    <a:pt x="37719" y="239554"/>
                    <a:pt x="17526" y="230029"/>
                    <a:pt x="0" y="223075"/>
                  </a:cubicBezTo>
                  <a:cubicBezTo>
                    <a:pt x="16573" y="228029"/>
                    <a:pt x="35528" y="235077"/>
                    <a:pt x="55721" y="244983"/>
                  </a:cubicBezTo>
                  <a:cubicBezTo>
                    <a:pt x="69247" y="251650"/>
                    <a:pt x="81343" y="258699"/>
                    <a:pt x="91916" y="265557"/>
                  </a:cubicBezTo>
                  <a:cubicBezTo>
                    <a:pt x="93726" y="240411"/>
                    <a:pt x="94393" y="213360"/>
                    <a:pt x="93535" y="184690"/>
                  </a:cubicBezTo>
                  <a:cubicBezTo>
                    <a:pt x="83629" y="176022"/>
                    <a:pt x="72390" y="167068"/>
                    <a:pt x="59531" y="158210"/>
                  </a:cubicBezTo>
                  <a:cubicBezTo>
                    <a:pt x="38862" y="144018"/>
                    <a:pt x="19145" y="133540"/>
                    <a:pt x="1905" y="125730"/>
                  </a:cubicBezTo>
                  <a:cubicBezTo>
                    <a:pt x="18288" y="131540"/>
                    <a:pt x="36862" y="139446"/>
                    <a:pt x="56483" y="150304"/>
                  </a:cubicBezTo>
                  <a:cubicBezTo>
                    <a:pt x="69818" y="157734"/>
                    <a:pt x="81725" y="165449"/>
                    <a:pt x="92202" y="172879"/>
                  </a:cubicBezTo>
                  <a:close/>
                </a:path>
              </a:pathLst>
            </a:custGeom>
            <a:solidFill>
              <a:srgbClr val="AF2B7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" name="Google Shape;186;p5"/>
            <p:cNvSpPr/>
            <p:nvPr/>
          </p:nvSpPr>
          <p:spPr>
            <a:xfrm>
              <a:off x="5469540" y="4570131"/>
              <a:ext cx="384285" cy="245514"/>
            </a:xfrm>
            <a:custGeom>
              <a:avLst/>
              <a:gdLst/>
              <a:ahLst/>
              <a:cxnLst/>
              <a:rect l="l" t="t" r="r" b="b"/>
              <a:pathLst>
                <a:path w="384285" h="245514" extrusionOk="0">
                  <a:moveTo>
                    <a:pt x="0" y="198655"/>
                  </a:moveTo>
                  <a:cubicBezTo>
                    <a:pt x="16764" y="195893"/>
                    <a:pt x="35719" y="195797"/>
                    <a:pt x="54864" y="202560"/>
                  </a:cubicBezTo>
                  <a:cubicBezTo>
                    <a:pt x="87916" y="214181"/>
                    <a:pt x="94488" y="236565"/>
                    <a:pt x="127445" y="243327"/>
                  </a:cubicBezTo>
                  <a:cubicBezTo>
                    <a:pt x="132398" y="244375"/>
                    <a:pt x="163925" y="250852"/>
                    <a:pt x="176403" y="234945"/>
                  </a:cubicBezTo>
                  <a:cubicBezTo>
                    <a:pt x="187262" y="221039"/>
                    <a:pt x="181737" y="192750"/>
                    <a:pt x="159163" y="167508"/>
                  </a:cubicBezTo>
                  <a:cubicBezTo>
                    <a:pt x="173260" y="173890"/>
                    <a:pt x="196882" y="182082"/>
                    <a:pt x="226124" y="180748"/>
                  </a:cubicBezTo>
                  <a:cubicBezTo>
                    <a:pt x="243173" y="179986"/>
                    <a:pt x="282131" y="175033"/>
                    <a:pt x="284417" y="160269"/>
                  </a:cubicBezTo>
                  <a:cubicBezTo>
                    <a:pt x="286131" y="148839"/>
                    <a:pt x="265557" y="133694"/>
                    <a:pt x="236220" y="122931"/>
                  </a:cubicBezTo>
                  <a:cubicBezTo>
                    <a:pt x="255270" y="120836"/>
                    <a:pt x="284321" y="115407"/>
                    <a:pt x="315944" y="99785"/>
                  </a:cubicBezTo>
                  <a:cubicBezTo>
                    <a:pt x="330803" y="92451"/>
                    <a:pt x="388430" y="63971"/>
                    <a:pt x="384048" y="36730"/>
                  </a:cubicBezTo>
                  <a:cubicBezTo>
                    <a:pt x="381000" y="17966"/>
                    <a:pt x="349949" y="9298"/>
                    <a:pt x="347853" y="8726"/>
                  </a:cubicBezTo>
                  <a:cubicBezTo>
                    <a:pt x="290703" y="-6609"/>
                    <a:pt x="234410" y="60733"/>
                    <a:pt x="230981" y="64829"/>
                  </a:cubicBezTo>
                  <a:cubicBezTo>
                    <a:pt x="231648" y="57590"/>
                    <a:pt x="232124" y="47017"/>
                    <a:pt x="231458" y="34349"/>
                  </a:cubicBezTo>
                  <a:cubicBezTo>
                    <a:pt x="230600" y="19299"/>
                    <a:pt x="230124" y="11679"/>
                    <a:pt x="225742" y="6821"/>
                  </a:cubicBezTo>
                  <a:cubicBezTo>
                    <a:pt x="214503" y="-5656"/>
                    <a:pt x="187547" y="2726"/>
                    <a:pt x="186119" y="3107"/>
                  </a:cubicBezTo>
                  <a:cubicBezTo>
                    <a:pt x="148495" y="15203"/>
                    <a:pt x="137541" y="66067"/>
                    <a:pt x="136208" y="72544"/>
                  </a:cubicBezTo>
                  <a:cubicBezTo>
                    <a:pt x="136779" y="70829"/>
                    <a:pt x="145066" y="44921"/>
                    <a:pt x="127825" y="23585"/>
                  </a:cubicBezTo>
                  <a:cubicBezTo>
                    <a:pt x="119634" y="13394"/>
                    <a:pt x="102870" y="630"/>
                    <a:pt x="88487" y="4631"/>
                  </a:cubicBezTo>
                  <a:cubicBezTo>
                    <a:pt x="61532" y="12155"/>
                    <a:pt x="44767" y="71115"/>
                    <a:pt x="34385" y="144172"/>
                  </a:cubicBezTo>
                  <a:cubicBezTo>
                    <a:pt x="30575" y="171509"/>
                    <a:pt x="8954" y="187320"/>
                    <a:pt x="0" y="198655"/>
                  </a:cubicBezTo>
                  <a:close/>
                </a:path>
              </a:pathLst>
            </a:custGeom>
            <a:solidFill>
              <a:srgbClr val="A0CB3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7" name="Google Shape;187;p5"/>
            <p:cNvSpPr/>
            <p:nvPr/>
          </p:nvSpPr>
          <p:spPr>
            <a:xfrm>
              <a:off x="5471635" y="4567998"/>
              <a:ext cx="322421" cy="216122"/>
            </a:xfrm>
            <a:custGeom>
              <a:avLst/>
              <a:gdLst/>
              <a:ahLst/>
              <a:cxnLst/>
              <a:rect l="l" t="t" r="r" b="b"/>
              <a:pathLst>
                <a:path w="322421" h="216122" extrusionOk="0">
                  <a:moveTo>
                    <a:pt x="157639" y="111157"/>
                  </a:moveTo>
                  <a:cubicBezTo>
                    <a:pt x="156877" y="111252"/>
                    <a:pt x="156115" y="111347"/>
                    <a:pt x="155258" y="111443"/>
                  </a:cubicBezTo>
                  <a:cubicBezTo>
                    <a:pt x="161544" y="108395"/>
                    <a:pt x="167831" y="105347"/>
                    <a:pt x="174403" y="102394"/>
                  </a:cubicBezTo>
                  <a:cubicBezTo>
                    <a:pt x="229171" y="77819"/>
                    <a:pt x="279940" y="62579"/>
                    <a:pt x="322421" y="52959"/>
                  </a:cubicBezTo>
                  <a:cubicBezTo>
                    <a:pt x="285274" y="57722"/>
                    <a:pt x="235649" y="67628"/>
                    <a:pt x="180213" y="88773"/>
                  </a:cubicBezTo>
                  <a:cubicBezTo>
                    <a:pt x="185642" y="79153"/>
                    <a:pt x="191071" y="68485"/>
                    <a:pt x="196120" y="56674"/>
                  </a:cubicBezTo>
                  <a:cubicBezTo>
                    <a:pt x="205073" y="36100"/>
                    <a:pt x="211169" y="16764"/>
                    <a:pt x="215360" y="0"/>
                  </a:cubicBezTo>
                  <a:cubicBezTo>
                    <a:pt x="209264" y="17907"/>
                    <a:pt x="200692" y="38481"/>
                    <a:pt x="188500" y="60389"/>
                  </a:cubicBezTo>
                  <a:cubicBezTo>
                    <a:pt x="181642" y="72676"/>
                    <a:pt x="174688" y="83629"/>
                    <a:pt x="167735" y="93536"/>
                  </a:cubicBezTo>
                  <a:cubicBezTo>
                    <a:pt x="159829" y="96774"/>
                    <a:pt x="151829" y="100108"/>
                    <a:pt x="143732" y="103823"/>
                  </a:cubicBezTo>
                  <a:cubicBezTo>
                    <a:pt x="128778" y="110681"/>
                    <a:pt x="114776" y="117824"/>
                    <a:pt x="101537" y="125159"/>
                  </a:cubicBezTo>
                  <a:cubicBezTo>
                    <a:pt x="104299" y="116777"/>
                    <a:pt x="106966" y="107728"/>
                    <a:pt x="109252" y="98108"/>
                  </a:cubicBezTo>
                  <a:cubicBezTo>
                    <a:pt x="114586" y="76295"/>
                    <a:pt x="117253" y="56293"/>
                    <a:pt x="118491" y="38958"/>
                  </a:cubicBezTo>
                  <a:cubicBezTo>
                    <a:pt x="115538" y="57626"/>
                    <a:pt x="110585" y="79439"/>
                    <a:pt x="102394" y="103061"/>
                  </a:cubicBezTo>
                  <a:cubicBezTo>
                    <a:pt x="98965" y="113062"/>
                    <a:pt x="95250" y="122301"/>
                    <a:pt x="91440" y="130874"/>
                  </a:cubicBezTo>
                  <a:cubicBezTo>
                    <a:pt x="53531" y="152781"/>
                    <a:pt x="23050" y="175736"/>
                    <a:pt x="0" y="195358"/>
                  </a:cubicBezTo>
                  <a:cubicBezTo>
                    <a:pt x="953" y="199263"/>
                    <a:pt x="1905" y="203073"/>
                    <a:pt x="2953" y="206978"/>
                  </a:cubicBezTo>
                  <a:cubicBezTo>
                    <a:pt x="21431" y="192215"/>
                    <a:pt x="43148" y="176213"/>
                    <a:pt x="67913" y="160211"/>
                  </a:cubicBezTo>
                  <a:cubicBezTo>
                    <a:pt x="78867" y="165164"/>
                    <a:pt x="90488" y="170974"/>
                    <a:pt x="102584" y="178022"/>
                  </a:cubicBezTo>
                  <a:cubicBezTo>
                    <a:pt x="124206" y="190595"/>
                    <a:pt x="142208" y="203930"/>
                    <a:pt x="156591" y="216122"/>
                  </a:cubicBezTo>
                  <a:cubicBezTo>
                    <a:pt x="144399" y="203835"/>
                    <a:pt x="129254" y="190405"/>
                    <a:pt x="110966" y="177356"/>
                  </a:cubicBezTo>
                  <a:cubicBezTo>
                    <a:pt x="98679" y="168593"/>
                    <a:pt x="86773" y="161258"/>
                    <a:pt x="75724" y="155067"/>
                  </a:cubicBezTo>
                  <a:cubicBezTo>
                    <a:pt x="96965" y="141637"/>
                    <a:pt x="120491" y="128207"/>
                    <a:pt x="146304" y="115443"/>
                  </a:cubicBezTo>
                  <a:cubicBezTo>
                    <a:pt x="158591" y="120110"/>
                    <a:pt x="171831" y="125825"/>
                    <a:pt x="185642" y="132969"/>
                  </a:cubicBezTo>
                  <a:cubicBezTo>
                    <a:pt x="207931" y="144494"/>
                    <a:pt x="226504" y="156877"/>
                    <a:pt x="241459" y="168402"/>
                  </a:cubicBezTo>
                  <a:cubicBezTo>
                    <a:pt x="228695" y="156686"/>
                    <a:pt x="212884" y="144113"/>
                    <a:pt x="194024" y="131826"/>
                  </a:cubicBezTo>
                  <a:cubicBezTo>
                    <a:pt x="181546" y="123635"/>
                    <a:pt x="169164" y="116777"/>
                    <a:pt x="157639" y="111157"/>
                  </a:cubicBezTo>
                  <a:close/>
                </a:path>
              </a:pathLst>
            </a:custGeom>
            <a:solidFill>
              <a:srgbClr val="AF2B7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" name="Google Shape;188;p5"/>
            <p:cNvSpPr/>
            <p:nvPr/>
          </p:nvSpPr>
          <p:spPr>
            <a:xfrm>
              <a:off x="5158026" y="4711552"/>
              <a:ext cx="413700" cy="464530"/>
            </a:xfrm>
            <a:custGeom>
              <a:avLst/>
              <a:gdLst/>
              <a:ahLst/>
              <a:cxnLst/>
              <a:rect l="l" t="t" r="r" b="b"/>
              <a:pathLst>
                <a:path w="413700" h="464530" extrusionOk="0">
                  <a:moveTo>
                    <a:pt x="303799" y="35992"/>
                  </a:moveTo>
                  <a:cubicBezTo>
                    <a:pt x="288845" y="26753"/>
                    <a:pt x="258746" y="8560"/>
                    <a:pt x="215216" y="2655"/>
                  </a:cubicBezTo>
                  <a:cubicBezTo>
                    <a:pt x="195119" y="-107"/>
                    <a:pt x="134444" y="-8299"/>
                    <a:pt x="80247" y="30373"/>
                  </a:cubicBezTo>
                  <a:cubicBezTo>
                    <a:pt x="38623" y="59996"/>
                    <a:pt x="23573" y="100858"/>
                    <a:pt x="16430" y="120479"/>
                  </a:cubicBezTo>
                  <a:cubicBezTo>
                    <a:pt x="7667" y="144387"/>
                    <a:pt x="-12336" y="198680"/>
                    <a:pt x="10715" y="245352"/>
                  </a:cubicBezTo>
                  <a:cubicBezTo>
                    <a:pt x="18716" y="261449"/>
                    <a:pt x="43671" y="300883"/>
                    <a:pt x="65960" y="317932"/>
                  </a:cubicBezTo>
                  <a:cubicBezTo>
                    <a:pt x="67103" y="318790"/>
                    <a:pt x="76342" y="325838"/>
                    <a:pt x="83390" y="338221"/>
                  </a:cubicBezTo>
                  <a:cubicBezTo>
                    <a:pt x="87296" y="345174"/>
                    <a:pt x="92725" y="354699"/>
                    <a:pt x="89201" y="361462"/>
                  </a:cubicBezTo>
                  <a:cubicBezTo>
                    <a:pt x="84724" y="370034"/>
                    <a:pt x="70913" y="364319"/>
                    <a:pt x="61578" y="374511"/>
                  </a:cubicBezTo>
                  <a:cubicBezTo>
                    <a:pt x="55006" y="381750"/>
                    <a:pt x="54149" y="393085"/>
                    <a:pt x="55768" y="400609"/>
                  </a:cubicBezTo>
                  <a:cubicBezTo>
                    <a:pt x="57768" y="409849"/>
                    <a:pt x="63007" y="411944"/>
                    <a:pt x="68817" y="428232"/>
                  </a:cubicBezTo>
                  <a:cubicBezTo>
                    <a:pt x="70913" y="433947"/>
                    <a:pt x="71865" y="436805"/>
                    <a:pt x="71770" y="439852"/>
                  </a:cubicBezTo>
                  <a:cubicBezTo>
                    <a:pt x="71008" y="453664"/>
                    <a:pt x="51958" y="462427"/>
                    <a:pt x="47100" y="464522"/>
                  </a:cubicBezTo>
                  <a:cubicBezTo>
                    <a:pt x="53672" y="464617"/>
                    <a:pt x="67484" y="463951"/>
                    <a:pt x="81962" y="455759"/>
                  </a:cubicBezTo>
                  <a:cubicBezTo>
                    <a:pt x="90344" y="451092"/>
                    <a:pt x="98345" y="447377"/>
                    <a:pt x="102250" y="438329"/>
                  </a:cubicBezTo>
                  <a:cubicBezTo>
                    <a:pt x="102917" y="436805"/>
                    <a:pt x="106631" y="428423"/>
                    <a:pt x="103679" y="419469"/>
                  </a:cubicBezTo>
                  <a:cubicBezTo>
                    <a:pt x="100631" y="410134"/>
                    <a:pt x="93487" y="409468"/>
                    <a:pt x="93487" y="403467"/>
                  </a:cubicBezTo>
                  <a:cubicBezTo>
                    <a:pt x="93487" y="394990"/>
                    <a:pt x="108155" y="388513"/>
                    <a:pt x="113775" y="386036"/>
                  </a:cubicBezTo>
                  <a:cubicBezTo>
                    <a:pt x="125396" y="380893"/>
                    <a:pt x="135397" y="380321"/>
                    <a:pt x="137016" y="380226"/>
                  </a:cubicBezTo>
                  <a:cubicBezTo>
                    <a:pt x="165686" y="378797"/>
                    <a:pt x="200072" y="390704"/>
                    <a:pt x="208168" y="393275"/>
                  </a:cubicBezTo>
                  <a:cubicBezTo>
                    <a:pt x="255412" y="408230"/>
                    <a:pt x="302180" y="389560"/>
                    <a:pt x="311228" y="385941"/>
                  </a:cubicBezTo>
                  <a:cubicBezTo>
                    <a:pt x="374379" y="360700"/>
                    <a:pt x="398477" y="294310"/>
                    <a:pt x="402668" y="282785"/>
                  </a:cubicBezTo>
                  <a:cubicBezTo>
                    <a:pt x="426862" y="216015"/>
                    <a:pt x="404669" y="158008"/>
                    <a:pt x="398192" y="141910"/>
                  </a:cubicBezTo>
                  <a:cubicBezTo>
                    <a:pt x="373427" y="79998"/>
                    <a:pt x="325802" y="49613"/>
                    <a:pt x="303799" y="35992"/>
                  </a:cubicBezTo>
                  <a:close/>
                </a:path>
              </a:pathLst>
            </a:custGeom>
            <a:solidFill>
              <a:srgbClr val="AF2B7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" name="Google Shape;189;p5"/>
            <p:cNvSpPr/>
            <p:nvPr/>
          </p:nvSpPr>
          <p:spPr>
            <a:xfrm rot="-3540701">
              <a:off x="5472312" y="4823398"/>
              <a:ext cx="33916" cy="118516"/>
            </a:xfrm>
            <a:custGeom>
              <a:avLst/>
              <a:gdLst/>
              <a:ahLst/>
              <a:cxnLst/>
              <a:rect l="l" t="t" r="r" b="b"/>
              <a:pathLst>
                <a:path w="33907" h="118485" extrusionOk="0">
                  <a:moveTo>
                    <a:pt x="33908" y="59243"/>
                  </a:moveTo>
                  <a:cubicBezTo>
                    <a:pt x="33908" y="91962"/>
                    <a:pt x="26317" y="118486"/>
                    <a:pt x="16954" y="118486"/>
                  </a:cubicBezTo>
                  <a:cubicBezTo>
                    <a:pt x="7591" y="118486"/>
                    <a:pt x="0" y="91962"/>
                    <a:pt x="0" y="59243"/>
                  </a:cubicBezTo>
                  <a:cubicBezTo>
                    <a:pt x="0" y="26524"/>
                    <a:pt x="7591" y="0"/>
                    <a:pt x="16954" y="0"/>
                  </a:cubicBezTo>
                  <a:cubicBezTo>
                    <a:pt x="26317" y="0"/>
                    <a:pt x="33908" y="26524"/>
                    <a:pt x="33908" y="59243"/>
                  </a:cubicBezTo>
                  <a:close/>
                </a:path>
              </a:pathLst>
            </a:custGeom>
            <a:solidFill>
              <a:srgbClr val="9A1E6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" name="Google Shape;190;p5"/>
            <p:cNvSpPr/>
            <p:nvPr/>
          </p:nvSpPr>
          <p:spPr>
            <a:xfrm rot="-3540701">
              <a:off x="5366311" y="4819122"/>
              <a:ext cx="33916" cy="118516"/>
            </a:xfrm>
            <a:custGeom>
              <a:avLst/>
              <a:gdLst/>
              <a:ahLst/>
              <a:cxnLst/>
              <a:rect l="l" t="t" r="r" b="b"/>
              <a:pathLst>
                <a:path w="33907" h="118485" extrusionOk="0">
                  <a:moveTo>
                    <a:pt x="33908" y="59243"/>
                  </a:moveTo>
                  <a:cubicBezTo>
                    <a:pt x="33908" y="91962"/>
                    <a:pt x="26317" y="118486"/>
                    <a:pt x="16954" y="118486"/>
                  </a:cubicBezTo>
                  <a:cubicBezTo>
                    <a:pt x="7591" y="118486"/>
                    <a:pt x="0" y="91962"/>
                    <a:pt x="0" y="59243"/>
                  </a:cubicBezTo>
                  <a:cubicBezTo>
                    <a:pt x="0" y="26524"/>
                    <a:pt x="7591" y="0"/>
                    <a:pt x="16954" y="0"/>
                  </a:cubicBezTo>
                  <a:cubicBezTo>
                    <a:pt x="26317" y="0"/>
                    <a:pt x="33908" y="26524"/>
                    <a:pt x="33908" y="59243"/>
                  </a:cubicBezTo>
                  <a:close/>
                </a:path>
              </a:pathLst>
            </a:custGeom>
            <a:solidFill>
              <a:srgbClr val="9A1E6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" name="Google Shape;191;p5"/>
            <p:cNvSpPr/>
            <p:nvPr/>
          </p:nvSpPr>
          <p:spPr>
            <a:xfrm rot="-3540701">
              <a:off x="5225539" y="4909038"/>
              <a:ext cx="25342" cy="110133"/>
            </a:xfrm>
            <a:custGeom>
              <a:avLst/>
              <a:gdLst/>
              <a:ahLst/>
              <a:cxnLst/>
              <a:rect l="l" t="t" r="r" b="b"/>
              <a:pathLst>
                <a:path w="25335" h="110104" extrusionOk="0">
                  <a:moveTo>
                    <a:pt x="25335" y="55052"/>
                  </a:moveTo>
                  <a:cubicBezTo>
                    <a:pt x="25335" y="85457"/>
                    <a:pt x="19664" y="110104"/>
                    <a:pt x="12668" y="110104"/>
                  </a:cubicBezTo>
                  <a:cubicBezTo>
                    <a:pt x="5671" y="110104"/>
                    <a:pt x="0" y="85457"/>
                    <a:pt x="0" y="55052"/>
                  </a:cubicBezTo>
                  <a:cubicBezTo>
                    <a:pt x="0" y="24648"/>
                    <a:pt x="5671" y="0"/>
                    <a:pt x="12668" y="0"/>
                  </a:cubicBezTo>
                  <a:cubicBezTo>
                    <a:pt x="19664" y="0"/>
                    <a:pt x="25335" y="24648"/>
                    <a:pt x="25335" y="55052"/>
                  </a:cubicBezTo>
                  <a:close/>
                </a:path>
              </a:pathLst>
            </a:custGeom>
            <a:solidFill>
              <a:srgbClr val="9A1E6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2" name="Google Shape;192;p5"/>
            <p:cNvSpPr/>
            <p:nvPr/>
          </p:nvSpPr>
          <p:spPr>
            <a:xfrm rot="-3540701">
              <a:off x="5405604" y="5004338"/>
              <a:ext cx="25342" cy="76216"/>
            </a:xfrm>
            <a:custGeom>
              <a:avLst/>
              <a:gdLst/>
              <a:ahLst/>
              <a:cxnLst/>
              <a:rect l="l" t="t" r="r" b="b"/>
              <a:pathLst>
                <a:path w="25335" h="76196" extrusionOk="0">
                  <a:moveTo>
                    <a:pt x="25335" y="38098"/>
                  </a:moveTo>
                  <a:cubicBezTo>
                    <a:pt x="25335" y="59140"/>
                    <a:pt x="19664" y="76197"/>
                    <a:pt x="12668" y="76197"/>
                  </a:cubicBezTo>
                  <a:cubicBezTo>
                    <a:pt x="5671" y="76197"/>
                    <a:pt x="0" y="59140"/>
                    <a:pt x="0" y="38098"/>
                  </a:cubicBezTo>
                  <a:cubicBezTo>
                    <a:pt x="0" y="17057"/>
                    <a:pt x="5671" y="0"/>
                    <a:pt x="12668" y="0"/>
                  </a:cubicBezTo>
                  <a:cubicBezTo>
                    <a:pt x="19664" y="0"/>
                    <a:pt x="25335" y="17057"/>
                    <a:pt x="25335" y="38098"/>
                  </a:cubicBezTo>
                  <a:close/>
                </a:path>
              </a:pathLst>
            </a:custGeom>
            <a:solidFill>
              <a:srgbClr val="9A1E6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3" name="Google Shape;193;p5"/>
            <p:cNvSpPr/>
            <p:nvPr/>
          </p:nvSpPr>
          <p:spPr>
            <a:xfrm rot="-3540701">
              <a:off x="5201435" y="4838355"/>
              <a:ext cx="25342" cy="84600"/>
            </a:xfrm>
            <a:custGeom>
              <a:avLst/>
              <a:gdLst/>
              <a:ahLst/>
              <a:cxnLst/>
              <a:rect l="l" t="t" r="r" b="b"/>
              <a:pathLst>
                <a:path w="25335" h="84578" extrusionOk="0">
                  <a:moveTo>
                    <a:pt x="25335" y="42289"/>
                  </a:moveTo>
                  <a:cubicBezTo>
                    <a:pt x="25335" y="65645"/>
                    <a:pt x="19664" y="84579"/>
                    <a:pt x="12668" y="84579"/>
                  </a:cubicBezTo>
                  <a:cubicBezTo>
                    <a:pt x="5671" y="84579"/>
                    <a:pt x="0" y="65645"/>
                    <a:pt x="0" y="42289"/>
                  </a:cubicBezTo>
                  <a:cubicBezTo>
                    <a:pt x="0" y="18934"/>
                    <a:pt x="5671" y="0"/>
                    <a:pt x="12668" y="0"/>
                  </a:cubicBezTo>
                  <a:cubicBezTo>
                    <a:pt x="19664" y="0"/>
                    <a:pt x="25335" y="18934"/>
                    <a:pt x="25335" y="42289"/>
                  </a:cubicBezTo>
                  <a:close/>
                </a:path>
              </a:pathLst>
            </a:custGeom>
            <a:solidFill>
              <a:srgbClr val="9A1E6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4" name="Google Shape;194;p5"/>
            <p:cNvSpPr/>
            <p:nvPr/>
          </p:nvSpPr>
          <p:spPr>
            <a:xfrm rot="-3540701">
              <a:off x="5265444" y="5003496"/>
              <a:ext cx="25342" cy="67833"/>
            </a:xfrm>
            <a:custGeom>
              <a:avLst/>
              <a:gdLst/>
              <a:ahLst/>
              <a:cxnLst/>
              <a:rect l="l" t="t" r="r" b="b"/>
              <a:pathLst>
                <a:path w="25335" h="67815" extrusionOk="0">
                  <a:moveTo>
                    <a:pt x="25335" y="33908"/>
                  </a:moveTo>
                  <a:cubicBezTo>
                    <a:pt x="25335" y="52634"/>
                    <a:pt x="19664" y="67815"/>
                    <a:pt x="12668" y="67815"/>
                  </a:cubicBezTo>
                  <a:cubicBezTo>
                    <a:pt x="5671" y="67815"/>
                    <a:pt x="0" y="52634"/>
                    <a:pt x="0" y="33908"/>
                  </a:cubicBezTo>
                  <a:cubicBezTo>
                    <a:pt x="0" y="15181"/>
                    <a:pt x="5671" y="0"/>
                    <a:pt x="12668" y="0"/>
                  </a:cubicBezTo>
                  <a:cubicBezTo>
                    <a:pt x="19664" y="0"/>
                    <a:pt x="25335" y="15181"/>
                    <a:pt x="25335" y="33908"/>
                  </a:cubicBezTo>
                  <a:close/>
                </a:path>
              </a:pathLst>
            </a:custGeom>
            <a:solidFill>
              <a:srgbClr val="9A1E6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5" name="Google Shape;195;p5"/>
          <p:cNvGrpSpPr/>
          <p:nvPr/>
        </p:nvGrpSpPr>
        <p:grpSpPr>
          <a:xfrm rot="-1562770">
            <a:off x="4181157" y="5272565"/>
            <a:ext cx="663163" cy="992031"/>
            <a:chOff x="5158026" y="4135231"/>
            <a:chExt cx="695799" cy="1040851"/>
          </a:xfrm>
        </p:grpSpPr>
        <p:sp>
          <p:nvSpPr>
            <p:cNvPr id="196" name="Google Shape;196;p5"/>
            <p:cNvSpPr/>
            <p:nvPr/>
          </p:nvSpPr>
          <p:spPr>
            <a:xfrm>
              <a:off x="5473737" y="4135231"/>
              <a:ext cx="316937" cy="456865"/>
            </a:xfrm>
            <a:custGeom>
              <a:avLst/>
              <a:gdLst/>
              <a:ahLst/>
              <a:cxnLst/>
              <a:rect l="l" t="t" r="r" b="b"/>
              <a:pathLst>
                <a:path w="316937" h="456865" extrusionOk="0">
                  <a:moveTo>
                    <a:pt x="41617" y="456865"/>
                  </a:moveTo>
                  <a:cubicBezTo>
                    <a:pt x="46952" y="436482"/>
                    <a:pt x="49142" y="413051"/>
                    <a:pt x="43046" y="388667"/>
                  </a:cubicBezTo>
                  <a:cubicBezTo>
                    <a:pt x="32474" y="346471"/>
                    <a:pt x="5518" y="335803"/>
                    <a:pt x="851" y="294274"/>
                  </a:cubicBezTo>
                  <a:cubicBezTo>
                    <a:pt x="184" y="288083"/>
                    <a:pt x="-4293" y="248363"/>
                    <a:pt x="16757" y="234743"/>
                  </a:cubicBezTo>
                  <a:cubicBezTo>
                    <a:pt x="35141" y="222836"/>
                    <a:pt x="69526" y="232933"/>
                    <a:pt x="98101" y="263698"/>
                  </a:cubicBezTo>
                  <a:cubicBezTo>
                    <a:pt x="91814" y="245506"/>
                    <a:pt x="84385" y="215407"/>
                    <a:pt x="89338" y="179497"/>
                  </a:cubicBezTo>
                  <a:cubicBezTo>
                    <a:pt x="92195" y="158543"/>
                    <a:pt x="102768" y="110918"/>
                    <a:pt x="121247" y="109775"/>
                  </a:cubicBezTo>
                  <a:cubicBezTo>
                    <a:pt x="135534" y="108917"/>
                    <a:pt x="151917" y="136159"/>
                    <a:pt x="161918" y="173592"/>
                  </a:cubicBezTo>
                  <a:cubicBezTo>
                    <a:pt x="166681" y="150256"/>
                    <a:pt x="176682" y="115013"/>
                    <a:pt x="199637" y="77770"/>
                  </a:cubicBezTo>
                  <a:cubicBezTo>
                    <a:pt x="210401" y="60244"/>
                    <a:pt x="252215" y="-7669"/>
                    <a:pt x="285267" y="713"/>
                  </a:cubicBezTo>
                  <a:cubicBezTo>
                    <a:pt x="308127" y="6523"/>
                    <a:pt x="315366" y="45957"/>
                    <a:pt x="315747" y="48624"/>
                  </a:cubicBezTo>
                  <a:cubicBezTo>
                    <a:pt x="328225" y="120919"/>
                    <a:pt x="238595" y="182927"/>
                    <a:pt x="233070" y="186641"/>
                  </a:cubicBezTo>
                  <a:cubicBezTo>
                    <a:pt x="242119" y="186641"/>
                    <a:pt x="255168" y="187213"/>
                    <a:pt x="270789" y="189499"/>
                  </a:cubicBezTo>
                  <a:cubicBezTo>
                    <a:pt x="289363" y="192261"/>
                    <a:pt x="298697" y="193785"/>
                    <a:pt x="304222" y="199595"/>
                  </a:cubicBezTo>
                  <a:cubicBezTo>
                    <a:pt x="318414" y="214835"/>
                    <a:pt x="304984" y="247315"/>
                    <a:pt x="304222" y="248935"/>
                  </a:cubicBezTo>
                  <a:cubicBezTo>
                    <a:pt x="284981" y="294083"/>
                    <a:pt x="220878" y="301798"/>
                    <a:pt x="212782" y="302751"/>
                  </a:cubicBezTo>
                  <a:cubicBezTo>
                    <a:pt x="214973" y="302179"/>
                    <a:pt x="247929" y="295036"/>
                    <a:pt x="272313" y="318658"/>
                  </a:cubicBezTo>
                  <a:cubicBezTo>
                    <a:pt x="283934" y="329897"/>
                    <a:pt x="297840" y="352090"/>
                    <a:pt x="291268" y="369426"/>
                  </a:cubicBezTo>
                  <a:cubicBezTo>
                    <a:pt x="278885" y="401811"/>
                    <a:pt x="204209" y="415908"/>
                    <a:pt x="112674" y="420385"/>
                  </a:cubicBezTo>
                  <a:cubicBezTo>
                    <a:pt x="78670" y="422195"/>
                    <a:pt x="56667" y="447150"/>
                    <a:pt x="41617" y="456865"/>
                  </a:cubicBezTo>
                  <a:close/>
                </a:path>
              </a:pathLst>
            </a:custGeom>
            <a:solidFill>
              <a:srgbClr val="62B43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7" name="Google Shape;197;p5"/>
            <p:cNvSpPr/>
            <p:nvPr/>
          </p:nvSpPr>
          <p:spPr>
            <a:xfrm>
              <a:off x="5422486" y="4257940"/>
              <a:ext cx="298799" cy="506749"/>
            </a:xfrm>
            <a:custGeom>
              <a:avLst/>
              <a:gdLst/>
              <a:ahLst/>
              <a:cxnLst/>
              <a:rect l="l" t="t" r="r" b="b"/>
              <a:pathLst>
                <a:path w="298799" h="506749" extrusionOk="0">
                  <a:moveTo>
                    <a:pt x="237839" y="240430"/>
                  </a:moveTo>
                  <a:cubicBezTo>
                    <a:pt x="220694" y="243193"/>
                    <a:pt x="201073" y="247765"/>
                    <a:pt x="179737" y="255004"/>
                  </a:cubicBezTo>
                  <a:cubicBezTo>
                    <a:pt x="166592" y="259480"/>
                    <a:pt x="154781" y="264434"/>
                    <a:pt x="144018" y="269386"/>
                  </a:cubicBezTo>
                  <a:cubicBezTo>
                    <a:pt x="149447" y="258814"/>
                    <a:pt x="155162" y="247955"/>
                    <a:pt x="160973" y="236811"/>
                  </a:cubicBezTo>
                  <a:cubicBezTo>
                    <a:pt x="175165" y="209950"/>
                    <a:pt x="188690" y="184995"/>
                    <a:pt x="201359" y="162040"/>
                  </a:cubicBezTo>
                  <a:cubicBezTo>
                    <a:pt x="211836" y="155944"/>
                    <a:pt x="223457" y="149752"/>
                    <a:pt x="236411" y="143847"/>
                  </a:cubicBezTo>
                  <a:cubicBezTo>
                    <a:pt x="259271" y="133560"/>
                    <a:pt x="280511" y="126702"/>
                    <a:pt x="298799" y="122035"/>
                  </a:cubicBezTo>
                  <a:cubicBezTo>
                    <a:pt x="281654" y="124797"/>
                    <a:pt x="262033" y="129369"/>
                    <a:pt x="240697" y="136608"/>
                  </a:cubicBezTo>
                  <a:cubicBezTo>
                    <a:pt x="228886" y="140608"/>
                    <a:pt x="218027" y="144990"/>
                    <a:pt x="208217" y="149467"/>
                  </a:cubicBezTo>
                  <a:cubicBezTo>
                    <a:pt x="259652" y="57074"/>
                    <a:pt x="294799" y="1258"/>
                    <a:pt x="292894" y="19"/>
                  </a:cubicBezTo>
                  <a:cubicBezTo>
                    <a:pt x="290798" y="-1219"/>
                    <a:pt x="249650" y="56979"/>
                    <a:pt x="201168" y="136322"/>
                  </a:cubicBezTo>
                  <a:cubicBezTo>
                    <a:pt x="200406" y="127750"/>
                    <a:pt x="199358" y="118796"/>
                    <a:pt x="197834" y="109367"/>
                  </a:cubicBezTo>
                  <a:cubicBezTo>
                    <a:pt x="194215" y="87173"/>
                    <a:pt x="188881" y="67742"/>
                    <a:pt x="183261" y="51264"/>
                  </a:cubicBezTo>
                  <a:cubicBezTo>
                    <a:pt x="187833" y="69647"/>
                    <a:pt x="191834" y="91555"/>
                    <a:pt x="193453" y="116605"/>
                  </a:cubicBezTo>
                  <a:cubicBezTo>
                    <a:pt x="194215" y="127654"/>
                    <a:pt x="194310" y="138037"/>
                    <a:pt x="194215" y="147752"/>
                  </a:cubicBezTo>
                  <a:cubicBezTo>
                    <a:pt x="185642" y="161849"/>
                    <a:pt x="176975" y="176613"/>
                    <a:pt x="168212" y="191662"/>
                  </a:cubicBezTo>
                  <a:cubicBezTo>
                    <a:pt x="154019" y="216237"/>
                    <a:pt x="140970" y="239764"/>
                    <a:pt x="128873" y="262243"/>
                  </a:cubicBezTo>
                  <a:cubicBezTo>
                    <a:pt x="128111" y="252337"/>
                    <a:pt x="126968" y="241764"/>
                    <a:pt x="125158" y="230525"/>
                  </a:cubicBezTo>
                  <a:cubicBezTo>
                    <a:pt x="121539" y="208331"/>
                    <a:pt x="116205" y="188900"/>
                    <a:pt x="110585" y="172422"/>
                  </a:cubicBezTo>
                  <a:cubicBezTo>
                    <a:pt x="115157" y="190805"/>
                    <a:pt x="119158" y="212713"/>
                    <a:pt x="120777" y="237763"/>
                  </a:cubicBezTo>
                  <a:cubicBezTo>
                    <a:pt x="121730" y="251575"/>
                    <a:pt x="121825" y="264434"/>
                    <a:pt x="121349" y="276340"/>
                  </a:cubicBezTo>
                  <a:cubicBezTo>
                    <a:pt x="91726" y="332537"/>
                    <a:pt x="16669" y="468173"/>
                    <a:pt x="0" y="505321"/>
                  </a:cubicBezTo>
                  <a:cubicBezTo>
                    <a:pt x="4858" y="508178"/>
                    <a:pt x="14002" y="503892"/>
                    <a:pt x="18860" y="506750"/>
                  </a:cubicBezTo>
                  <a:cubicBezTo>
                    <a:pt x="35338" y="471126"/>
                    <a:pt x="107061" y="341300"/>
                    <a:pt x="137446" y="281864"/>
                  </a:cubicBezTo>
                  <a:cubicBezTo>
                    <a:pt x="148590" y="275197"/>
                    <a:pt x="161163" y="268434"/>
                    <a:pt x="175355" y="261957"/>
                  </a:cubicBezTo>
                  <a:cubicBezTo>
                    <a:pt x="198311" y="251956"/>
                    <a:pt x="219551" y="245098"/>
                    <a:pt x="237839" y="240430"/>
                  </a:cubicBezTo>
                  <a:close/>
                </a:path>
              </a:pathLst>
            </a:custGeom>
            <a:solidFill>
              <a:srgbClr val="AF2B7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8" name="Google Shape;198;p5"/>
            <p:cNvSpPr/>
            <p:nvPr/>
          </p:nvSpPr>
          <p:spPr>
            <a:xfrm>
              <a:off x="5271261" y="4313206"/>
              <a:ext cx="246944" cy="416145"/>
            </a:xfrm>
            <a:custGeom>
              <a:avLst/>
              <a:gdLst/>
              <a:ahLst/>
              <a:cxnLst/>
              <a:rect l="l" t="t" r="r" b="b"/>
              <a:pathLst>
                <a:path w="246944" h="416145" extrusionOk="0">
                  <a:moveTo>
                    <a:pt x="117126" y="416146"/>
                  </a:moveTo>
                  <a:cubicBezTo>
                    <a:pt x="111696" y="400144"/>
                    <a:pt x="102743" y="383284"/>
                    <a:pt x="87789" y="369568"/>
                  </a:cubicBezTo>
                  <a:cubicBezTo>
                    <a:pt x="61976" y="345946"/>
                    <a:pt x="39116" y="350614"/>
                    <a:pt x="17589" y="324801"/>
                  </a:cubicBezTo>
                  <a:cubicBezTo>
                    <a:pt x="14351" y="320896"/>
                    <a:pt x="-6223" y="296226"/>
                    <a:pt x="1873" y="277652"/>
                  </a:cubicBezTo>
                  <a:cubicBezTo>
                    <a:pt x="8922" y="261555"/>
                    <a:pt x="36544" y="253078"/>
                    <a:pt x="69405" y="261079"/>
                  </a:cubicBezTo>
                  <a:cubicBezTo>
                    <a:pt x="57118" y="251649"/>
                    <a:pt x="38735" y="234694"/>
                    <a:pt x="26162" y="208310"/>
                  </a:cubicBezTo>
                  <a:cubicBezTo>
                    <a:pt x="18828" y="192880"/>
                    <a:pt x="4826" y="156209"/>
                    <a:pt x="16637" y="147255"/>
                  </a:cubicBezTo>
                  <a:cubicBezTo>
                    <a:pt x="25876" y="140302"/>
                    <a:pt x="49022" y="151351"/>
                    <a:pt x="72358" y="172115"/>
                  </a:cubicBezTo>
                  <a:cubicBezTo>
                    <a:pt x="65214" y="154303"/>
                    <a:pt x="56261" y="126109"/>
                    <a:pt x="55213" y="90867"/>
                  </a:cubicBezTo>
                  <a:cubicBezTo>
                    <a:pt x="54642" y="74293"/>
                    <a:pt x="52641" y="10095"/>
                    <a:pt x="78645" y="1046"/>
                  </a:cubicBezTo>
                  <a:cubicBezTo>
                    <a:pt x="96647" y="-5145"/>
                    <a:pt x="118935" y="18096"/>
                    <a:pt x="120459" y="19715"/>
                  </a:cubicBezTo>
                  <a:cubicBezTo>
                    <a:pt x="160941" y="62863"/>
                    <a:pt x="128175" y="144302"/>
                    <a:pt x="126079" y="149255"/>
                  </a:cubicBezTo>
                  <a:cubicBezTo>
                    <a:pt x="132175" y="145255"/>
                    <a:pt x="141224" y="139826"/>
                    <a:pt x="152749" y="134396"/>
                  </a:cubicBezTo>
                  <a:cubicBezTo>
                    <a:pt x="166465" y="128014"/>
                    <a:pt x="173418" y="124871"/>
                    <a:pt x="179705" y="126395"/>
                  </a:cubicBezTo>
                  <a:cubicBezTo>
                    <a:pt x="195993" y="130396"/>
                    <a:pt x="201422" y="158209"/>
                    <a:pt x="201612" y="159542"/>
                  </a:cubicBezTo>
                  <a:cubicBezTo>
                    <a:pt x="208661" y="198404"/>
                    <a:pt x="169037" y="232123"/>
                    <a:pt x="163989" y="236314"/>
                  </a:cubicBezTo>
                  <a:cubicBezTo>
                    <a:pt x="165227" y="234980"/>
                    <a:pt x="184182" y="215549"/>
                    <a:pt x="211137" y="220597"/>
                  </a:cubicBezTo>
                  <a:cubicBezTo>
                    <a:pt x="223996" y="222979"/>
                    <a:pt x="243141" y="231742"/>
                    <a:pt x="246380" y="246410"/>
                  </a:cubicBezTo>
                  <a:cubicBezTo>
                    <a:pt x="252476" y="273747"/>
                    <a:pt x="208470" y="316324"/>
                    <a:pt x="148844" y="359948"/>
                  </a:cubicBezTo>
                  <a:cubicBezTo>
                    <a:pt x="126651" y="376426"/>
                    <a:pt x="122841" y="403001"/>
                    <a:pt x="117126" y="416146"/>
                  </a:cubicBezTo>
                  <a:close/>
                </a:path>
              </a:pathLst>
            </a:custGeom>
            <a:solidFill>
              <a:srgbClr val="A0CB3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9" name="Google Shape;199;p5"/>
            <p:cNvSpPr/>
            <p:nvPr/>
          </p:nvSpPr>
          <p:spPr>
            <a:xfrm>
              <a:off x="5299804" y="4400644"/>
              <a:ext cx="174116" cy="354234"/>
            </a:xfrm>
            <a:custGeom>
              <a:avLst/>
              <a:gdLst/>
              <a:ahLst/>
              <a:cxnLst/>
              <a:rect l="l" t="t" r="r" b="b"/>
              <a:pathLst>
                <a:path w="174116" h="354234" extrusionOk="0">
                  <a:moveTo>
                    <a:pt x="92202" y="172879"/>
                  </a:moveTo>
                  <a:cubicBezTo>
                    <a:pt x="92488" y="173641"/>
                    <a:pt x="92773" y="174307"/>
                    <a:pt x="93059" y="175070"/>
                  </a:cubicBezTo>
                  <a:cubicBezTo>
                    <a:pt x="92773" y="168021"/>
                    <a:pt x="92488" y="161068"/>
                    <a:pt x="92012" y="153924"/>
                  </a:cubicBezTo>
                  <a:cubicBezTo>
                    <a:pt x="87821" y="94012"/>
                    <a:pt x="77343" y="42100"/>
                    <a:pt x="65818" y="0"/>
                  </a:cubicBezTo>
                  <a:cubicBezTo>
                    <a:pt x="79153" y="35052"/>
                    <a:pt x="93821" y="83439"/>
                    <a:pt x="101251" y="142304"/>
                  </a:cubicBezTo>
                  <a:cubicBezTo>
                    <a:pt x="107251" y="132969"/>
                    <a:pt x="114014" y="123158"/>
                    <a:pt x="122015" y="113062"/>
                  </a:cubicBezTo>
                  <a:cubicBezTo>
                    <a:pt x="135922" y="95440"/>
                    <a:pt x="150019" y="80963"/>
                    <a:pt x="162877" y="69342"/>
                  </a:cubicBezTo>
                  <a:cubicBezTo>
                    <a:pt x="150019" y="83153"/>
                    <a:pt x="135826" y="100489"/>
                    <a:pt x="122301" y="121539"/>
                  </a:cubicBezTo>
                  <a:cubicBezTo>
                    <a:pt x="114681" y="133350"/>
                    <a:pt x="108299" y="144685"/>
                    <a:pt x="102870" y="155448"/>
                  </a:cubicBezTo>
                  <a:cubicBezTo>
                    <a:pt x="103727" y="163925"/>
                    <a:pt x="104584" y="172593"/>
                    <a:pt x="105061" y="181451"/>
                  </a:cubicBezTo>
                  <a:cubicBezTo>
                    <a:pt x="106108" y="197834"/>
                    <a:pt x="106394" y="213646"/>
                    <a:pt x="106108" y="228695"/>
                  </a:cubicBezTo>
                  <a:cubicBezTo>
                    <a:pt x="112204" y="222313"/>
                    <a:pt x="118872" y="215741"/>
                    <a:pt x="126301" y="209074"/>
                  </a:cubicBezTo>
                  <a:cubicBezTo>
                    <a:pt x="143065" y="194120"/>
                    <a:pt x="159448" y="182213"/>
                    <a:pt x="174117" y="172974"/>
                  </a:cubicBezTo>
                  <a:cubicBezTo>
                    <a:pt x="159067" y="184404"/>
                    <a:pt x="142113" y="198977"/>
                    <a:pt x="125158" y="217456"/>
                  </a:cubicBezTo>
                  <a:cubicBezTo>
                    <a:pt x="118015" y="225266"/>
                    <a:pt x="111633" y="232886"/>
                    <a:pt x="105823" y="240316"/>
                  </a:cubicBezTo>
                  <a:cubicBezTo>
                    <a:pt x="104394" y="284035"/>
                    <a:pt x="98584" y="321755"/>
                    <a:pt x="92107" y="351282"/>
                  </a:cubicBezTo>
                  <a:cubicBezTo>
                    <a:pt x="88201" y="352234"/>
                    <a:pt x="84392" y="353187"/>
                    <a:pt x="80486" y="354235"/>
                  </a:cubicBezTo>
                  <a:cubicBezTo>
                    <a:pt x="84772" y="330994"/>
                    <a:pt x="88583" y="304229"/>
                    <a:pt x="91059" y="274891"/>
                  </a:cubicBezTo>
                  <a:cubicBezTo>
                    <a:pt x="81534" y="267557"/>
                    <a:pt x="70961" y="260032"/>
                    <a:pt x="59055" y="252698"/>
                  </a:cubicBezTo>
                  <a:cubicBezTo>
                    <a:pt x="37719" y="239554"/>
                    <a:pt x="17526" y="230029"/>
                    <a:pt x="0" y="223075"/>
                  </a:cubicBezTo>
                  <a:cubicBezTo>
                    <a:pt x="16573" y="228029"/>
                    <a:pt x="35528" y="235077"/>
                    <a:pt x="55721" y="244983"/>
                  </a:cubicBezTo>
                  <a:cubicBezTo>
                    <a:pt x="69247" y="251650"/>
                    <a:pt x="81343" y="258699"/>
                    <a:pt x="91916" y="265557"/>
                  </a:cubicBezTo>
                  <a:cubicBezTo>
                    <a:pt x="93726" y="240411"/>
                    <a:pt x="94393" y="213360"/>
                    <a:pt x="93535" y="184690"/>
                  </a:cubicBezTo>
                  <a:cubicBezTo>
                    <a:pt x="83629" y="176022"/>
                    <a:pt x="72390" y="167068"/>
                    <a:pt x="59531" y="158210"/>
                  </a:cubicBezTo>
                  <a:cubicBezTo>
                    <a:pt x="38862" y="144018"/>
                    <a:pt x="19145" y="133540"/>
                    <a:pt x="1905" y="125730"/>
                  </a:cubicBezTo>
                  <a:cubicBezTo>
                    <a:pt x="18288" y="131540"/>
                    <a:pt x="36862" y="139446"/>
                    <a:pt x="56483" y="150304"/>
                  </a:cubicBezTo>
                  <a:cubicBezTo>
                    <a:pt x="69818" y="157734"/>
                    <a:pt x="81725" y="165449"/>
                    <a:pt x="92202" y="172879"/>
                  </a:cubicBezTo>
                  <a:close/>
                </a:path>
              </a:pathLst>
            </a:custGeom>
            <a:solidFill>
              <a:srgbClr val="AF2B7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0" name="Google Shape;200;p5"/>
            <p:cNvSpPr/>
            <p:nvPr/>
          </p:nvSpPr>
          <p:spPr>
            <a:xfrm>
              <a:off x="5469540" y="4570131"/>
              <a:ext cx="384285" cy="245514"/>
            </a:xfrm>
            <a:custGeom>
              <a:avLst/>
              <a:gdLst/>
              <a:ahLst/>
              <a:cxnLst/>
              <a:rect l="l" t="t" r="r" b="b"/>
              <a:pathLst>
                <a:path w="384285" h="245514" extrusionOk="0">
                  <a:moveTo>
                    <a:pt x="0" y="198655"/>
                  </a:moveTo>
                  <a:cubicBezTo>
                    <a:pt x="16764" y="195893"/>
                    <a:pt x="35719" y="195797"/>
                    <a:pt x="54864" y="202560"/>
                  </a:cubicBezTo>
                  <a:cubicBezTo>
                    <a:pt x="87916" y="214181"/>
                    <a:pt x="94488" y="236565"/>
                    <a:pt x="127445" y="243327"/>
                  </a:cubicBezTo>
                  <a:cubicBezTo>
                    <a:pt x="132398" y="244375"/>
                    <a:pt x="163925" y="250852"/>
                    <a:pt x="176403" y="234945"/>
                  </a:cubicBezTo>
                  <a:cubicBezTo>
                    <a:pt x="187262" y="221039"/>
                    <a:pt x="181737" y="192750"/>
                    <a:pt x="159163" y="167508"/>
                  </a:cubicBezTo>
                  <a:cubicBezTo>
                    <a:pt x="173260" y="173890"/>
                    <a:pt x="196882" y="182082"/>
                    <a:pt x="226124" y="180748"/>
                  </a:cubicBezTo>
                  <a:cubicBezTo>
                    <a:pt x="243173" y="179986"/>
                    <a:pt x="282131" y="175033"/>
                    <a:pt x="284417" y="160269"/>
                  </a:cubicBezTo>
                  <a:cubicBezTo>
                    <a:pt x="286131" y="148839"/>
                    <a:pt x="265557" y="133694"/>
                    <a:pt x="236220" y="122931"/>
                  </a:cubicBezTo>
                  <a:cubicBezTo>
                    <a:pt x="255270" y="120836"/>
                    <a:pt x="284321" y="115407"/>
                    <a:pt x="315944" y="99785"/>
                  </a:cubicBezTo>
                  <a:cubicBezTo>
                    <a:pt x="330803" y="92451"/>
                    <a:pt x="388430" y="63971"/>
                    <a:pt x="384048" y="36730"/>
                  </a:cubicBezTo>
                  <a:cubicBezTo>
                    <a:pt x="381000" y="17966"/>
                    <a:pt x="349949" y="9298"/>
                    <a:pt x="347853" y="8726"/>
                  </a:cubicBezTo>
                  <a:cubicBezTo>
                    <a:pt x="290703" y="-6609"/>
                    <a:pt x="234410" y="60733"/>
                    <a:pt x="230981" y="64829"/>
                  </a:cubicBezTo>
                  <a:cubicBezTo>
                    <a:pt x="231648" y="57590"/>
                    <a:pt x="232124" y="47017"/>
                    <a:pt x="231458" y="34349"/>
                  </a:cubicBezTo>
                  <a:cubicBezTo>
                    <a:pt x="230600" y="19299"/>
                    <a:pt x="230124" y="11679"/>
                    <a:pt x="225742" y="6821"/>
                  </a:cubicBezTo>
                  <a:cubicBezTo>
                    <a:pt x="214503" y="-5656"/>
                    <a:pt x="187547" y="2726"/>
                    <a:pt x="186119" y="3107"/>
                  </a:cubicBezTo>
                  <a:cubicBezTo>
                    <a:pt x="148495" y="15203"/>
                    <a:pt x="137541" y="66067"/>
                    <a:pt x="136208" y="72544"/>
                  </a:cubicBezTo>
                  <a:cubicBezTo>
                    <a:pt x="136779" y="70829"/>
                    <a:pt x="145066" y="44921"/>
                    <a:pt x="127825" y="23585"/>
                  </a:cubicBezTo>
                  <a:cubicBezTo>
                    <a:pt x="119634" y="13394"/>
                    <a:pt x="102870" y="630"/>
                    <a:pt x="88487" y="4631"/>
                  </a:cubicBezTo>
                  <a:cubicBezTo>
                    <a:pt x="61532" y="12155"/>
                    <a:pt x="44767" y="71115"/>
                    <a:pt x="34385" y="144172"/>
                  </a:cubicBezTo>
                  <a:cubicBezTo>
                    <a:pt x="30575" y="171509"/>
                    <a:pt x="8954" y="187320"/>
                    <a:pt x="0" y="198655"/>
                  </a:cubicBezTo>
                  <a:close/>
                </a:path>
              </a:pathLst>
            </a:custGeom>
            <a:solidFill>
              <a:srgbClr val="A0CB3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1" name="Google Shape;201;p5"/>
            <p:cNvSpPr/>
            <p:nvPr/>
          </p:nvSpPr>
          <p:spPr>
            <a:xfrm>
              <a:off x="5471635" y="4567998"/>
              <a:ext cx="322421" cy="216122"/>
            </a:xfrm>
            <a:custGeom>
              <a:avLst/>
              <a:gdLst/>
              <a:ahLst/>
              <a:cxnLst/>
              <a:rect l="l" t="t" r="r" b="b"/>
              <a:pathLst>
                <a:path w="322421" h="216122" extrusionOk="0">
                  <a:moveTo>
                    <a:pt x="157639" y="111157"/>
                  </a:moveTo>
                  <a:cubicBezTo>
                    <a:pt x="156877" y="111252"/>
                    <a:pt x="156115" y="111347"/>
                    <a:pt x="155258" y="111443"/>
                  </a:cubicBezTo>
                  <a:cubicBezTo>
                    <a:pt x="161544" y="108395"/>
                    <a:pt x="167831" y="105347"/>
                    <a:pt x="174403" y="102394"/>
                  </a:cubicBezTo>
                  <a:cubicBezTo>
                    <a:pt x="229171" y="77819"/>
                    <a:pt x="279940" y="62579"/>
                    <a:pt x="322421" y="52959"/>
                  </a:cubicBezTo>
                  <a:cubicBezTo>
                    <a:pt x="285274" y="57722"/>
                    <a:pt x="235649" y="67628"/>
                    <a:pt x="180213" y="88773"/>
                  </a:cubicBezTo>
                  <a:cubicBezTo>
                    <a:pt x="185642" y="79153"/>
                    <a:pt x="191071" y="68485"/>
                    <a:pt x="196120" y="56674"/>
                  </a:cubicBezTo>
                  <a:cubicBezTo>
                    <a:pt x="205073" y="36100"/>
                    <a:pt x="211169" y="16764"/>
                    <a:pt x="215360" y="0"/>
                  </a:cubicBezTo>
                  <a:cubicBezTo>
                    <a:pt x="209264" y="17907"/>
                    <a:pt x="200692" y="38481"/>
                    <a:pt x="188500" y="60389"/>
                  </a:cubicBezTo>
                  <a:cubicBezTo>
                    <a:pt x="181642" y="72676"/>
                    <a:pt x="174688" y="83629"/>
                    <a:pt x="167735" y="93536"/>
                  </a:cubicBezTo>
                  <a:cubicBezTo>
                    <a:pt x="159829" y="96774"/>
                    <a:pt x="151829" y="100108"/>
                    <a:pt x="143732" y="103823"/>
                  </a:cubicBezTo>
                  <a:cubicBezTo>
                    <a:pt x="128778" y="110681"/>
                    <a:pt x="114776" y="117824"/>
                    <a:pt x="101537" y="125159"/>
                  </a:cubicBezTo>
                  <a:cubicBezTo>
                    <a:pt x="104299" y="116777"/>
                    <a:pt x="106966" y="107728"/>
                    <a:pt x="109252" y="98108"/>
                  </a:cubicBezTo>
                  <a:cubicBezTo>
                    <a:pt x="114586" y="76295"/>
                    <a:pt x="117253" y="56293"/>
                    <a:pt x="118491" y="38958"/>
                  </a:cubicBezTo>
                  <a:cubicBezTo>
                    <a:pt x="115538" y="57626"/>
                    <a:pt x="110585" y="79439"/>
                    <a:pt x="102394" y="103061"/>
                  </a:cubicBezTo>
                  <a:cubicBezTo>
                    <a:pt x="98965" y="113062"/>
                    <a:pt x="95250" y="122301"/>
                    <a:pt x="91440" y="130874"/>
                  </a:cubicBezTo>
                  <a:cubicBezTo>
                    <a:pt x="53531" y="152781"/>
                    <a:pt x="23050" y="175736"/>
                    <a:pt x="0" y="195358"/>
                  </a:cubicBezTo>
                  <a:cubicBezTo>
                    <a:pt x="953" y="199263"/>
                    <a:pt x="1905" y="203073"/>
                    <a:pt x="2953" y="206978"/>
                  </a:cubicBezTo>
                  <a:cubicBezTo>
                    <a:pt x="21431" y="192215"/>
                    <a:pt x="43148" y="176213"/>
                    <a:pt x="67913" y="160211"/>
                  </a:cubicBezTo>
                  <a:cubicBezTo>
                    <a:pt x="78867" y="165164"/>
                    <a:pt x="90488" y="170974"/>
                    <a:pt x="102584" y="178022"/>
                  </a:cubicBezTo>
                  <a:cubicBezTo>
                    <a:pt x="124206" y="190595"/>
                    <a:pt x="142208" y="203930"/>
                    <a:pt x="156591" y="216122"/>
                  </a:cubicBezTo>
                  <a:cubicBezTo>
                    <a:pt x="144399" y="203835"/>
                    <a:pt x="129254" y="190405"/>
                    <a:pt x="110966" y="177356"/>
                  </a:cubicBezTo>
                  <a:cubicBezTo>
                    <a:pt x="98679" y="168593"/>
                    <a:pt x="86773" y="161258"/>
                    <a:pt x="75724" y="155067"/>
                  </a:cubicBezTo>
                  <a:cubicBezTo>
                    <a:pt x="96965" y="141637"/>
                    <a:pt x="120491" y="128207"/>
                    <a:pt x="146304" y="115443"/>
                  </a:cubicBezTo>
                  <a:cubicBezTo>
                    <a:pt x="158591" y="120110"/>
                    <a:pt x="171831" y="125825"/>
                    <a:pt x="185642" y="132969"/>
                  </a:cubicBezTo>
                  <a:cubicBezTo>
                    <a:pt x="207931" y="144494"/>
                    <a:pt x="226504" y="156877"/>
                    <a:pt x="241459" y="168402"/>
                  </a:cubicBezTo>
                  <a:cubicBezTo>
                    <a:pt x="228695" y="156686"/>
                    <a:pt x="212884" y="144113"/>
                    <a:pt x="194024" y="131826"/>
                  </a:cubicBezTo>
                  <a:cubicBezTo>
                    <a:pt x="181546" y="123635"/>
                    <a:pt x="169164" y="116777"/>
                    <a:pt x="157639" y="111157"/>
                  </a:cubicBezTo>
                  <a:close/>
                </a:path>
              </a:pathLst>
            </a:custGeom>
            <a:solidFill>
              <a:srgbClr val="AF2B7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2" name="Google Shape;202;p5"/>
            <p:cNvSpPr/>
            <p:nvPr/>
          </p:nvSpPr>
          <p:spPr>
            <a:xfrm>
              <a:off x="5158026" y="4711552"/>
              <a:ext cx="413700" cy="464530"/>
            </a:xfrm>
            <a:custGeom>
              <a:avLst/>
              <a:gdLst/>
              <a:ahLst/>
              <a:cxnLst/>
              <a:rect l="l" t="t" r="r" b="b"/>
              <a:pathLst>
                <a:path w="413700" h="464530" extrusionOk="0">
                  <a:moveTo>
                    <a:pt x="303799" y="35992"/>
                  </a:moveTo>
                  <a:cubicBezTo>
                    <a:pt x="288845" y="26753"/>
                    <a:pt x="258746" y="8560"/>
                    <a:pt x="215216" y="2655"/>
                  </a:cubicBezTo>
                  <a:cubicBezTo>
                    <a:pt x="195119" y="-107"/>
                    <a:pt x="134444" y="-8299"/>
                    <a:pt x="80247" y="30373"/>
                  </a:cubicBezTo>
                  <a:cubicBezTo>
                    <a:pt x="38623" y="59996"/>
                    <a:pt x="23573" y="100858"/>
                    <a:pt x="16430" y="120479"/>
                  </a:cubicBezTo>
                  <a:cubicBezTo>
                    <a:pt x="7667" y="144387"/>
                    <a:pt x="-12336" y="198680"/>
                    <a:pt x="10715" y="245352"/>
                  </a:cubicBezTo>
                  <a:cubicBezTo>
                    <a:pt x="18716" y="261449"/>
                    <a:pt x="43671" y="300883"/>
                    <a:pt x="65960" y="317932"/>
                  </a:cubicBezTo>
                  <a:cubicBezTo>
                    <a:pt x="67103" y="318790"/>
                    <a:pt x="76342" y="325838"/>
                    <a:pt x="83390" y="338221"/>
                  </a:cubicBezTo>
                  <a:cubicBezTo>
                    <a:pt x="87296" y="345174"/>
                    <a:pt x="92725" y="354699"/>
                    <a:pt x="89201" y="361462"/>
                  </a:cubicBezTo>
                  <a:cubicBezTo>
                    <a:pt x="84724" y="370034"/>
                    <a:pt x="70913" y="364319"/>
                    <a:pt x="61578" y="374511"/>
                  </a:cubicBezTo>
                  <a:cubicBezTo>
                    <a:pt x="55006" y="381750"/>
                    <a:pt x="54149" y="393085"/>
                    <a:pt x="55768" y="400609"/>
                  </a:cubicBezTo>
                  <a:cubicBezTo>
                    <a:pt x="57768" y="409849"/>
                    <a:pt x="63007" y="411944"/>
                    <a:pt x="68817" y="428232"/>
                  </a:cubicBezTo>
                  <a:cubicBezTo>
                    <a:pt x="70913" y="433947"/>
                    <a:pt x="71865" y="436805"/>
                    <a:pt x="71770" y="439852"/>
                  </a:cubicBezTo>
                  <a:cubicBezTo>
                    <a:pt x="71008" y="453664"/>
                    <a:pt x="51958" y="462427"/>
                    <a:pt x="47100" y="464522"/>
                  </a:cubicBezTo>
                  <a:cubicBezTo>
                    <a:pt x="53672" y="464617"/>
                    <a:pt x="67484" y="463951"/>
                    <a:pt x="81962" y="455759"/>
                  </a:cubicBezTo>
                  <a:cubicBezTo>
                    <a:pt x="90344" y="451092"/>
                    <a:pt x="98345" y="447377"/>
                    <a:pt x="102250" y="438329"/>
                  </a:cubicBezTo>
                  <a:cubicBezTo>
                    <a:pt x="102917" y="436805"/>
                    <a:pt x="106631" y="428423"/>
                    <a:pt x="103679" y="419469"/>
                  </a:cubicBezTo>
                  <a:cubicBezTo>
                    <a:pt x="100631" y="410134"/>
                    <a:pt x="93487" y="409468"/>
                    <a:pt x="93487" y="403467"/>
                  </a:cubicBezTo>
                  <a:cubicBezTo>
                    <a:pt x="93487" y="394990"/>
                    <a:pt x="108155" y="388513"/>
                    <a:pt x="113775" y="386036"/>
                  </a:cubicBezTo>
                  <a:cubicBezTo>
                    <a:pt x="125396" y="380893"/>
                    <a:pt x="135397" y="380321"/>
                    <a:pt x="137016" y="380226"/>
                  </a:cubicBezTo>
                  <a:cubicBezTo>
                    <a:pt x="165686" y="378797"/>
                    <a:pt x="200072" y="390704"/>
                    <a:pt x="208168" y="393275"/>
                  </a:cubicBezTo>
                  <a:cubicBezTo>
                    <a:pt x="255412" y="408230"/>
                    <a:pt x="302180" y="389560"/>
                    <a:pt x="311228" y="385941"/>
                  </a:cubicBezTo>
                  <a:cubicBezTo>
                    <a:pt x="374379" y="360700"/>
                    <a:pt x="398477" y="294310"/>
                    <a:pt x="402668" y="282785"/>
                  </a:cubicBezTo>
                  <a:cubicBezTo>
                    <a:pt x="426862" y="216015"/>
                    <a:pt x="404669" y="158008"/>
                    <a:pt x="398192" y="141910"/>
                  </a:cubicBezTo>
                  <a:cubicBezTo>
                    <a:pt x="373427" y="79998"/>
                    <a:pt x="325802" y="49613"/>
                    <a:pt x="303799" y="35992"/>
                  </a:cubicBezTo>
                  <a:close/>
                </a:path>
              </a:pathLst>
            </a:custGeom>
            <a:solidFill>
              <a:srgbClr val="AF2B7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3" name="Google Shape;203;p5"/>
            <p:cNvSpPr/>
            <p:nvPr/>
          </p:nvSpPr>
          <p:spPr>
            <a:xfrm rot="-3540701">
              <a:off x="5472312" y="4823398"/>
              <a:ext cx="33916" cy="118516"/>
            </a:xfrm>
            <a:custGeom>
              <a:avLst/>
              <a:gdLst/>
              <a:ahLst/>
              <a:cxnLst/>
              <a:rect l="l" t="t" r="r" b="b"/>
              <a:pathLst>
                <a:path w="33907" h="118485" extrusionOk="0">
                  <a:moveTo>
                    <a:pt x="33908" y="59243"/>
                  </a:moveTo>
                  <a:cubicBezTo>
                    <a:pt x="33908" y="91962"/>
                    <a:pt x="26317" y="118486"/>
                    <a:pt x="16954" y="118486"/>
                  </a:cubicBezTo>
                  <a:cubicBezTo>
                    <a:pt x="7591" y="118486"/>
                    <a:pt x="0" y="91962"/>
                    <a:pt x="0" y="59243"/>
                  </a:cubicBezTo>
                  <a:cubicBezTo>
                    <a:pt x="0" y="26524"/>
                    <a:pt x="7591" y="0"/>
                    <a:pt x="16954" y="0"/>
                  </a:cubicBezTo>
                  <a:cubicBezTo>
                    <a:pt x="26317" y="0"/>
                    <a:pt x="33908" y="26524"/>
                    <a:pt x="33908" y="59243"/>
                  </a:cubicBezTo>
                  <a:close/>
                </a:path>
              </a:pathLst>
            </a:custGeom>
            <a:solidFill>
              <a:srgbClr val="9A1E6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4" name="Google Shape;204;p5"/>
            <p:cNvSpPr/>
            <p:nvPr/>
          </p:nvSpPr>
          <p:spPr>
            <a:xfrm rot="-3540701">
              <a:off x="5366311" y="4819122"/>
              <a:ext cx="33916" cy="118516"/>
            </a:xfrm>
            <a:custGeom>
              <a:avLst/>
              <a:gdLst/>
              <a:ahLst/>
              <a:cxnLst/>
              <a:rect l="l" t="t" r="r" b="b"/>
              <a:pathLst>
                <a:path w="33907" h="118485" extrusionOk="0">
                  <a:moveTo>
                    <a:pt x="33908" y="59243"/>
                  </a:moveTo>
                  <a:cubicBezTo>
                    <a:pt x="33908" y="91962"/>
                    <a:pt x="26317" y="118486"/>
                    <a:pt x="16954" y="118486"/>
                  </a:cubicBezTo>
                  <a:cubicBezTo>
                    <a:pt x="7591" y="118486"/>
                    <a:pt x="0" y="91962"/>
                    <a:pt x="0" y="59243"/>
                  </a:cubicBezTo>
                  <a:cubicBezTo>
                    <a:pt x="0" y="26524"/>
                    <a:pt x="7591" y="0"/>
                    <a:pt x="16954" y="0"/>
                  </a:cubicBezTo>
                  <a:cubicBezTo>
                    <a:pt x="26317" y="0"/>
                    <a:pt x="33908" y="26524"/>
                    <a:pt x="33908" y="59243"/>
                  </a:cubicBezTo>
                  <a:close/>
                </a:path>
              </a:pathLst>
            </a:custGeom>
            <a:solidFill>
              <a:srgbClr val="9A1E6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" name="Google Shape;205;p5"/>
            <p:cNvSpPr/>
            <p:nvPr/>
          </p:nvSpPr>
          <p:spPr>
            <a:xfrm rot="-3540701">
              <a:off x="5225539" y="4909038"/>
              <a:ext cx="25342" cy="110133"/>
            </a:xfrm>
            <a:custGeom>
              <a:avLst/>
              <a:gdLst/>
              <a:ahLst/>
              <a:cxnLst/>
              <a:rect l="l" t="t" r="r" b="b"/>
              <a:pathLst>
                <a:path w="25335" h="110104" extrusionOk="0">
                  <a:moveTo>
                    <a:pt x="25335" y="55052"/>
                  </a:moveTo>
                  <a:cubicBezTo>
                    <a:pt x="25335" y="85457"/>
                    <a:pt x="19664" y="110104"/>
                    <a:pt x="12668" y="110104"/>
                  </a:cubicBezTo>
                  <a:cubicBezTo>
                    <a:pt x="5671" y="110104"/>
                    <a:pt x="0" y="85457"/>
                    <a:pt x="0" y="55052"/>
                  </a:cubicBezTo>
                  <a:cubicBezTo>
                    <a:pt x="0" y="24648"/>
                    <a:pt x="5671" y="0"/>
                    <a:pt x="12668" y="0"/>
                  </a:cubicBezTo>
                  <a:cubicBezTo>
                    <a:pt x="19664" y="0"/>
                    <a:pt x="25335" y="24648"/>
                    <a:pt x="25335" y="55052"/>
                  </a:cubicBezTo>
                  <a:close/>
                </a:path>
              </a:pathLst>
            </a:custGeom>
            <a:solidFill>
              <a:srgbClr val="9A1E6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6" name="Google Shape;206;p5"/>
            <p:cNvSpPr/>
            <p:nvPr/>
          </p:nvSpPr>
          <p:spPr>
            <a:xfrm rot="-3540701">
              <a:off x="5405604" y="5004338"/>
              <a:ext cx="25342" cy="76216"/>
            </a:xfrm>
            <a:custGeom>
              <a:avLst/>
              <a:gdLst/>
              <a:ahLst/>
              <a:cxnLst/>
              <a:rect l="l" t="t" r="r" b="b"/>
              <a:pathLst>
                <a:path w="25335" h="76196" extrusionOk="0">
                  <a:moveTo>
                    <a:pt x="25335" y="38098"/>
                  </a:moveTo>
                  <a:cubicBezTo>
                    <a:pt x="25335" y="59140"/>
                    <a:pt x="19664" y="76197"/>
                    <a:pt x="12668" y="76197"/>
                  </a:cubicBezTo>
                  <a:cubicBezTo>
                    <a:pt x="5671" y="76197"/>
                    <a:pt x="0" y="59140"/>
                    <a:pt x="0" y="38098"/>
                  </a:cubicBezTo>
                  <a:cubicBezTo>
                    <a:pt x="0" y="17057"/>
                    <a:pt x="5671" y="0"/>
                    <a:pt x="12668" y="0"/>
                  </a:cubicBezTo>
                  <a:cubicBezTo>
                    <a:pt x="19664" y="0"/>
                    <a:pt x="25335" y="17057"/>
                    <a:pt x="25335" y="38098"/>
                  </a:cubicBezTo>
                  <a:close/>
                </a:path>
              </a:pathLst>
            </a:custGeom>
            <a:solidFill>
              <a:srgbClr val="9A1E6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7" name="Google Shape;207;p5"/>
            <p:cNvSpPr/>
            <p:nvPr/>
          </p:nvSpPr>
          <p:spPr>
            <a:xfrm rot="-3540701">
              <a:off x="5201435" y="4838355"/>
              <a:ext cx="25342" cy="84600"/>
            </a:xfrm>
            <a:custGeom>
              <a:avLst/>
              <a:gdLst/>
              <a:ahLst/>
              <a:cxnLst/>
              <a:rect l="l" t="t" r="r" b="b"/>
              <a:pathLst>
                <a:path w="25335" h="84578" extrusionOk="0">
                  <a:moveTo>
                    <a:pt x="25335" y="42289"/>
                  </a:moveTo>
                  <a:cubicBezTo>
                    <a:pt x="25335" y="65645"/>
                    <a:pt x="19664" y="84579"/>
                    <a:pt x="12668" y="84579"/>
                  </a:cubicBezTo>
                  <a:cubicBezTo>
                    <a:pt x="5671" y="84579"/>
                    <a:pt x="0" y="65645"/>
                    <a:pt x="0" y="42289"/>
                  </a:cubicBezTo>
                  <a:cubicBezTo>
                    <a:pt x="0" y="18934"/>
                    <a:pt x="5671" y="0"/>
                    <a:pt x="12668" y="0"/>
                  </a:cubicBezTo>
                  <a:cubicBezTo>
                    <a:pt x="19664" y="0"/>
                    <a:pt x="25335" y="18934"/>
                    <a:pt x="25335" y="42289"/>
                  </a:cubicBezTo>
                  <a:close/>
                </a:path>
              </a:pathLst>
            </a:custGeom>
            <a:solidFill>
              <a:srgbClr val="9A1E6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8" name="Google Shape;208;p5"/>
            <p:cNvSpPr/>
            <p:nvPr/>
          </p:nvSpPr>
          <p:spPr>
            <a:xfrm rot="-3540701">
              <a:off x="5265444" y="5003496"/>
              <a:ext cx="25342" cy="67833"/>
            </a:xfrm>
            <a:custGeom>
              <a:avLst/>
              <a:gdLst/>
              <a:ahLst/>
              <a:cxnLst/>
              <a:rect l="l" t="t" r="r" b="b"/>
              <a:pathLst>
                <a:path w="25335" h="67815" extrusionOk="0">
                  <a:moveTo>
                    <a:pt x="25335" y="33908"/>
                  </a:moveTo>
                  <a:cubicBezTo>
                    <a:pt x="25335" y="52634"/>
                    <a:pt x="19664" y="67815"/>
                    <a:pt x="12668" y="67815"/>
                  </a:cubicBezTo>
                  <a:cubicBezTo>
                    <a:pt x="5671" y="67815"/>
                    <a:pt x="0" y="52634"/>
                    <a:pt x="0" y="33908"/>
                  </a:cubicBezTo>
                  <a:cubicBezTo>
                    <a:pt x="0" y="15181"/>
                    <a:pt x="5671" y="0"/>
                    <a:pt x="12668" y="0"/>
                  </a:cubicBezTo>
                  <a:cubicBezTo>
                    <a:pt x="19664" y="0"/>
                    <a:pt x="25335" y="15181"/>
                    <a:pt x="25335" y="33908"/>
                  </a:cubicBezTo>
                  <a:close/>
                </a:path>
              </a:pathLst>
            </a:custGeom>
            <a:solidFill>
              <a:srgbClr val="9A1E6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9" name="Google Shape;209;p5"/>
          <p:cNvGrpSpPr/>
          <p:nvPr/>
        </p:nvGrpSpPr>
        <p:grpSpPr>
          <a:xfrm rot="-1562770">
            <a:off x="4795570" y="5285398"/>
            <a:ext cx="663163" cy="992031"/>
            <a:chOff x="5158026" y="4135231"/>
            <a:chExt cx="695799" cy="1040851"/>
          </a:xfrm>
        </p:grpSpPr>
        <p:sp>
          <p:nvSpPr>
            <p:cNvPr id="210" name="Google Shape;210;p5"/>
            <p:cNvSpPr/>
            <p:nvPr/>
          </p:nvSpPr>
          <p:spPr>
            <a:xfrm>
              <a:off x="5473737" y="4135231"/>
              <a:ext cx="316937" cy="456865"/>
            </a:xfrm>
            <a:custGeom>
              <a:avLst/>
              <a:gdLst/>
              <a:ahLst/>
              <a:cxnLst/>
              <a:rect l="l" t="t" r="r" b="b"/>
              <a:pathLst>
                <a:path w="316937" h="456865" extrusionOk="0">
                  <a:moveTo>
                    <a:pt x="41617" y="456865"/>
                  </a:moveTo>
                  <a:cubicBezTo>
                    <a:pt x="46952" y="436482"/>
                    <a:pt x="49142" y="413051"/>
                    <a:pt x="43046" y="388667"/>
                  </a:cubicBezTo>
                  <a:cubicBezTo>
                    <a:pt x="32474" y="346471"/>
                    <a:pt x="5518" y="335803"/>
                    <a:pt x="851" y="294274"/>
                  </a:cubicBezTo>
                  <a:cubicBezTo>
                    <a:pt x="184" y="288083"/>
                    <a:pt x="-4293" y="248363"/>
                    <a:pt x="16757" y="234743"/>
                  </a:cubicBezTo>
                  <a:cubicBezTo>
                    <a:pt x="35141" y="222836"/>
                    <a:pt x="69526" y="232933"/>
                    <a:pt x="98101" y="263698"/>
                  </a:cubicBezTo>
                  <a:cubicBezTo>
                    <a:pt x="91814" y="245506"/>
                    <a:pt x="84385" y="215407"/>
                    <a:pt x="89338" y="179497"/>
                  </a:cubicBezTo>
                  <a:cubicBezTo>
                    <a:pt x="92195" y="158543"/>
                    <a:pt x="102768" y="110918"/>
                    <a:pt x="121247" y="109775"/>
                  </a:cubicBezTo>
                  <a:cubicBezTo>
                    <a:pt x="135534" y="108917"/>
                    <a:pt x="151917" y="136159"/>
                    <a:pt x="161918" y="173592"/>
                  </a:cubicBezTo>
                  <a:cubicBezTo>
                    <a:pt x="166681" y="150256"/>
                    <a:pt x="176682" y="115013"/>
                    <a:pt x="199637" y="77770"/>
                  </a:cubicBezTo>
                  <a:cubicBezTo>
                    <a:pt x="210401" y="60244"/>
                    <a:pt x="252215" y="-7669"/>
                    <a:pt x="285267" y="713"/>
                  </a:cubicBezTo>
                  <a:cubicBezTo>
                    <a:pt x="308127" y="6523"/>
                    <a:pt x="315366" y="45957"/>
                    <a:pt x="315747" y="48624"/>
                  </a:cubicBezTo>
                  <a:cubicBezTo>
                    <a:pt x="328225" y="120919"/>
                    <a:pt x="238595" y="182927"/>
                    <a:pt x="233070" y="186641"/>
                  </a:cubicBezTo>
                  <a:cubicBezTo>
                    <a:pt x="242119" y="186641"/>
                    <a:pt x="255168" y="187213"/>
                    <a:pt x="270789" y="189499"/>
                  </a:cubicBezTo>
                  <a:cubicBezTo>
                    <a:pt x="289363" y="192261"/>
                    <a:pt x="298697" y="193785"/>
                    <a:pt x="304222" y="199595"/>
                  </a:cubicBezTo>
                  <a:cubicBezTo>
                    <a:pt x="318414" y="214835"/>
                    <a:pt x="304984" y="247315"/>
                    <a:pt x="304222" y="248935"/>
                  </a:cubicBezTo>
                  <a:cubicBezTo>
                    <a:pt x="284981" y="294083"/>
                    <a:pt x="220878" y="301798"/>
                    <a:pt x="212782" y="302751"/>
                  </a:cubicBezTo>
                  <a:cubicBezTo>
                    <a:pt x="214973" y="302179"/>
                    <a:pt x="247929" y="295036"/>
                    <a:pt x="272313" y="318658"/>
                  </a:cubicBezTo>
                  <a:cubicBezTo>
                    <a:pt x="283934" y="329897"/>
                    <a:pt x="297840" y="352090"/>
                    <a:pt x="291268" y="369426"/>
                  </a:cubicBezTo>
                  <a:cubicBezTo>
                    <a:pt x="278885" y="401811"/>
                    <a:pt x="204209" y="415908"/>
                    <a:pt x="112674" y="420385"/>
                  </a:cubicBezTo>
                  <a:cubicBezTo>
                    <a:pt x="78670" y="422195"/>
                    <a:pt x="56667" y="447150"/>
                    <a:pt x="41617" y="456865"/>
                  </a:cubicBezTo>
                  <a:close/>
                </a:path>
              </a:pathLst>
            </a:custGeom>
            <a:solidFill>
              <a:srgbClr val="62B43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1" name="Google Shape;211;p5"/>
            <p:cNvSpPr/>
            <p:nvPr/>
          </p:nvSpPr>
          <p:spPr>
            <a:xfrm>
              <a:off x="5422486" y="4257940"/>
              <a:ext cx="298799" cy="506749"/>
            </a:xfrm>
            <a:custGeom>
              <a:avLst/>
              <a:gdLst/>
              <a:ahLst/>
              <a:cxnLst/>
              <a:rect l="l" t="t" r="r" b="b"/>
              <a:pathLst>
                <a:path w="298799" h="506749" extrusionOk="0">
                  <a:moveTo>
                    <a:pt x="237839" y="240430"/>
                  </a:moveTo>
                  <a:cubicBezTo>
                    <a:pt x="220694" y="243193"/>
                    <a:pt x="201073" y="247765"/>
                    <a:pt x="179737" y="255004"/>
                  </a:cubicBezTo>
                  <a:cubicBezTo>
                    <a:pt x="166592" y="259480"/>
                    <a:pt x="154781" y="264434"/>
                    <a:pt x="144018" y="269386"/>
                  </a:cubicBezTo>
                  <a:cubicBezTo>
                    <a:pt x="149447" y="258814"/>
                    <a:pt x="155162" y="247955"/>
                    <a:pt x="160973" y="236811"/>
                  </a:cubicBezTo>
                  <a:cubicBezTo>
                    <a:pt x="175165" y="209950"/>
                    <a:pt x="188690" y="184995"/>
                    <a:pt x="201359" y="162040"/>
                  </a:cubicBezTo>
                  <a:cubicBezTo>
                    <a:pt x="211836" y="155944"/>
                    <a:pt x="223457" y="149752"/>
                    <a:pt x="236411" y="143847"/>
                  </a:cubicBezTo>
                  <a:cubicBezTo>
                    <a:pt x="259271" y="133560"/>
                    <a:pt x="280511" y="126702"/>
                    <a:pt x="298799" y="122035"/>
                  </a:cubicBezTo>
                  <a:cubicBezTo>
                    <a:pt x="281654" y="124797"/>
                    <a:pt x="262033" y="129369"/>
                    <a:pt x="240697" y="136608"/>
                  </a:cubicBezTo>
                  <a:cubicBezTo>
                    <a:pt x="228886" y="140608"/>
                    <a:pt x="218027" y="144990"/>
                    <a:pt x="208217" y="149467"/>
                  </a:cubicBezTo>
                  <a:cubicBezTo>
                    <a:pt x="259652" y="57074"/>
                    <a:pt x="294799" y="1258"/>
                    <a:pt x="292894" y="19"/>
                  </a:cubicBezTo>
                  <a:cubicBezTo>
                    <a:pt x="290798" y="-1219"/>
                    <a:pt x="249650" y="56979"/>
                    <a:pt x="201168" y="136322"/>
                  </a:cubicBezTo>
                  <a:cubicBezTo>
                    <a:pt x="200406" y="127750"/>
                    <a:pt x="199358" y="118796"/>
                    <a:pt x="197834" y="109367"/>
                  </a:cubicBezTo>
                  <a:cubicBezTo>
                    <a:pt x="194215" y="87173"/>
                    <a:pt x="188881" y="67742"/>
                    <a:pt x="183261" y="51264"/>
                  </a:cubicBezTo>
                  <a:cubicBezTo>
                    <a:pt x="187833" y="69647"/>
                    <a:pt x="191834" y="91555"/>
                    <a:pt x="193453" y="116605"/>
                  </a:cubicBezTo>
                  <a:cubicBezTo>
                    <a:pt x="194215" y="127654"/>
                    <a:pt x="194310" y="138037"/>
                    <a:pt x="194215" y="147752"/>
                  </a:cubicBezTo>
                  <a:cubicBezTo>
                    <a:pt x="185642" y="161849"/>
                    <a:pt x="176975" y="176613"/>
                    <a:pt x="168212" y="191662"/>
                  </a:cubicBezTo>
                  <a:cubicBezTo>
                    <a:pt x="154019" y="216237"/>
                    <a:pt x="140970" y="239764"/>
                    <a:pt x="128873" y="262243"/>
                  </a:cubicBezTo>
                  <a:cubicBezTo>
                    <a:pt x="128111" y="252337"/>
                    <a:pt x="126968" y="241764"/>
                    <a:pt x="125158" y="230525"/>
                  </a:cubicBezTo>
                  <a:cubicBezTo>
                    <a:pt x="121539" y="208331"/>
                    <a:pt x="116205" y="188900"/>
                    <a:pt x="110585" y="172422"/>
                  </a:cubicBezTo>
                  <a:cubicBezTo>
                    <a:pt x="115157" y="190805"/>
                    <a:pt x="119158" y="212713"/>
                    <a:pt x="120777" y="237763"/>
                  </a:cubicBezTo>
                  <a:cubicBezTo>
                    <a:pt x="121730" y="251575"/>
                    <a:pt x="121825" y="264434"/>
                    <a:pt x="121349" y="276340"/>
                  </a:cubicBezTo>
                  <a:cubicBezTo>
                    <a:pt x="91726" y="332537"/>
                    <a:pt x="16669" y="468173"/>
                    <a:pt x="0" y="505321"/>
                  </a:cubicBezTo>
                  <a:cubicBezTo>
                    <a:pt x="4858" y="508178"/>
                    <a:pt x="14002" y="503892"/>
                    <a:pt x="18860" y="506750"/>
                  </a:cubicBezTo>
                  <a:cubicBezTo>
                    <a:pt x="35338" y="471126"/>
                    <a:pt x="107061" y="341300"/>
                    <a:pt x="137446" y="281864"/>
                  </a:cubicBezTo>
                  <a:cubicBezTo>
                    <a:pt x="148590" y="275197"/>
                    <a:pt x="161163" y="268434"/>
                    <a:pt x="175355" y="261957"/>
                  </a:cubicBezTo>
                  <a:cubicBezTo>
                    <a:pt x="198311" y="251956"/>
                    <a:pt x="219551" y="245098"/>
                    <a:pt x="237839" y="240430"/>
                  </a:cubicBezTo>
                  <a:close/>
                </a:path>
              </a:pathLst>
            </a:custGeom>
            <a:solidFill>
              <a:srgbClr val="AF2B7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2" name="Google Shape;212;p5"/>
            <p:cNvSpPr/>
            <p:nvPr/>
          </p:nvSpPr>
          <p:spPr>
            <a:xfrm>
              <a:off x="5271261" y="4313206"/>
              <a:ext cx="246944" cy="416145"/>
            </a:xfrm>
            <a:custGeom>
              <a:avLst/>
              <a:gdLst/>
              <a:ahLst/>
              <a:cxnLst/>
              <a:rect l="l" t="t" r="r" b="b"/>
              <a:pathLst>
                <a:path w="246944" h="416145" extrusionOk="0">
                  <a:moveTo>
                    <a:pt x="117126" y="416146"/>
                  </a:moveTo>
                  <a:cubicBezTo>
                    <a:pt x="111696" y="400144"/>
                    <a:pt x="102743" y="383284"/>
                    <a:pt x="87789" y="369568"/>
                  </a:cubicBezTo>
                  <a:cubicBezTo>
                    <a:pt x="61976" y="345946"/>
                    <a:pt x="39116" y="350614"/>
                    <a:pt x="17589" y="324801"/>
                  </a:cubicBezTo>
                  <a:cubicBezTo>
                    <a:pt x="14351" y="320896"/>
                    <a:pt x="-6223" y="296226"/>
                    <a:pt x="1873" y="277652"/>
                  </a:cubicBezTo>
                  <a:cubicBezTo>
                    <a:pt x="8922" y="261555"/>
                    <a:pt x="36544" y="253078"/>
                    <a:pt x="69405" y="261079"/>
                  </a:cubicBezTo>
                  <a:cubicBezTo>
                    <a:pt x="57118" y="251649"/>
                    <a:pt x="38735" y="234694"/>
                    <a:pt x="26162" y="208310"/>
                  </a:cubicBezTo>
                  <a:cubicBezTo>
                    <a:pt x="18828" y="192880"/>
                    <a:pt x="4826" y="156209"/>
                    <a:pt x="16637" y="147255"/>
                  </a:cubicBezTo>
                  <a:cubicBezTo>
                    <a:pt x="25876" y="140302"/>
                    <a:pt x="49022" y="151351"/>
                    <a:pt x="72358" y="172115"/>
                  </a:cubicBezTo>
                  <a:cubicBezTo>
                    <a:pt x="65214" y="154303"/>
                    <a:pt x="56261" y="126109"/>
                    <a:pt x="55213" y="90867"/>
                  </a:cubicBezTo>
                  <a:cubicBezTo>
                    <a:pt x="54642" y="74293"/>
                    <a:pt x="52641" y="10095"/>
                    <a:pt x="78645" y="1046"/>
                  </a:cubicBezTo>
                  <a:cubicBezTo>
                    <a:pt x="96647" y="-5145"/>
                    <a:pt x="118935" y="18096"/>
                    <a:pt x="120459" y="19715"/>
                  </a:cubicBezTo>
                  <a:cubicBezTo>
                    <a:pt x="160941" y="62863"/>
                    <a:pt x="128175" y="144302"/>
                    <a:pt x="126079" y="149255"/>
                  </a:cubicBezTo>
                  <a:cubicBezTo>
                    <a:pt x="132175" y="145255"/>
                    <a:pt x="141224" y="139826"/>
                    <a:pt x="152749" y="134396"/>
                  </a:cubicBezTo>
                  <a:cubicBezTo>
                    <a:pt x="166465" y="128014"/>
                    <a:pt x="173418" y="124871"/>
                    <a:pt x="179705" y="126395"/>
                  </a:cubicBezTo>
                  <a:cubicBezTo>
                    <a:pt x="195993" y="130396"/>
                    <a:pt x="201422" y="158209"/>
                    <a:pt x="201612" y="159542"/>
                  </a:cubicBezTo>
                  <a:cubicBezTo>
                    <a:pt x="208661" y="198404"/>
                    <a:pt x="169037" y="232123"/>
                    <a:pt x="163989" y="236314"/>
                  </a:cubicBezTo>
                  <a:cubicBezTo>
                    <a:pt x="165227" y="234980"/>
                    <a:pt x="184182" y="215549"/>
                    <a:pt x="211137" y="220597"/>
                  </a:cubicBezTo>
                  <a:cubicBezTo>
                    <a:pt x="223996" y="222979"/>
                    <a:pt x="243141" y="231742"/>
                    <a:pt x="246380" y="246410"/>
                  </a:cubicBezTo>
                  <a:cubicBezTo>
                    <a:pt x="252476" y="273747"/>
                    <a:pt x="208470" y="316324"/>
                    <a:pt x="148844" y="359948"/>
                  </a:cubicBezTo>
                  <a:cubicBezTo>
                    <a:pt x="126651" y="376426"/>
                    <a:pt x="122841" y="403001"/>
                    <a:pt x="117126" y="416146"/>
                  </a:cubicBezTo>
                  <a:close/>
                </a:path>
              </a:pathLst>
            </a:custGeom>
            <a:solidFill>
              <a:srgbClr val="A0CB3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3" name="Google Shape;213;p5"/>
            <p:cNvSpPr/>
            <p:nvPr/>
          </p:nvSpPr>
          <p:spPr>
            <a:xfrm>
              <a:off x="5299804" y="4400644"/>
              <a:ext cx="174116" cy="354234"/>
            </a:xfrm>
            <a:custGeom>
              <a:avLst/>
              <a:gdLst/>
              <a:ahLst/>
              <a:cxnLst/>
              <a:rect l="l" t="t" r="r" b="b"/>
              <a:pathLst>
                <a:path w="174116" h="354234" extrusionOk="0">
                  <a:moveTo>
                    <a:pt x="92202" y="172879"/>
                  </a:moveTo>
                  <a:cubicBezTo>
                    <a:pt x="92488" y="173641"/>
                    <a:pt x="92773" y="174307"/>
                    <a:pt x="93059" y="175070"/>
                  </a:cubicBezTo>
                  <a:cubicBezTo>
                    <a:pt x="92773" y="168021"/>
                    <a:pt x="92488" y="161068"/>
                    <a:pt x="92012" y="153924"/>
                  </a:cubicBezTo>
                  <a:cubicBezTo>
                    <a:pt x="87821" y="94012"/>
                    <a:pt x="77343" y="42100"/>
                    <a:pt x="65818" y="0"/>
                  </a:cubicBezTo>
                  <a:cubicBezTo>
                    <a:pt x="79153" y="35052"/>
                    <a:pt x="93821" y="83439"/>
                    <a:pt x="101251" y="142304"/>
                  </a:cubicBezTo>
                  <a:cubicBezTo>
                    <a:pt x="107251" y="132969"/>
                    <a:pt x="114014" y="123158"/>
                    <a:pt x="122015" y="113062"/>
                  </a:cubicBezTo>
                  <a:cubicBezTo>
                    <a:pt x="135922" y="95440"/>
                    <a:pt x="150019" y="80963"/>
                    <a:pt x="162877" y="69342"/>
                  </a:cubicBezTo>
                  <a:cubicBezTo>
                    <a:pt x="150019" y="83153"/>
                    <a:pt x="135826" y="100489"/>
                    <a:pt x="122301" y="121539"/>
                  </a:cubicBezTo>
                  <a:cubicBezTo>
                    <a:pt x="114681" y="133350"/>
                    <a:pt x="108299" y="144685"/>
                    <a:pt x="102870" y="155448"/>
                  </a:cubicBezTo>
                  <a:cubicBezTo>
                    <a:pt x="103727" y="163925"/>
                    <a:pt x="104584" y="172593"/>
                    <a:pt x="105061" y="181451"/>
                  </a:cubicBezTo>
                  <a:cubicBezTo>
                    <a:pt x="106108" y="197834"/>
                    <a:pt x="106394" y="213646"/>
                    <a:pt x="106108" y="228695"/>
                  </a:cubicBezTo>
                  <a:cubicBezTo>
                    <a:pt x="112204" y="222313"/>
                    <a:pt x="118872" y="215741"/>
                    <a:pt x="126301" y="209074"/>
                  </a:cubicBezTo>
                  <a:cubicBezTo>
                    <a:pt x="143065" y="194120"/>
                    <a:pt x="159448" y="182213"/>
                    <a:pt x="174117" y="172974"/>
                  </a:cubicBezTo>
                  <a:cubicBezTo>
                    <a:pt x="159067" y="184404"/>
                    <a:pt x="142113" y="198977"/>
                    <a:pt x="125158" y="217456"/>
                  </a:cubicBezTo>
                  <a:cubicBezTo>
                    <a:pt x="118015" y="225266"/>
                    <a:pt x="111633" y="232886"/>
                    <a:pt x="105823" y="240316"/>
                  </a:cubicBezTo>
                  <a:cubicBezTo>
                    <a:pt x="104394" y="284035"/>
                    <a:pt x="98584" y="321755"/>
                    <a:pt x="92107" y="351282"/>
                  </a:cubicBezTo>
                  <a:cubicBezTo>
                    <a:pt x="88201" y="352234"/>
                    <a:pt x="84392" y="353187"/>
                    <a:pt x="80486" y="354235"/>
                  </a:cubicBezTo>
                  <a:cubicBezTo>
                    <a:pt x="84772" y="330994"/>
                    <a:pt x="88583" y="304229"/>
                    <a:pt x="91059" y="274891"/>
                  </a:cubicBezTo>
                  <a:cubicBezTo>
                    <a:pt x="81534" y="267557"/>
                    <a:pt x="70961" y="260032"/>
                    <a:pt x="59055" y="252698"/>
                  </a:cubicBezTo>
                  <a:cubicBezTo>
                    <a:pt x="37719" y="239554"/>
                    <a:pt x="17526" y="230029"/>
                    <a:pt x="0" y="223075"/>
                  </a:cubicBezTo>
                  <a:cubicBezTo>
                    <a:pt x="16573" y="228029"/>
                    <a:pt x="35528" y="235077"/>
                    <a:pt x="55721" y="244983"/>
                  </a:cubicBezTo>
                  <a:cubicBezTo>
                    <a:pt x="69247" y="251650"/>
                    <a:pt x="81343" y="258699"/>
                    <a:pt x="91916" y="265557"/>
                  </a:cubicBezTo>
                  <a:cubicBezTo>
                    <a:pt x="93726" y="240411"/>
                    <a:pt x="94393" y="213360"/>
                    <a:pt x="93535" y="184690"/>
                  </a:cubicBezTo>
                  <a:cubicBezTo>
                    <a:pt x="83629" y="176022"/>
                    <a:pt x="72390" y="167068"/>
                    <a:pt x="59531" y="158210"/>
                  </a:cubicBezTo>
                  <a:cubicBezTo>
                    <a:pt x="38862" y="144018"/>
                    <a:pt x="19145" y="133540"/>
                    <a:pt x="1905" y="125730"/>
                  </a:cubicBezTo>
                  <a:cubicBezTo>
                    <a:pt x="18288" y="131540"/>
                    <a:pt x="36862" y="139446"/>
                    <a:pt x="56483" y="150304"/>
                  </a:cubicBezTo>
                  <a:cubicBezTo>
                    <a:pt x="69818" y="157734"/>
                    <a:pt x="81725" y="165449"/>
                    <a:pt x="92202" y="172879"/>
                  </a:cubicBezTo>
                  <a:close/>
                </a:path>
              </a:pathLst>
            </a:custGeom>
            <a:solidFill>
              <a:srgbClr val="AF2B7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4" name="Google Shape;214;p5"/>
            <p:cNvSpPr/>
            <p:nvPr/>
          </p:nvSpPr>
          <p:spPr>
            <a:xfrm>
              <a:off x="5469540" y="4570131"/>
              <a:ext cx="384285" cy="245514"/>
            </a:xfrm>
            <a:custGeom>
              <a:avLst/>
              <a:gdLst/>
              <a:ahLst/>
              <a:cxnLst/>
              <a:rect l="l" t="t" r="r" b="b"/>
              <a:pathLst>
                <a:path w="384285" h="245514" extrusionOk="0">
                  <a:moveTo>
                    <a:pt x="0" y="198655"/>
                  </a:moveTo>
                  <a:cubicBezTo>
                    <a:pt x="16764" y="195893"/>
                    <a:pt x="35719" y="195797"/>
                    <a:pt x="54864" y="202560"/>
                  </a:cubicBezTo>
                  <a:cubicBezTo>
                    <a:pt x="87916" y="214181"/>
                    <a:pt x="94488" y="236565"/>
                    <a:pt x="127445" y="243327"/>
                  </a:cubicBezTo>
                  <a:cubicBezTo>
                    <a:pt x="132398" y="244375"/>
                    <a:pt x="163925" y="250852"/>
                    <a:pt x="176403" y="234945"/>
                  </a:cubicBezTo>
                  <a:cubicBezTo>
                    <a:pt x="187262" y="221039"/>
                    <a:pt x="181737" y="192750"/>
                    <a:pt x="159163" y="167508"/>
                  </a:cubicBezTo>
                  <a:cubicBezTo>
                    <a:pt x="173260" y="173890"/>
                    <a:pt x="196882" y="182082"/>
                    <a:pt x="226124" y="180748"/>
                  </a:cubicBezTo>
                  <a:cubicBezTo>
                    <a:pt x="243173" y="179986"/>
                    <a:pt x="282131" y="175033"/>
                    <a:pt x="284417" y="160269"/>
                  </a:cubicBezTo>
                  <a:cubicBezTo>
                    <a:pt x="286131" y="148839"/>
                    <a:pt x="265557" y="133694"/>
                    <a:pt x="236220" y="122931"/>
                  </a:cubicBezTo>
                  <a:cubicBezTo>
                    <a:pt x="255270" y="120836"/>
                    <a:pt x="284321" y="115407"/>
                    <a:pt x="315944" y="99785"/>
                  </a:cubicBezTo>
                  <a:cubicBezTo>
                    <a:pt x="330803" y="92451"/>
                    <a:pt x="388430" y="63971"/>
                    <a:pt x="384048" y="36730"/>
                  </a:cubicBezTo>
                  <a:cubicBezTo>
                    <a:pt x="381000" y="17966"/>
                    <a:pt x="349949" y="9298"/>
                    <a:pt x="347853" y="8726"/>
                  </a:cubicBezTo>
                  <a:cubicBezTo>
                    <a:pt x="290703" y="-6609"/>
                    <a:pt x="234410" y="60733"/>
                    <a:pt x="230981" y="64829"/>
                  </a:cubicBezTo>
                  <a:cubicBezTo>
                    <a:pt x="231648" y="57590"/>
                    <a:pt x="232124" y="47017"/>
                    <a:pt x="231458" y="34349"/>
                  </a:cubicBezTo>
                  <a:cubicBezTo>
                    <a:pt x="230600" y="19299"/>
                    <a:pt x="230124" y="11679"/>
                    <a:pt x="225742" y="6821"/>
                  </a:cubicBezTo>
                  <a:cubicBezTo>
                    <a:pt x="214503" y="-5656"/>
                    <a:pt x="187547" y="2726"/>
                    <a:pt x="186119" y="3107"/>
                  </a:cubicBezTo>
                  <a:cubicBezTo>
                    <a:pt x="148495" y="15203"/>
                    <a:pt x="137541" y="66067"/>
                    <a:pt x="136208" y="72544"/>
                  </a:cubicBezTo>
                  <a:cubicBezTo>
                    <a:pt x="136779" y="70829"/>
                    <a:pt x="145066" y="44921"/>
                    <a:pt x="127825" y="23585"/>
                  </a:cubicBezTo>
                  <a:cubicBezTo>
                    <a:pt x="119634" y="13394"/>
                    <a:pt x="102870" y="630"/>
                    <a:pt x="88487" y="4631"/>
                  </a:cubicBezTo>
                  <a:cubicBezTo>
                    <a:pt x="61532" y="12155"/>
                    <a:pt x="44767" y="71115"/>
                    <a:pt x="34385" y="144172"/>
                  </a:cubicBezTo>
                  <a:cubicBezTo>
                    <a:pt x="30575" y="171509"/>
                    <a:pt x="8954" y="187320"/>
                    <a:pt x="0" y="198655"/>
                  </a:cubicBezTo>
                  <a:close/>
                </a:path>
              </a:pathLst>
            </a:custGeom>
            <a:solidFill>
              <a:srgbClr val="A0CB3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5" name="Google Shape;215;p5"/>
            <p:cNvSpPr/>
            <p:nvPr/>
          </p:nvSpPr>
          <p:spPr>
            <a:xfrm>
              <a:off x="5471635" y="4567998"/>
              <a:ext cx="322421" cy="216122"/>
            </a:xfrm>
            <a:custGeom>
              <a:avLst/>
              <a:gdLst/>
              <a:ahLst/>
              <a:cxnLst/>
              <a:rect l="l" t="t" r="r" b="b"/>
              <a:pathLst>
                <a:path w="322421" h="216122" extrusionOk="0">
                  <a:moveTo>
                    <a:pt x="157639" y="111157"/>
                  </a:moveTo>
                  <a:cubicBezTo>
                    <a:pt x="156877" y="111252"/>
                    <a:pt x="156115" y="111347"/>
                    <a:pt x="155258" y="111443"/>
                  </a:cubicBezTo>
                  <a:cubicBezTo>
                    <a:pt x="161544" y="108395"/>
                    <a:pt x="167831" y="105347"/>
                    <a:pt x="174403" y="102394"/>
                  </a:cubicBezTo>
                  <a:cubicBezTo>
                    <a:pt x="229171" y="77819"/>
                    <a:pt x="279940" y="62579"/>
                    <a:pt x="322421" y="52959"/>
                  </a:cubicBezTo>
                  <a:cubicBezTo>
                    <a:pt x="285274" y="57722"/>
                    <a:pt x="235649" y="67628"/>
                    <a:pt x="180213" y="88773"/>
                  </a:cubicBezTo>
                  <a:cubicBezTo>
                    <a:pt x="185642" y="79153"/>
                    <a:pt x="191071" y="68485"/>
                    <a:pt x="196120" y="56674"/>
                  </a:cubicBezTo>
                  <a:cubicBezTo>
                    <a:pt x="205073" y="36100"/>
                    <a:pt x="211169" y="16764"/>
                    <a:pt x="215360" y="0"/>
                  </a:cubicBezTo>
                  <a:cubicBezTo>
                    <a:pt x="209264" y="17907"/>
                    <a:pt x="200692" y="38481"/>
                    <a:pt x="188500" y="60389"/>
                  </a:cubicBezTo>
                  <a:cubicBezTo>
                    <a:pt x="181642" y="72676"/>
                    <a:pt x="174688" y="83629"/>
                    <a:pt x="167735" y="93536"/>
                  </a:cubicBezTo>
                  <a:cubicBezTo>
                    <a:pt x="159829" y="96774"/>
                    <a:pt x="151829" y="100108"/>
                    <a:pt x="143732" y="103823"/>
                  </a:cubicBezTo>
                  <a:cubicBezTo>
                    <a:pt x="128778" y="110681"/>
                    <a:pt x="114776" y="117824"/>
                    <a:pt x="101537" y="125159"/>
                  </a:cubicBezTo>
                  <a:cubicBezTo>
                    <a:pt x="104299" y="116777"/>
                    <a:pt x="106966" y="107728"/>
                    <a:pt x="109252" y="98108"/>
                  </a:cubicBezTo>
                  <a:cubicBezTo>
                    <a:pt x="114586" y="76295"/>
                    <a:pt x="117253" y="56293"/>
                    <a:pt x="118491" y="38958"/>
                  </a:cubicBezTo>
                  <a:cubicBezTo>
                    <a:pt x="115538" y="57626"/>
                    <a:pt x="110585" y="79439"/>
                    <a:pt x="102394" y="103061"/>
                  </a:cubicBezTo>
                  <a:cubicBezTo>
                    <a:pt x="98965" y="113062"/>
                    <a:pt x="95250" y="122301"/>
                    <a:pt x="91440" y="130874"/>
                  </a:cubicBezTo>
                  <a:cubicBezTo>
                    <a:pt x="53531" y="152781"/>
                    <a:pt x="23050" y="175736"/>
                    <a:pt x="0" y="195358"/>
                  </a:cubicBezTo>
                  <a:cubicBezTo>
                    <a:pt x="953" y="199263"/>
                    <a:pt x="1905" y="203073"/>
                    <a:pt x="2953" y="206978"/>
                  </a:cubicBezTo>
                  <a:cubicBezTo>
                    <a:pt x="21431" y="192215"/>
                    <a:pt x="43148" y="176213"/>
                    <a:pt x="67913" y="160211"/>
                  </a:cubicBezTo>
                  <a:cubicBezTo>
                    <a:pt x="78867" y="165164"/>
                    <a:pt x="90488" y="170974"/>
                    <a:pt x="102584" y="178022"/>
                  </a:cubicBezTo>
                  <a:cubicBezTo>
                    <a:pt x="124206" y="190595"/>
                    <a:pt x="142208" y="203930"/>
                    <a:pt x="156591" y="216122"/>
                  </a:cubicBezTo>
                  <a:cubicBezTo>
                    <a:pt x="144399" y="203835"/>
                    <a:pt x="129254" y="190405"/>
                    <a:pt x="110966" y="177356"/>
                  </a:cubicBezTo>
                  <a:cubicBezTo>
                    <a:pt x="98679" y="168593"/>
                    <a:pt x="86773" y="161258"/>
                    <a:pt x="75724" y="155067"/>
                  </a:cubicBezTo>
                  <a:cubicBezTo>
                    <a:pt x="96965" y="141637"/>
                    <a:pt x="120491" y="128207"/>
                    <a:pt x="146304" y="115443"/>
                  </a:cubicBezTo>
                  <a:cubicBezTo>
                    <a:pt x="158591" y="120110"/>
                    <a:pt x="171831" y="125825"/>
                    <a:pt x="185642" y="132969"/>
                  </a:cubicBezTo>
                  <a:cubicBezTo>
                    <a:pt x="207931" y="144494"/>
                    <a:pt x="226504" y="156877"/>
                    <a:pt x="241459" y="168402"/>
                  </a:cubicBezTo>
                  <a:cubicBezTo>
                    <a:pt x="228695" y="156686"/>
                    <a:pt x="212884" y="144113"/>
                    <a:pt x="194024" y="131826"/>
                  </a:cubicBezTo>
                  <a:cubicBezTo>
                    <a:pt x="181546" y="123635"/>
                    <a:pt x="169164" y="116777"/>
                    <a:pt x="157639" y="111157"/>
                  </a:cubicBezTo>
                  <a:close/>
                </a:path>
              </a:pathLst>
            </a:custGeom>
            <a:solidFill>
              <a:srgbClr val="AF2B7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6" name="Google Shape;216;p5"/>
            <p:cNvSpPr/>
            <p:nvPr/>
          </p:nvSpPr>
          <p:spPr>
            <a:xfrm>
              <a:off x="5158026" y="4711552"/>
              <a:ext cx="413700" cy="464530"/>
            </a:xfrm>
            <a:custGeom>
              <a:avLst/>
              <a:gdLst/>
              <a:ahLst/>
              <a:cxnLst/>
              <a:rect l="l" t="t" r="r" b="b"/>
              <a:pathLst>
                <a:path w="413700" h="464530" extrusionOk="0">
                  <a:moveTo>
                    <a:pt x="303799" y="35992"/>
                  </a:moveTo>
                  <a:cubicBezTo>
                    <a:pt x="288845" y="26753"/>
                    <a:pt x="258746" y="8560"/>
                    <a:pt x="215216" y="2655"/>
                  </a:cubicBezTo>
                  <a:cubicBezTo>
                    <a:pt x="195119" y="-107"/>
                    <a:pt x="134444" y="-8299"/>
                    <a:pt x="80247" y="30373"/>
                  </a:cubicBezTo>
                  <a:cubicBezTo>
                    <a:pt x="38623" y="59996"/>
                    <a:pt x="23573" y="100858"/>
                    <a:pt x="16430" y="120479"/>
                  </a:cubicBezTo>
                  <a:cubicBezTo>
                    <a:pt x="7667" y="144387"/>
                    <a:pt x="-12336" y="198680"/>
                    <a:pt x="10715" y="245352"/>
                  </a:cubicBezTo>
                  <a:cubicBezTo>
                    <a:pt x="18716" y="261449"/>
                    <a:pt x="43671" y="300883"/>
                    <a:pt x="65960" y="317932"/>
                  </a:cubicBezTo>
                  <a:cubicBezTo>
                    <a:pt x="67103" y="318790"/>
                    <a:pt x="76342" y="325838"/>
                    <a:pt x="83390" y="338221"/>
                  </a:cubicBezTo>
                  <a:cubicBezTo>
                    <a:pt x="87296" y="345174"/>
                    <a:pt x="92725" y="354699"/>
                    <a:pt x="89201" y="361462"/>
                  </a:cubicBezTo>
                  <a:cubicBezTo>
                    <a:pt x="84724" y="370034"/>
                    <a:pt x="70913" y="364319"/>
                    <a:pt x="61578" y="374511"/>
                  </a:cubicBezTo>
                  <a:cubicBezTo>
                    <a:pt x="55006" y="381750"/>
                    <a:pt x="54149" y="393085"/>
                    <a:pt x="55768" y="400609"/>
                  </a:cubicBezTo>
                  <a:cubicBezTo>
                    <a:pt x="57768" y="409849"/>
                    <a:pt x="63007" y="411944"/>
                    <a:pt x="68817" y="428232"/>
                  </a:cubicBezTo>
                  <a:cubicBezTo>
                    <a:pt x="70913" y="433947"/>
                    <a:pt x="71865" y="436805"/>
                    <a:pt x="71770" y="439852"/>
                  </a:cubicBezTo>
                  <a:cubicBezTo>
                    <a:pt x="71008" y="453664"/>
                    <a:pt x="51958" y="462427"/>
                    <a:pt x="47100" y="464522"/>
                  </a:cubicBezTo>
                  <a:cubicBezTo>
                    <a:pt x="53672" y="464617"/>
                    <a:pt x="67484" y="463951"/>
                    <a:pt x="81962" y="455759"/>
                  </a:cubicBezTo>
                  <a:cubicBezTo>
                    <a:pt x="90344" y="451092"/>
                    <a:pt x="98345" y="447377"/>
                    <a:pt x="102250" y="438329"/>
                  </a:cubicBezTo>
                  <a:cubicBezTo>
                    <a:pt x="102917" y="436805"/>
                    <a:pt x="106631" y="428423"/>
                    <a:pt x="103679" y="419469"/>
                  </a:cubicBezTo>
                  <a:cubicBezTo>
                    <a:pt x="100631" y="410134"/>
                    <a:pt x="93487" y="409468"/>
                    <a:pt x="93487" y="403467"/>
                  </a:cubicBezTo>
                  <a:cubicBezTo>
                    <a:pt x="93487" y="394990"/>
                    <a:pt x="108155" y="388513"/>
                    <a:pt x="113775" y="386036"/>
                  </a:cubicBezTo>
                  <a:cubicBezTo>
                    <a:pt x="125396" y="380893"/>
                    <a:pt x="135397" y="380321"/>
                    <a:pt x="137016" y="380226"/>
                  </a:cubicBezTo>
                  <a:cubicBezTo>
                    <a:pt x="165686" y="378797"/>
                    <a:pt x="200072" y="390704"/>
                    <a:pt x="208168" y="393275"/>
                  </a:cubicBezTo>
                  <a:cubicBezTo>
                    <a:pt x="255412" y="408230"/>
                    <a:pt x="302180" y="389560"/>
                    <a:pt x="311228" y="385941"/>
                  </a:cubicBezTo>
                  <a:cubicBezTo>
                    <a:pt x="374379" y="360700"/>
                    <a:pt x="398477" y="294310"/>
                    <a:pt x="402668" y="282785"/>
                  </a:cubicBezTo>
                  <a:cubicBezTo>
                    <a:pt x="426862" y="216015"/>
                    <a:pt x="404669" y="158008"/>
                    <a:pt x="398192" y="141910"/>
                  </a:cubicBezTo>
                  <a:cubicBezTo>
                    <a:pt x="373427" y="79998"/>
                    <a:pt x="325802" y="49613"/>
                    <a:pt x="303799" y="35992"/>
                  </a:cubicBezTo>
                  <a:close/>
                </a:path>
              </a:pathLst>
            </a:custGeom>
            <a:solidFill>
              <a:srgbClr val="AF2B7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7" name="Google Shape;217;p5"/>
            <p:cNvSpPr/>
            <p:nvPr/>
          </p:nvSpPr>
          <p:spPr>
            <a:xfrm rot="-3540701">
              <a:off x="5472312" y="4823398"/>
              <a:ext cx="33916" cy="118516"/>
            </a:xfrm>
            <a:custGeom>
              <a:avLst/>
              <a:gdLst/>
              <a:ahLst/>
              <a:cxnLst/>
              <a:rect l="l" t="t" r="r" b="b"/>
              <a:pathLst>
                <a:path w="33907" h="118485" extrusionOk="0">
                  <a:moveTo>
                    <a:pt x="33908" y="59243"/>
                  </a:moveTo>
                  <a:cubicBezTo>
                    <a:pt x="33908" y="91962"/>
                    <a:pt x="26317" y="118486"/>
                    <a:pt x="16954" y="118486"/>
                  </a:cubicBezTo>
                  <a:cubicBezTo>
                    <a:pt x="7591" y="118486"/>
                    <a:pt x="0" y="91962"/>
                    <a:pt x="0" y="59243"/>
                  </a:cubicBezTo>
                  <a:cubicBezTo>
                    <a:pt x="0" y="26524"/>
                    <a:pt x="7591" y="0"/>
                    <a:pt x="16954" y="0"/>
                  </a:cubicBezTo>
                  <a:cubicBezTo>
                    <a:pt x="26317" y="0"/>
                    <a:pt x="33908" y="26524"/>
                    <a:pt x="33908" y="59243"/>
                  </a:cubicBezTo>
                  <a:close/>
                </a:path>
              </a:pathLst>
            </a:custGeom>
            <a:solidFill>
              <a:srgbClr val="9A1E6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8" name="Google Shape;218;p5"/>
            <p:cNvSpPr/>
            <p:nvPr/>
          </p:nvSpPr>
          <p:spPr>
            <a:xfrm rot="-3540701">
              <a:off x="5366311" y="4819122"/>
              <a:ext cx="33916" cy="118516"/>
            </a:xfrm>
            <a:custGeom>
              <a:avLst/>
              <a:gdLst/>
              <a:ahLst/>
              <a:cxnLst/>
              <a:rect l="l" t="t" r="r" b="b"/>
              <a:pathLst>
                <a:path w="33907" h="118485" extrusionOk="0">
                  <a:moveTo>
                    <a:pt x="33908" y="59243"/>
                  </a:moveTo>
                  <a:cubicBezTo>
                    <a:pt x="33908" y="91962"/>
                    <a:pt x="26317" y="118486"/>
                    <a:pt x="16954" y="118486"/>
                  </a:cubicBezTo>
                  <a:cubicBezTo>
                    <a:pt x="7591" y="118486"/>
                    <a:pt x="0" y="91962"/>
                    <a:pt x="0" y="59243"/>
                  </a:cubicBezTo>
                  <a:cubicBezTo>
                    <a:pt x="0" y="26524"/>
                    <a:pt x="7591" y="0"/>
                    <a:pt x="16954" y="0"/>
                  </a:cubicBezTo>
                  <a:cubicBezTo>
                    <a:pt x="26317" y="0"/>
                    <a:pt x="33908" y="26524"/>
                    <a:pt x="33908" y="59243"/>
                  </a:cubicBezTo>
                  <a:close/>
                </a:path>
              </a:pathLst>
            </a:custGeom>
            <a:solidFill>
              <a:srgbClr val="9A1E6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9" name="Google Shape;219;p5"/>
            <p:cNvSpPr/>
            <p:nvPr/>
          </p:nvSpPr>
          <p:spPr>
            <a:xfrm rot="-3540701">
              <a:off x="5225539" y="4909038"/>
              <a:ext cx="25342" cy="110133"/>
            </a:xfrm>
            <a:custGeom>
              <a:avLst/>
              <a:gdLst/>
              <a:ahLst/>
              <a:cxnLst/>
              <a:rect l="l" t="t" r="r" b="b"/>
              <a:pathLst>
                <a:path w="25335" h="110104" extrusionOk="0">
                  <a:moveTo>
                    <a:pt x="25335" y="55052"/>
                  </a:moveTo>
                  <a:cubicBezTo>
                    <a:pt x="25335" y="85457"/>
                    <a:pt x="19664" y="110104"/>
                    <a:pt x="12668" y="110104"/>
                  </a:cubicBezTo>
                  <a:cubicBezTo>
                    <a:pt x="5671" y="110104"/>
                    <a:pt x="0" y="85457"/>
                    <a:pt x="0" y="55052"/>
                  </a:cubicBezTo>
                  <a:cubicBezTo>
                    <a:pt x="0" y="24648"/>
                    <a:pt x="5671" y="0"/>
                    <a:pt x="12668" y="0"/>
                  </a:cubicBezTo>
                  <a:cubicBezTo>
                    <a:pt x="19664" y="0"/>
                    <a:pt x="25335" y="24648"/>
                    <a:pt x="25335" y="55052"/>
                  </a:cubicBezTo>
                  <a:close/>
                </a:path>
              </a:pathLst>
            </a:custGeom>
            <a:solidFill>
              <a:srgbClr val="9A1E6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0" name="Google Shape;220;p5"/>
            <p:cNvSpPr/>
            <p:nvPr/>
          </p:nvSpPr>
          <p:spPr>
            <a:xfrm rot="-3540701">
              <a:off x="5405604" y="5004338"/>
              <a:ext cx="25342" cy="76216"/>
            </a:xfrm>
            <a:custGeom>
              <a:avLst/>
              <a:gdLst/>
              <a:ahLst/>
              <a:cxnLst/>
              <a:rect l="l" t="t" r="r" b="b"/>
              <a:pathLst>
                <a:path w="25335" h="76196" extrusionOk="0">
                  <a:moveTo>
                    <a:pt x="25335" y="38098"/>
                  </a:moveTo>
                  <a:cubicBezTo>
                    <a:pt x="25335" y="59140"/>
                    <a:pt x="19664" y="76197"/>
                    <a:pt x="12668" y="76197"/>
                  </a:cubicBezTo>
                  <a:cubicBezTo>
                    <a:pt x="5671" y="76197"/>
                    <a:pt x="0" y="59140"/>
                    <a:pt x="0" y="38098"/>
                  </a:cubicBezTo>
                  <a:cubicBezTo>
                    <a:pt x="0" y="17057"/>
                    <a:pt x="5671" y="0"/>
                    <a:pt x="12668" y="0"/>
                  </a:cubicBezTo>
                  <a:cubicBezTo>
                    <a:pt x="19664" y="0"/>
                    <a:pt x="25335" y="17057"/>
                    <a:pt x="25335" y="38098"/>
                  </a:cubicBezTo>
                  <a:close/>
                </a:path>
              </a:pathLst>
            </a:custGeom>
            <a:solidFill>
              <a:srgbClr val="9A1E6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1" name="Google Shape;221;p5"/>
            <p:cNvSpPr/>
            <p:nvPr/>
          </p:nvSpPr>
          <p:spPr>
            <a:xfrm rot="-3540701">
              <a:off x="5201435" y="4838355"/>
              <a:ext cx="25342" cy="84600"/>
            </a:xfrm>
            <a:custGeom>
              <a:avLst/>
              <a:gdLst/>
              <a:ahLst/>
              <a:cxnLst/>
              <a:rect l="l" t="t" r="r" b="b"/>
              <a:pathLst>
                <a:path w="25335" h="84578" extrusionOk="0">
                  <a:moveTo>
                    <a:pt x="25335" y="42289"/>
                  </a:moveTo>
                  <a:cubicBezTo>
                    <a:pt x="25335" y="65645"/>
                    <a:pt x="19664" y="84579"/>
                    <a:pt x="12668" y="84579"/>
                  </a:cubicBezTo>
                  <a:cubicBezTo>
                    <a:pt x="5671" y="84579"/>
                    <a:pt x="0" y="65645"/>
                    <a:pt x="0" y="42289"/>
                  </a:cubicBezTo>
                  <a:cubicBezTo>
                    <a:pt x="0" y="18934"/>
                    <a:pt x="5671" y="0"/>
                    <a:pt x="12668" y="0"/>
                  </a:cubicBezTo>
                  <a:cubicBezTo>
                    <a:pt x="19664" y="0"/>
                    <a:pt x="25335" y="18934"/>
                    <a:pt x="25335" y="42289"/>
                  </a:cubicBezTo>
                  <a:close/>
                </a:path>
              </a:pathLst>
            </a:custGeom>
            <a:solidFill>
              <a:srgbClr val="9A1E6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2" name="Google Shape;222;p5"/>
            <p:cNvSpPr/>
            <p:nvPr/>
          </p:nvSpPr>
          <p:spPr>
            <a:xfrm rot="-3540701">
              <a:off x="5265444" y="5003496"/>
              <a:ext cx="25342" cy="67833"/>
            </a:xfrm>
            <a:custGeom>
              <a:avLst/>
              <a:gdLst/>
              <a:ahLst/>
              <a:cxnLst/>
              <a:rect l="l" t="t" r="r" b="b"/>
              <a:pathLst>
                <a:path w="25335" h="67815" extrusionOk="0">
                  <a:moveTo>
                    <a:pt x="25335" y="33908"/>
                  </a:moveTo>
                  <a:cubicBezTo>
                    <a:pt x="25335" y="52634"/>
                    <a:pt x="19664" y="67815"/>
                    <a:pt x="12668" y="67815"/>
                  </a:cubicBezTo>
                  <a:cubicBezTo>
                    <a:pt x="5671" y="67815"/>
                    <a:pt x="0" y="52634"/>
                    <a:pt x="0" y="33908"/>
                  </a:cubicBezTo>
                  <a:cubicBezTo>
                    <a:pt x="0" y="15181"/>
                    <a:pt x="5671" y="0"/>
                    <a:pt x="12668" y="0"/>
                  </a:cubicBezTo>
                  <a:cubicBezTo>
                    <a:pt x="19664" y="0"/>
                    <a:pt x="25335" y="15181"/>
                    <a:pt x="25335" y="33908"/>
                  </a:cubicBezTo>
                  <a:close/>
                </a:path>
              </a:pathLst>
            </a:custGeom>
            <a:solidFill>
              <a:srgbClr val="9A1E6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3" name="Google Shape;223;p5"/>
          <p:cNvGrpSpPr/>
          <p:nvPr/>
        </p:nvGrpSpPr>
        <p:grpSpPr>
          <a:xfrm rot="-1562770">
            <a:off x="5443671" y="5322295"/>
            <a:ext cx="663163" cy="992031"/>
            <a:chOff x="5158026" y="4135231"/>
            <a:chExt cx="695799" cy="1040851"/>
          </a:xfrm>
        </p:grpSpPr>
        <p:sp>
          <p:nvSpPr>
            <p:cNvPr id="224" name="Google Shape;224;p5"/>
            <p:cNvSpPr/>
            <p:nvPr/>
          </p:nvSpPr>
          <p:spPr>
            <a:xfrm>
              <a:off x="5473737" y="4135231"/>
              <a:ext cx="316937" cy="456865"/>
            </a:xfrm>
            <a:custGeom>
              <a:avLst/>
              <a:gdLst/>
              <a:ahLst/>
              <a:cxnLst/>
              <a:rect l="l" t="t" r="r" b="b"/>
              <a:pathLst>
                <a:path w="316937" h="456865" extrusionOk="0">
                  <a:moveTo>
                    <a:pt x="41617" y="456865"/>
                  </a:moveTo>
                  <a:cubicBezTo>
                    <a:pt x="46952" y="436482"/>
                    <a:pt x="49142" y="413051"/>
                    <a:pt x="43046" y="388667"/>
                  </a:cubicBezTo>
                  <a:cubicBezTo>
                    <a:pt x="32474" y="346471"/>
                    <a:pt x="5518" y="335803"/>
                    <a:pt x="851" y="294274"/>
                  </a:cubicBezTo>
                  <a:cubicBezTo>
                    <a:pt x="184" y="288083"/>
                    <a:pt x="-4293" y="248363"/>
                    <a:pt x="16757" y="234743"/>
                  </a:cubicBezTo>
                  <a:cubicBezTo>
                    <a:pt x="35141" y="222836"/>
                    <a:pt x="69526" y="232933"/>
                    <a:pt x="98101" y="263698"/>
                  </a:cubicBezTo>
                  <a:cubicBezTo>
                    <a:pt x="91814" y="245506"/>
                    <a:pt x="84385" y="215407"/>
                    <a:pt x="89338" y="179497"/>
                  </a:cubicBezTo>
                  <a:cubicBezTo>
                    <a:pt x="92195" y="158543"/>
                    <a:pt x="102768" y="110918"/>
                    <a:pt x="121247" y="109775"/>
                  </a:cubicBezTo>
                  <a:cubicBezTo>
                    <a:pt x="135534" y="108917"/>
                    <a:pt x="151917" y="136159"/>
                    <a:pt x="161918" y="173592"/>
                  </a:cubicBezTo>
                  <a:cubicBezTo>
                    <a:pt x="166681" y="150256"/>
                    <a:pt x="176682" y="115013"/>
                    <a:pt x="199637" y="77770"/>
                  </a:cubicBezTo>
                  <a:cubicBezTo>
                    <a:pt x="210401" y="60244"/>
                    <a:pt x="252215" y="-7669"/>
                    <a:pt x="285267" y="713"/>
                  </a:cubicBezTo>
                  <a:cubicBezTo>
                    <a:pt x="308127" y="6523"/>
                    <a:pt x="315366" y="45957"/>
                    <a:pt x="315747" y="48624"/>
                  </a:cubicBezTo>
                  <a:cubicBezTo>
                    <a:pt x="328225" y="120919"/>
                    <a:pt x="238595" y="182927"/>
                    <a:pt x="233070" y="186641"/>
                  </a:cubicBezTo>
                  <a:cubicBezTo>
                    <a:pt x="242119" y="186641"/>
                    <a:pt x="255168" y="187213"/>
                    <a:pt x="270789" y="189499"/>
                  </a:cubicBezTo>
                  <a:cubicBezTo>
                    <a:pt x="289363" y="192261"/>
                    <a:pt x="298697" y="193785"/>
                    <a:pt x="304222" y="199595"/>
                  </a:cubicBezTo>
                  <a:cubicBezTo>
                    <a:pt x="318414" y="214835"/>
                    <a:pt x="304984" y="247315"/>
                    <a:pt x="304222" y="248935"/>
                  </a:cubicBezTo>
                  <a:cubicBezTo>
                    <a:pt x="284981" y="294083"/>
                    <a:pt x="220878" y="301798"/>
                    <a:pt x="212782" y="302751"/>
                  </a:cubicBezTo>
                  <a:cubicBezTo>
                    <a:pt x="214973" y="302179"/>
                    <a:pt x="247929" y="295036"/>
                    <a:pt x="272313" y="318658"/>
                  </a:cubicBezTo>
                  <a:cubicBezTo>
                    <a:pt x="283934" y="329897"/>
                    <a:pt x="297840" y="352090"/>
                    <a:pt x="291268" y="369426"/>
                  </a:cubicBezTo>
                  <a:cubicBezTo>
                    <a:pt x="278885" y="401811"/>
                    <a:pt x="204209" y="415908"/>
                    <a:pt x="112674" y="420385"/>
                  </a:cubicBezTo>
                  <a:cubicBezTo>
                    <a:pt x="78670" y="422195"/>
                    <a:pt x="56667" y="447150"/>
                    <a:pt x="41617" y="456865"/>
                  </a:cubicBezTo>
                  <a:close/>
                </a:path>
              </a:pathLst>
            </a:custGeom>
            <a:solidFill>
              <a:srgbClr val="62B43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" name="Google Shape;225;p5"/>
            <p:cNvSpPr/>
            <p:nvPr/>
          </p:nvSpPr>
          <p:spPr>
            <a:xfrm>
              <a:off x="5422486" y="4257940"/>
              <a:ext cx="298799" cy="506749"/>
            </a:xfrm>
            <a:custGeom>
              <a:avLst/>
              <a:gdLst/>
              <a:ahLst/>
              <a:cxnLst/>
              <a:rect l="l" t="t" r="r" b="b"/>
              <a:pathLst>
                <a:path w="298799" h="506749" extrusionOk="0">
                  <a:moveTo>
                    <a:pt x="237839" y="240430"/>
                  </a:moveTo>
                  <a:cubicBezTo>
                    <a:pt x="220694" y="243193"/>
                    <a:pt x="201073" y="247765"/>
                    <a:pt x="179737" y="255004"/>
                  </a:cubicBezTo>
                  <a:cubicBezTo>
                    <a:pt x="166592" y="259480"/>
                    <a:pt x="154781" y="264434"/>
                    <a:pt x="144018" y="269386"/>
                  </a:cubicBezTo>
                  <a:cubicBezTo>
                    <a:pt x="149447" y="258814"/>
                    <a:pt x="155162" y="247955"/>
                    <a:pt x="160973" y="236811"/>
                  </a:cubicBezTo>
                  <a:cubicBezTo>
                    <a:pt x="175165" y="209950"/>
                    <a:pt x="188690" y="184995"/>
                    <a:pt x="201359" y="162040"/>
                  </a:cubicBezTo>
                  <a:cubicBezTo>
                    <a:pt x="211836" y="155944"/>
                    <a:pt x="223457" y="149752"/>
                    <a:pt x="236411" y="143847"/>
                  </a:cubicBezTo>
                  <a:cubicBezTo>
                    <a:pt x="259271" y="133560"/>
                    <a:pt x="280511" y="126702"/>
                    <a:pt x="298799" y="122035"/>
                  </a:cubicBezTo>
                  <a:cubicBezTo>
                    <a:pt x="281654" y="124797"/>
                    <a:pt x="262033" y="129369"/>
                    <a:pt x="240697" y="136608"/>
                  </a:cubicBezTo>
                  <a:cubicBezTo>
                    <a:pt x="228886" y="140608"/>
                    <a:pt x="218027" y="144990"/>
                    <a:pt x="208217" y="149467"/>
                  </a:cubicBezTo>
                  <a:cubicBezTo>
                    <a:pt x="259652" y="57074"/>
                    <a:pt x="294799" y="1258"/>
                    <a:pt x="292894" y="19"/>
                  </a:cubicBezTo>
                  <a:cubicBezTo>
                    <a:pt x="290798" y="-1219"/>
                    <a:pt x="249650" y="56979"/>
                    <a:pt x="201168" y="136322"/>
                  </a:cubicBezTo>
                  <a:cubicBezTo>
                    <a:pt x="200406" y="127750"/>
                    <a:pt x="199358" y="118796"/>
                    <a:pt x="197834" y="109367"/>
                  </a:cubicBezTo>
                  <a:cubicBezTo>
                    <a:pt x="194215" y="87173"/>
                    <a:pt x="188881" y="67742"/>
                    <a:pt x="183261" y="51264"/>
                  </a:cubicBezTo>
                  <a:cubicBezTo>
                    <a:pt x="187833" y="69647"/>
                    <a:pt x="191834" y="91555"/>
                    <a:pt x="193453" y="116605"/>
                  </a:cubicBezTo>
                  <a:cubicBezTo>
                    <a:pt x="194215" y="127654"/>
                    <a:pt x="194310" y="138037"/>
                    <a:pt x="194215" y="147752"/>
                  </a:cubicBezTo>
                  <a:cubicBezTo>
                    <a:pt x="185642" y="161849"/>
                    <a:pt x="176975" y="176613"/>
                    <a:pt x="168212" y="191662"/>
                  </a:cubicBezTo>
                  <a:cubicBezTo>
                    <a:pt x="154019" y="216237"/>
                    <a:pt x="140970" y="239764"/>
                    <a:pt x="128873" y="262243"/>
                  </a:cubicBezTo>
                  <a:cubicBezTo>
                    <a:pt x="128111" y="252337"/>
                    <a:pt x="126968" y="241764"/>
                    <a:pt x="125158" y="230525"/>
                  </a:cubicBezTo>
                  <a:cubicBezTo>
                    <a:pt x="121539" y="208331"/>
                    <a:pt x="116205" y="188900"/>
                    <a:pt x="110585" y="172422"/>
                  </a:cubicBezTo>
                  <a:cubicBezTo>
                    <a:pt x="115157" y="190805"/>
                    <a:pt x="119158" y="212713"/>
                    <a:pt x="120777" y="237763"/>
                  </a:cubicBezTo>
                  <a:cubicBezTo>
                    <a:pt x="121730" y="251575"/>
                    <a:pt x="121825" y="264434"/>
                    <a:pt x="121349" y="276340"/>
                  </a:cubicBezTo>
                  <a:cubicBezTo>
                    <a:pt x="91726" y="332537"/>
                    <a:pt x="16669" y="468173"/>
                    <a:pt x="0" y="505321"/>
                  </a:cubicBezTo>
                  <a:cubicBezTo>
                    <a:pt x="4858" y="508178"/>
                    <a:pt x="14002" y="503892"/>
                    <a:pt x="18860" y="506750"/>
                  </a:cubicBezTo>
                  <a:cubicBezTo>
                    <a:pt x="35338" y="471126"/>
                    <a:pt x="107061" y="341300"/>
                    <a:pt x="137446" y="281864"/>
                  </a:cubicBezTo>
                  <a:cubicBezTo>
                    <a:pt x="148590" y="275197"/>
                    <a:pt x="161163" y="268434"/>
                    <a:pt x="175355" y="261957"/>
                  </a:cubicBezTo>
                  <a:cubicBezTo>
                    <a:pt x="198311" y="251956"/>
                    <a:pt x="219551" y="245098"/>
                    <a:pt x="237839" y="240430"/>
                  </a:cubicBezTo>
                  <a:close/>
                </a:path>
              </a:pathLst>
            </a:custGeom>
            <a:solidFill>
              <a:srgbClr val="AF2B7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" name="Google Shape;226;p5"/>
            <p:cNvSpPr/>
            <p:nvPr/>
          </p:nvSpPr>
          <p:spPr>
            <a:xfrm>
              <a:off x="5271261" y="4313206"/>
              <a:ext cx="246944" cy="416145"/>
            </a:xfrm>
            <a:custGeom>
              <a:avLst/>
              <a:gdLst/>
              <a:ahLst/>
              <a:cxnLst/>
              <a:rect l="l" t="t" r="r" b="b"/>
              <a:pathLst>
                <a:path w="246944" h="416145" extrusionOk="0">
                  <a:moveTo>
                    <a:pt x="117126" y="416146"/>
                  </a:moveTo>
                  <a:cubicBezTo>
                    <a:pt x="111696" y="400144"/>
                    <a:pt x="102743" y="383284"/>
                    <a:pt x="87789" y="369568"/>
                  </a:cubicBezTo>
                  <a:cubicBezTo>
                    <a:pt x="61976" y="345946"/>
                    <a:pt x="39116" y="350614"/>
                    <a:pt x="17589" y="324801"/>
                  </a:cubicBezTo>
                  <a:cubicBezTo>
                    <a:pt x="14351" y="320896"/>
                    <a:pt x="-6223" y="296226"/>
                    <a:pt x="1873" y="277652"/>
                  </a:cubicBezTo>
                  <a:cubicBezTo>
                    <a:pt x="8922" y="261555"/>
                    <a:pt x="36544" y="253078"/>
                    <a:pt x="69405" y="261079"/>
                  </a:cubicBezTo>
                  <a:cubicBezTo>
                    <a:pt x="57118" y="251649"/>
                    <a:pt x="38735" y="234694"/>
                    <a:pt x="26162" y="208310"/>
                  </a:cubicBezTo>
                  <a:cubicBezTo>
                    <a:pt x="18828" y="192880"/>
                    <a:pt x="4826" y="156209"/>
                    <a:pt x="16637" y="147255"/>
                  </a:cubicBezTo>
                  <a:cubicBezTo>
                    <a:pt x="25876" y="140302"/>
                    <a:pt x="49022" y="151351"/>
                    <a:pt x="72358" y="172115"/>
                  </a:cubicBezTo>
                  <a:cubicBezTo>
                    <a:pt x="65214" y="154303"/>
                    <a:pt x="56261" y="126109"/>
                    <a:pt x="55213" y="90867"/>
                  </a:cubicBezTo>
                  <a:cubicBezTo>
                    <a:pt x="54642" y="74293"/>
                    <a:pt x="52641" y="10095"/>
                    <a:pt x="78645" y="1046"/>
                  </a:cubicBezTo>
                  <a:cubicBezTo>
                    <a:pt x="96647" y="-5145"/>
                    <a:pt x="118935" y="18096"/>
                    <a:pt x="120459" y="19715"/>
                  </a:cubicBezTo>
                  <a:cubicBezTo>
                    <a:pt x="160941" y="62863"/>
                    <a:pt x="128175" y="144302"/>
                    <a:pt x="126079" y="149255"/>
                  </a:cubicBezTo>
                  <a:cubicBezTo>
                    <a:pt x="132175" y="145255"/>
                    <a:pt x="141224" y="139826"/>
                    <a:pt x="152749" y="134396"/>
                  </a:cubicBezTo>
                  <a:cubicBezTo>
                    <a:pt x="166465" y="128014"/>
                    <a:pt x="173418" y="124871"/>
                    <a:pt x="179705" y="126395"/>
                  </a:cubicBezTo>
                  <a:cubicBezTo>
                    <a:pt x="195993" y="130396"/>
                    <a:pt x="201422" y="158209"/>
                    <a:pt x="201612" y="159542"/>
                  </a:cubicBezTo>
                  <a:cubicBezTo>
                    <a:pt x="208661" y="198404"/>
                    <a:pt x="169037" y="232123"/>
                    <a:pt x="163989" y="236314"/>
                  </a:cubicBezTo>
                  <a:cubicBezTo>
                    <a:pt x="165227" y="234980"/>
                    <a:pt x="184182" y="215549"/>
                    <a:pt x="211137" y="220597"/>
                  </a:cubicBezTo>
                  <a:cubicBezTo>
                    <a:pt x="223996" y="222979"/>
                    <a:pt x="243141" y="231742"/>
                    <a:pt x="246380" y="246410"/>
                  </a:cubicBezTo>
                  <a:cubicBezTo>
                    <a:pt x="252476" y="273747"/>
                    <a:pt x="208470" y="316324"/>
                    <a:pt x="148844" y="359948"/>
                  </a:cubicBezTo>
                  <a:cubicBezTo>
                    <a:pt x="126651" y="376426"/>
                    <a:pt x="122841" y="403001"/>
                    <a:pt x="117126" y="416146"/>
                  </a:cubicBezTo>
                  <a:close/>
                </a:path>
              </a:pathLst>
            </a:custGeom>
            <a:solidFill>
              <a:srgbClr val="A0CB3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" name="Google Shape;227;p5"/>
            <p:cNvSpPr/>
            <p:nvPr/>
          </p:nvSpPr>
          <p:spPr>
            <a:xfrm>
              <a:off x="5299804" y="4400644"/>
              <a:ext cx="174116" cy="354234"/>
            </a:xfrm>
            <a:custGeom>
              <a:avLst/>
              <a:gdLst/>
              <a:ahLst/>
              <a:cxnLst/>
              <a:rect l="l" t="t" r="r" b="b"/>
              <a:pathLst>
                <a:path w="174116" h="354234" extrusionOk="0">
                  <a:moveTo>
                    <a:pt x="92202" y="172879"/>
                  </a:moveTo>
                  <a:cubicBezTo>
                    <a:pt x="92488" y="173641"/>
                    <a:pt x="92773" y="174307"/>
                    <a:pt x="93059" y="175070"/>
                  </a:cubicBezTo>
                  <a:cubicBezTo>
                    <a:pt x="92773" y="168021"/>
                    <a:pt x="92488" y="161068"/>
                    <a:pt x="92012" y="153924"/>
                  </a:cubicBezTo>
                  <a:cubicBezTo>
                    <a:pt x="87821" y="94012"/>
                    <a:pt x="77343" y="42100"/>
                    <a:pt x="65818" y="0"/>
                  </a:cubicBezTo>
                  <a:cubicBezTo>
                    <a:pt x="79153" y="35052"/>
                    <a:pt x="93821" y="83439"/>
                    <a:pt x="101251" y="142304"/>
                  </a:cubicBezTo>
                  <a:cubicBezTo>
                    <a:pt x="107251" y="132969"/>
                    <a:pt x="114014" y="123158"/>
                    <a:pt x="122015" y="113062"/>
                  </a:cubicBezTo>
                  <a:cubicBezTo>
                    <a:pt x="135922" y="95440"/>
                    <a:pt x="150019" y="80963"/>
                    <a:pt x="162877" y="69342"/>
                  </a:cubicBezTo>
                  <a:cubicBezTo>
                    <a:pt x="150019" y="83153"/>
                    <a:pt x="135826" y="100489"/>
                    <a:pt x="122301" y="121539"/>
                  </a:cubicBezTo>
                  <a:cubicBezTo>
                    <a:pt x="114681" y="133350"/>
                    <a:pt x="108299" y="144685"/>
                    <a:pt x="102870" y="155448"/>
                  </a:cubicBezTo>
                  <a:cubicBezTo>
                    <a:pt x="103727" y="163925"/>
                    <a:pt x="104584" y="172593"/>
                    <a:pt x="105061" y="181451"/>
                  </a:cubicBezTo>
                  <a:cubicBezTo>
                    <a:pt x="106108" y="197834"/>
                    <a:pt x="106394" y="213646"/>
                    <a:pt x="106108" y="228695"/>
                  </a:cubicBezTo>
                  <a:cubicBezTo>
                    <a:pt x="112204" y="222313"/>
                    <a:pt x="118872" y="215741"/>
                    <a:pt x="126301" y="209074"/>
                  </a:cubicBezTo>
                  <a:cubicBezTo>
                    <a:pt x="143065" y="194120"/>
                    <a:pt x="159448" y="182213"/>
                    <a:pt x="174117" y="172974"/>
                  </a:cubicBezTo>
                  <a:cubicBezTo>
                    <a:pt x="159067" y="184404"/>
                    <a:pt x="142113" y="198977"/>
                    <a:pt x="125158" y="217456"/>
                  </a:cubicBezTo>
                  <a:cubicBezTo>
                    <a:pt x="118015" y="225266"/>
                    <a:pt x="111633" y="232886"/>
                    <a:pt x="105823" y="240316"/>
                  </a:cubicBezTo>
                  <a:cubicBezTo>
                    <a:pt x="104394" y="284035"/>
                    <a:pt x="98584" y="321755"/>
                    <a:pt x="92107" y="351282"/>
                  </a:cubicBezTo>
                  <a:cubicBezTo>
                    <a:pt x="88201" y="352234"/>
                    <a:pt x="84392" y="353187"/>
                    <a:pt x="80486" y="354235"/>
                  </a:cubicBezTo>
                  <a:cubicBezTo>
                    <a:pt x="84772" y="330994"/>
                    <a:pt x="88583" y="304229"/>
                    <a:pt x="91059" y="274891"/>
                  </a:cubicBezTo>
                  <a:cubicBezTo>
                    <a:pt x="81534" y="267557"/>
                    <a:pt x="70961" y="260032"/>
                    <a:pt x="59055" y="252698"/>
                  </a:cubicBezTo>
                  <a:cubicBezTo>
                    <a:pt x="37719" y="239554"/>
                    <a:pt x="17526" y="230029"/>
                    <a:pt x="0" y="223075"/>
                  </a:cubicBezTo>
                  <a:cubicBezTo>
                    <a:pt x="16573" y="228029"/>
                    <a:pt x="35528" y="235077"/>
                    <a:pt x="55721" y="244983"/>
                  </a:cubicBezTo>
                  <a:cubicBezTo>
                    <a:pt x="69247" y="251650"/>
                    <a:pt x="81343" y="258699"/>
                    <a:pt x="91916" y="265557"/>
                  </a:cubicBezTo>
                  <a:cubicBezTo>
                    <a:pt x="93726" y="240411"/>
                    <a:pt x="94393" y="213360"/>
                    <a:pt x="93535" y="184690"/>
                  </a:cubicBezTo>
                  <a:cubicBezTo>
                    <a:pt x="83629" y="176022"/>
                    <a:pt x="72390" y="167068"/>
                    <a:pt x="59531" y="158210"/>
                  </a:cubicBezTo>
                  <a:cubicBezTo>
                    <a:pt x="38862" y="144018"/>
                    <a:pt x="19145" y="133540"/>
                    <a:pt x="1905" y="125730"/>
                  </a:cubicBezTo>
                  <a:cubicBezTo>
                    <a:pt x="18288" y="131540"/>
                    <a:pt x="36862" y="139446"/>
                    <a:pt x="56483" y="150304"/>
                  </a:cubicBezTo>
                  <a:cubicBezTo>
                    <a:pt x="69818" y="157734"/>
                    <a:pt x="81725" y="165449"/>
                    <a:pt x="92202" y="172879"/>
                  </a:cubicBezTo>
                  <a:close/>
                </a:path>
              </a:pathLst>
            </a:custGeom>
            <a:solidFill>
              <a:srgbClr val="AF2B7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" name="Google Shape;228;p5"/>
            <p:cNvSpPr/>
            <p:nvPr/>
          </p:nvSpPr>
          <p:spPr>
            <a:xfrm>
              <a:off x="5469540" y="4570131"/>
              <a:ext cx="384285" cy="245514"/>
            </a:xfrm>
            <a:custGeom>
              <a:avLst/>
              <a:gdLst/>
              <a:ahLst/>
              <a:cxnLst/>
              <a:rect l="l" t="t" r="r" b="b"/>
              <a:pathLst>
                <a:path w="384285" h="245514" extrusionOk="0">
                  <a:moveTo>
                    <a:pt x="0" y="198655"/>
                  </a:moveTo>
                  <a:cubicBezTo>
                    <a:pt x="16764" y="195893"/>
                    <a:pt x="35719" y="195797"/>
                    <a:pt x="54864" y="202560"/>
                  </a:cubicBezTo>
                  <a:cubicBezTo>
                    <a:pt x="87916" y="214181"/>
                    <a:pt x="94488" y="236565"/>
                    <a:pt x="127445" y="243327"/>
                  </a:cubicBezTo>
                  <a:cubicBezTo>
                    <a:pt x="132398" y="244375"/>
                    <a:pt x="163925" y="250852"/>
                    <a:pt x="176403" y="234945"/>
                  </a:cubicBezTo>
                  <a:cubicBezTo>
                    <a:pt x="187262" y="221039"/>
                    <a:pt x="181737" y="192750"/>
                    <a:pt x="159163" y="167508"/>
                  </a:cubicBezTo>
                  <a:cubicBezTo>
                    <a:pt x="173260" y="173890"/>
                    <a:pt x="196882" y="182082"/>
                    <a:pt x="226124" y="180748"/>
                  </a:cubicBezTo>
                  <a:cubicBezTo>
                    <a:pt x="243173" y="179986"/>
                    <a:pt x="282131" y="175033"/>
                    <a:pt x="284417" y="160269"/>
                  </a:cubicBezTo>
                  <a:cubicBezTo>
                    <a:pt x="286131" y="148839"/>
                    <a:pt x="265557" y="133694"/>
                    <a:pt x="236220" y="122931"/>
                  </a:cubicBezTo>
                  <a:cubicBezTo>
                    <a:pt x="255270" y="120836"/>
                    <a:pt x="284321" y="115407"/>
                    <a:pt x="315944" y="99785"/>
                  </a:cubicBezTo>
                  <a:cubicBezTo>
                    <a:pt x="330803" y="92451"/>
                    <a:pt x="388430" y="63971"/>
                    <a:pt x="384048" y="36730"/>
                  </a:cubicBezTo>
                  <a:cubicBezTo>
                    <a:pt x="381000" y="17966"/>
                    <a:pt x="349949" y="9298"/>
                    <a:pt x="347853" y="8726"/>
                  </a:cubicBezTo>
                  <a:cubicBezTo>
                    <a:pt x="290703" y="-6609"/>
                    <a:pt x="234410" y="60733"/>
                    <a:pt x="230981" y="64829"/>
                  </a:cubicBezTo>
                  <a:cubicBezTo>
                    <a:pt x="231648" y="57590"/>
                    <a:pt x="232124" y="47017"/>
                    <a:pt x="231458" y="34349"/>
                  </a:cubicBezTo>
                  <a:cubicBezTo>
                    <a:pt x="230600" y="19299"/>
                    <a:pt x="230124" y="11679"/>
                    <a:pt x="225742" y="6821"/>
                  </a:cubicBezTo>
                  <a:cubicBezTo>
                    <a:pt x="214503" y="-5656"/>
                    <a:pt x="187547" y="2726"/>
                    <a:pt x="186119" y="3107"/>
                  </a:cubicBezTo>
                  <a:cubicBezTo>
                    <a:pt x="148495" y="15203"/>
                    <a:pt x="137541" y="66067"/>
                    <a:pt x="136208" y="72544"/>
                  </a:cubicBezTo>
                  <a:cubicBezTo>
                    <a:pt x="136779" y="70829"/>
                    <a:pt x="145066" y="44921"/>
                    <a:pt x="127825" y="23585"/>
                  </a:cubicBezTo>
                  <a:cubicBezTo>
                    <a:pt x="119634" y="13394"/>
                    <a:pt x="102870" y="630"/>
                    <a:pt x="88487" y="4631"/>
                  </a:cubicBezTo>
                  <a:cubicBezTo>
                    <a:pt x="61532" y="12155"/>
                    <a:pt x="44767" y="71115"/>
                    <a:pt x="34385" y="144172"/>
                  </a:cubicBezTo>
                  <a:cubicBezTo>
                    <a:pt x="30575" y="171509"/>
                    <a:pt x="8954" y="187320"/>
                    <a:pt x="0" y="198655"/>
                  </a:cubicBezTo>
                  <a:close/>
                </a:path>
              </a:pathLst>
            </a:custGeom>
            <a:solidFill>
              <a:srgbClr val="A0CB3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" name="Google Shape;229;p5"/>
            <p:cNvSpPr/>
            <p:nvPr/>
          </p:nvSpPr>
          <p:spPr>
            <a:xfrm>
              <a:off x="5471635" y="4567998"/>
              <a:ext cx="322421" cy="216122"/>
            </a:xfrm>
            <a:custGeom>
              <a:avLst/>
              <a:gdLst/>
              <a:ahLst/>
              <a:cxnLst/>
              <a:rect l="l" t="t" r="r" b="b"/>
              <a:pathLst>
                <a:path w="322421" h="216122" extrusionOk="0">
                  <a:moveTo>
                    <a:pt x="157639" y="111157"/>
                  </a:moveTo>
                  <a:cubicBezTo>
                    <a:pt x="156877" y="111252"/>
                    <a:pt x="156115" y="111347"/>
                    <a:pt x="155258" y="111443"/>
                  </a:cubicBezTo>
                  <a:cubicBezTo>
                    <a:pt x="161544" y="108395"/>
                    <a:pt x="167831" y="105347"/>
                    <a:pt x="174403" y="102394"/>
                  </a:cubicBezTo>
                  <a:cubicBezTo>
                    <a:pt x="229171" y="77819"/>
                    <a:pt x="279940" y="62579"/>
                    <a:pt x="322421" y="52959"/>
                  </a:cubicBezTo>
                  <a:cubicBezTo>
                    <a:pt x="285274" y="57722"/>
                    <a:pt x="235649" y="67628"/>
                    <a:pt x="180213" y="88773"/>
                  </a:cubicBezTo>
                  <a:cubicBezTo>
                    <a:pt x="185642" y="79153"/>
                    <a:pt x="191071" y="68485"/>
                    <a:pt x="196120" y="56674"/>
                  </a:cubicBezTo>
                  <a:cubicBezTo>
                    <a:pt x="205073" y="36100"/>
                    <a:pt x="211169" y="16764"/>
                    <a:pt x="215360" y="0"/>
                  </a:cubicBezTo>
                  <a:cubicBezTo>
                    <a:pt x="209264" y="17907"/>
                    <a:pt x="200692" y="38481"/>
                    <a:pt x="188500" y="60389"/>
                  </a:cubicBezTo>
                  <a:cubicBezTo>
                    <a:pt x="181642" y="72676"/>
                    <a:pt x="174688" y="83629"/>
                    <a:pt x="167735" y="93536"/>
                  </a:cubicBezTo>
                  <a:cubicBezTo>
                    <a:pt x="159829" y="96774"/>
                    <a:pt x="151829" y="100108"/>
                    <a:pt x="143732" y="103823"/>
                  </a:cubicBezTo>
                  <a:cubicBezTo>
                    <a:pt x="128778" y="110681"/>
                    <a:pt x="114776" y="117824"/>
                    <a:pt x="101537" y="125159"/>
                  </a:cubicBezTo>
                  <a:cubicBezTo>
                    <a:pt x="104299" y="116777"/>
                    <a:pt x="106966" y="107728"/>
                    <a:pt x="109252" y="98108"/>
                  </a:cubicBezTo>
                  <a:cubicBezTo>
                    <a:pt x="114586" y="76295"/>
                    <a:pt x="117253" y="56293"/>
                    <a:pt x="118491" y="38958"/>
                  </a:cubicBezTo>
                  <a:cubicBezTo>
                    <a:pt x="115538" y="57626"/>
                    <a:pt x="110585" y="79439"/>
                    <a:pt x="102394" y="103061"/>
                  </a:cubicBezTo>
                  <a:cubicBezTo>
                    <a:pt x="98965" y="113062"/>
                    <a:pt x="95250" y="122301"/>
                    <a:pt x="91440" y="130874"/>
                  </a:cubicBezTo>
                  <a:cubicBezTo>
                    <a:pt x="53531" y="152781"/>
                    <a:pt x="23050" y="175736"/>
                    <a:pt x="0" y="195358"/>
                  </a:cubicBezTo>
                  <a:cubicBezTo>
                    <a:pt x="953" y="199263"/>
                    <a:pt x="1905" y="203073"/>
                    <a:pt x="2953" y="206978"/>
                  </a:cubicBezTo>
                  <a:cubicBezTo>
                    <a:pt x="21431" y="192215"/>
                    <a:pt x="43148" y="176213"/>
                    <a:pt x="67913" y="160211"/>
                  </a:cubicBezTo>
                  <a:cubicBezTo>
                    <a:pt x="78867" y="165164"/>
                    <a:pt x="90488" y="170974"/>
                    <a:pt x="102584" y="178022"/>
                  </a:cubicBezTo>
                  <a:cubicBezTo>
                    <a:pt x="124206" y="190595"/>
                    <a:pt x="142208" y="203930"/>
                    <a:pt x="156591" y="216122"/>
                  </a:cubicBezTo>
                  <a:cubicBezTo>
                    <a:pt x="144399" y="203835"/>
                    <a:pt x="129254" y="190405"/>
                    <a:pt x="110966" y="177356"/>
                  </a:cubicBezTo>
                  <a:cubicBezTo>
                    <a:pt x="98679" y="168593"/>
                    <a:pt x="86773" y="161258"/>
                    <a:pt x="75724" y="155067"/>
                  </a:cubicBezTo>
                  <a:cubicBezTo>
                    <a:pt x="96965" y="141637"/>
                    <a:pt x="120491" y="128207"/>
                    <a:pt x="146304" y="115443"/>
                  </a:cubicBezTo>
                  <a:cubicBezTo>
                    <a:pt x="158591" y="120110"/>
                    <a:pt x="171831" y="125825"/>
                    <a:pt x="185642" y="132969"/>
                  </a:cubicBezTo>
                  <a:cubicBezTo>
                    <a:pt x="207931" y="144494"/>
                    <a:pt x="226504" y="156877"/>
                    <a:pt x="241459" y="168402"/>
                  </a:cubicBezTo>
                  <a:cubicBezTo>
                    <a:pt x="228695" y="156686"/>
                    <a:pt x="212884" y="144113"/>
                    <a:pt x="194024" y="131826"/>
                  </a:cubicBezTo>
                  <a:cubicBezTo>
                    <a:pt x="181546" y="123635"/>
                    <a:pt x="169164" y="116777"/>
                    <a:pt x="157639" y="111157"/>
                  </a:cubicBezTo>
                  <a:close/>
                </a:path>
              </a:pathLst>
            </a:custGeom>
            <a:solidFill>
              <a:srgbClr val="AF2B7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" name="Google Shape;230;p5"/>
            <p:cNvSpPr/>
            <p:nvPr/>
          </p:nvSpPr>
          <p:spPr>
            <a:xfrm>
              <a:off x="5158026" y="4711552"/>
              <a:ext cx="413700" cy="464530"/>
            </a:xfrm>
            <a:custGeom>
              <a:avLst/>
              <a:gdLst/>
              <a:ahLst/>
              <a:cxnLst/>
              <a:rect l="l" t="t" r="r" b="b"/>
              <a:pathLst>
                <a:path w="413700" h="464530" extrusionOk="0">
                  <a:moveTo>
                    <a:pt x="303799" y="35992"/>
                  </a:moveTo>
                  <a:cubicBezTo>
                    <a:pt x="288845" y="26753"/>
                    <a:pt x="258746" y="8560"/>
                    <a:pt x="215216" y="2655"/>
                  </a:cubicBezTo>
                  <a:cubicBezTo>
                    <a:pt x="195119" y="-107"/>
                    <a:pt x="134444" y="-8299"/>
                    <a:pt x="80247" y="30373"/>
                  </a:cubicBezTo>
                  <a:cubicBezTo>
                    <a:pt x="38623" y="59996"/>
                    <a:pt x="23573" y="100858"/>
                    <a:pt x="16430" y="120479"/>
                  </a:cubicBezTo>
                  <a:cubicBezTo>
                    <a:pt x="7667" y="144387"/>
                    <a:pt x="-12336" y="198680"/>
                    <a:pt x="10715" y="245352"/>
                  </a:cubicBezTo>
                  <a:cubicBezTo>
                    <a:pt x="18716" y="261449"/>
                    <a:pt x="43671" y="300883"/>
                    <a:pt x="65960" y="317932"/>
                  </a:cubicBezTo>
                  <a:cubicBezTo>
                    <a:pt x="67103" y="318790"/>
                    <a:pt x="76342" y="325838"/>
                    <a:pt x="83390" y="338221"/>
                  </a:cubicBezTo>
                  <a:cubicBezTo>
                    <a:pt x="87296" y="345174"/>
                    <a:pt x="92725" y="354699"/>
                    <a:pt x="89201" y="361462"/>
                  </a:cubicBezTo>
                  <a:cubicBezTo>
                    <a:pt x="84724" y="370034"/>
                    <a:pt x="70913" y="364319"/>
                    <a:pt x="61578" y="374511"/>
                  </a:cubicBezTo>
                  <a:cubicBezTo>
                    <a:pt x="55006" y="381750"/>
                    <a:pt x="54149" y="393085"/>
                    <a:pt x="55768" y="400609"/>
                  </a:cubicBezTo>
                  <a:cubicBezTo>
                    <a:pt x="57768" y="409849"/>
                    <a:pt x="63007" y="411944"/>
                    <a:pt x="68817" y="428232"/>
                  </a:cubicBezTo>
                  <a:cubicBezTo>
                    <a:pt x="70913" y="433947"/>
                    <a:pt x="71865" y="436805"/>
                    <a:pt x="71770" y="439852"/>
                  </a:cubicBezTo>
                  <a:cubicBezTo>
                    <a:pt x="71008" y="453664"/>
                    <a:pt x="51958" y="462427"/>
                    <a:pt x="47100" y="464522"/>
                  </a:cubicBezTo>
                  <a:cubicBezTo>
                    <a:pt x="53672" y="464617"/>
                    <a:pt x="67484" y="463951"/>
                    <a:pt x="81962" y="455759"/>
                  </a:cubicBezTo>
                  <a:cubicBezTo>
                    <a:pt x="90344" y="451092"/>
                    <a:pt x="98345" y="447377"/>
                    <a:pt x="102250" y="438329"/>
                  </a:cubicBezTo>
                  <a:cubicBezTo>
                    <a:pt x="102917" y="436805"/>
                    <a:pt x="106631" y="428423"/>
                    <a:pt x="103679" y="419469"/>
                  </a:cubicBezTo>
                  <a:cubicBezTo>
                    <a:pt x="100631" y="410134"/>
                    <a:pt x="93487" y="409468"/>
                    <a:pt x="93487" y="403467"/>
                  </a:cubicBezTo>
                  <a:cubicBezTo>
                    <a:pt x="93487" y="394990"/>
                    <a:pt x="108155" y="388513"/>
                    <a:pt x="113775" y="386036"/>
                  </a:cubicBezTo>
                  <a:cubicBezTo>
                    <a:pt x="125396" y="380893"/>
                    <a:pt x="135397" y="380321"/>
                    <a:pt x="137016" y="380226"/>
                  </a:cubicBezTo>
                  <a:cubicBezTo>
                    <a:pt x="165686" y="378797"/>
                    <a:pt x="200072" y="390704"/>
                    <a:pt x="208168" y="393275"/>
                  </a:cubicBezTo>
                  <a:cubicBezTo>
                    <a:pt x="255412" y="408230"/>
                    <a:pt x="302180" y="389560"/>
                    <a:pt x="311228" y="385941"/>
                  </a:cubicBezTo>
                  <a:cubicBezTo>
                    <a:pt x="374379" y="360700"/>
                    <a:pt x="398477" y="294310"/>
                    <a:pt x="402668" y="282785"/>
                  </a:cubicBezTo>
                  <a:cubicBezTo>
                    <a:pt x="426862" y="216015"/>
                    <a:pt x="404669" y="158008"/>
                    <a:pt x="398192" y="141910"/>
                  </a:cubicBezTo>
                  <a:cubicBezTo>
                    <a:pt x="373427" y="79998"/>
                    <a:pt x="325802" y="49613"/>
                    <a:pt x="303799" y="35992"/>
                  </a:cubicBezTo>
                  <a:close/>
                </a:path>
              </a:pathLst>
            </a:custGeom>
            <a:solidFill>
              <a:srgbClr val="AF2B7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" name="Google Shape;231;p5"/>
            <p:cNvSpPr/>
            <p:nvPr/>
          </p:nvSpPr>
          <p:spPr>
            <a:xfrm rot="-3540701">
              <a:off x="5472312" y="4823398"/>
              <a:ext cx="33916" cy="118516"/>
            </a:xfrm>
            <a:custGeom>
              <a:avLst/>
              <a:gdLst/>
              <a:ahLst/>
              <a:cxnLst/>
              <a:rect l="l" t="t" r="r" b="b"/>
              <a:pathLst>
                <a:path w="33907" h="118485" extrusionOk="0">
                  <a:moveTo>
                    <a:pt x="33908" y="59243"/>
                  </a:moveTo>
                  <a:cubicBezTo>
                    <a:pt x="33908" y="91962"/>
                    <a:pt x="26317" y="118486"/>
                    <a:pt x="16954" y="118486"/>
                  </a:cubicBezTo>
                  <a:cubicBezTo>
                    <a:pt x="7591" y="118486"/>
                    <a:pt x="0" y="91962"/>
                    <a:pt x="0" y="59243"/>
                  </a:cubicBezTo>
                  <a:cubicBezTo>
                    <a:pt x="0" y="26524"/>
                    <a:pt x="7591" y="0"/>
                    <a:pt x="16954" y="0"/>
                  </a:cubicBezTo>
                  <a:cubicBezTo>
                    <a:pt x="26317" y="0"/>
                    <a:pt x="33908" y="26524"/>
                    <a:pt x="33908" y="59243"/>
                  </a:cubicBezTo>
                  <a:close/>
                </a:path>
              </a:pathLst>
            </a:custGeom>
            <a:solidFill>
              <a:srgbClr val="9A1E6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2" name="Google Shape;232;p5"/>
            <p:cNvSpPr/>
            <p:nvPr/>
          </p:nvSpPr>
          <p:spPr>
            <a:xfrm rot="-3540701">
              <a:off x="5366311" y="4819122"/>
              <a:ext cx="33916" cy="118516"/>
            </a:xfrm>
            <a:custGeom>
              <a:avLst/>
              <a:gdLst/>
              <a:ahLst/>
              <a:cxnLst/>
              <a:rect l="l" t="t" r="r" b="b"/>
              <a:pathLst>
                <a:path w="33907" h="118485" extrusionOk="0">
                  <a:moveTo>
                    <a:pt x="33908" y="59243"/>
                  </a:moveTo>
                  <a:cubicBezTo>
                    <a:pt x="33908" y="91962"/>
                    <a:pt x="26317" y="118486"/>
                    <a:pt x="16954" y="118486"/>
                  </a:cubicBezTo>
                  <a:cubicBezTo>
                    <a:pt x="7591" y="118486"/>
                    <a:pt x="0" y="91962"/>
                    <a:pt x="0" y="59243"/>
                  </a:cubicBezTo>
                  <a:cubicBezTo>
                    <a:pt x="0" y="26524"/>
                    <a:pt x="7591" y="0"/>
                    <a:pt x="16954" y="0"/>
                  </a:cubicBezTo>
                  <a:cubicBezTo>
                    <a:pt x="26317" y="0"/>
                    <a:pt x="33908" y="26524"/>
                    <a:pt x="33908" y="59243"/>
                  </a:cubicBezTo>
                  <a:close/>
                </a:path>
              </a:pathLst>
            </a:custGeom>
            <a:solidFill>
              <a:srgbClr val="9A1E6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" name="Google Shape;233;p5"/>
            <p:cNvSpPr/>
            <p:nvPr/>
          </p:nvSpPr>
          <p:spPr>
            <a:xfrm rot="-3540701">
              <a:off x="5225539" y="4909038"/>
              <a:ext cx="25342" cy="110133"/>
            </a:xfrm>
            <a:custGeom>
              <a:avLst/>
              <a:gdLst/>
              <a:ahLst/>
              <a:cxnLst/>
              <a:rect l="l" t="t" r="r" b="b"/>
              <a:pathLst>
                <a:path w="25335" h="110104" extrusionOk="0">
                  <a:moveTo>
                    <a:pt x="25335" y="55052"/>
                  </a:moveTo>
                  <a:cubicBezTo>
                    <a:pt x="25335" y="85457"/>
                    <a:pt x="19664" y="110104"/>
                    <a:pt x="12668" y="110104"/>
                  </a:cubicBezTo>
                  <a:cubicBezTo>
                    <a:pt x="5671" y="110104"/>
                    <a:pt x="0" y="85457"/>
                    <a:pt x="0" y="55052"/>
                  </a:cubicBezTo>
                  <a:cubicBezTo>
                    <a:pt x="0" y="24648"/>
                    <a:pt x="5671" y="0"/>
                    <a:pt x="12668" y="0"/>
                  </a:cubicBezTo>
                  <a:cubicBezTo>
                    <a:pt x="19664" y="0"/>
                    <a:pt x="25335" y="24648"/>
                    <a:pt x="25335" y="55052"/>
                  </a:cubicBezTo>
                  <a:close/>
                </a:path>
              </a:pathLst>
            </a:custGeom>
            <a:solidFill>
              <a:srgbClr val="9A1E6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4" name="Google Shape;234;p5"/>
            <p:cNvSpPr/>
            <p:nvPr/>
          </p:nvSpPr>
          <p:spPr>
            <a:xfrm rot="-3540701">
              <a:off x="5405604" y="5004338"/>
              <a:ext cx="25342" cy="76216"/>
            </a:xfrm>
            <a:custGeom>
              <a:avLst/>
              <a:gdLst/>
              <a:ahLst/>
              <a:cxnLst/>
              <a:rect l="l" t="t" r="r" b="b"/>
              <a:pathLst>
                <a:path w="25335" h="76196" extrusionOk="0">
                  <a:moveTo>
                    <a:pt x="25335" y="38098"/>
                  </a:moveTo>
                  <a:cubicBezTo>
                    <a:pt x="25335" y="59140"/>
                    <a:pt x="19664" y="76197"/>
                    <a:pt x="12668" y="76197"/>
                  </a:cubicBezTo>
                  <a:cubicBezTo>
                    <a:pt x="5671" y="76197"/>
                    <a:pt x="0" y="59140"/>
                    <a:pt x="0" y="38098"/>
                  </a:cubicBezTo>
                  <a:cubicBezTo>
                    <a:pt x="0" y="17057"/>
                    <a:pt x="5671" y="0"/>
                    <a:pt x="12668" y="0"/>
                  </a:cubicBezTo>
                  <a:cubicBezTo>
                    <a:pt x="19664" y="0"/>
                    <a:pt x="25335" y="17057"/>
                    <a:pt x="25335" y="38098"/>
                  </a:cubicBezTo>
                  <a:close/>
                </a:path>
              </a:pathLst>
            </a:custGeom>
            <a:solidFill>
              <a:srgbClr val="9A1E6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" name="Google Shape;235;p5"/>
            <p:cNvSpPr/>
            <p:nvPr/>
          </p:nvSpPr>
          <p:spPr>
            <a:xfrm rot="-3540701">
              <a:off x="5201435" y="4838355"/>
              <a:ext cx="25342" cy="84600"/>
            </a:xfrm>
            <a:custGeom>
              <a:avLst/>
              <a:gdLst/>
              <a:ahLst/>
              <a:cxnLst/>
              <a:rect l="l" t="t" r="r" b="b"/>
              <a:pathLst>
                <a:path w="25335" h="84578" extrusionOk="0">
                  <a:moveTo>
                    <a:pt x="25335" y="42289"/>
                  </a:moveTo>
                  <a:cubicBezTo>
                    <a:pt x="25335" y="65645"/>
                    <a:pt x="19664" y="84579"/>
                    <a:pt x="12668" y="84579"/>
                  </a:cubicBezTo>
                  <a:cubicBezTo>
                    <a:pt x="5671" y="84579"/>
                    <a:pt x="0" y="65645"/>
                    <a:pt x="0" y="42289"/>
                  </a:cubicBezTo>
                  <a:cubicBezTo>
                    <a:pt x="0" y="18934"/>
                    <a:pt x="5671" y="0"/>
                    <a:pt x="12668" y="0"/>
                  </a:cubicBezTo>
                  <a:cubicBezTo>
                    <a:pt x="19664" y="0"/>
                    <a:pt x="25335" y="18934"/>
                    <a:pt x="25335" y="42289"/>
                  </a:cubicBezTo>
                  <a:close/>
                </a:path>
              </a:pathLst>
            </a:custGeom>
            <a:solidFill>
              <a:srgbClr val="9A1E6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" name="Google Shape;236;p5"/>
            <p:cNvSpPr/>
            <p:nvPr/>
          </p:nvSpPr>
          <p:spPr>
            <a:xfrm rot="-3540701">
              <a:off x="5265444" y="5003496"/>
              <a:ext cx="25342" cy="67833"/>
            </a:xfrm>
            <a:custGeom>
              <a:avLst/>
              <a:gdLst/>
              <a:ahLst/>
              <a:cxnLst/>
              <a:rect l="l" t="t" r="r" b="b"/>
              <a:pathLst>
                <a:path w="25335" h="67815" extrusionOk="0">
                  <a:moveTo>
                    <a:pt x="25335" y="33908"/>
                  </a:moveTo>
                  <a:cubicBezTo>
                    <a:pt x="25335" y="52634"/>
                    <a:pt x="19664" y="67815"/>
                    <a:pt x="12668" y="67815"/>
                  </a:cubicBezTo>
                  <a:cubicBezTo>
                    <a:pt x="5671" y="67815"/>
                    <a:pt x="0" y="52634"/>
                    <a:pt x="0" y="33908"/>
                  </a:cubicBezTo>
                  <a:cubicBezTo>
                    <a:pt x="0" y="15181"/>
                    <a:pt x="5671" y="0"/>
                    <a:pt x="12668" y="0"/>
                  </a:cubicBezTo>
                  <a:cubicBezTo>
                    <a:pt x="19664" y="0"/>
                    <a:pt x="25335" y="15181"/>
                    <a:pt x="25335" y="33908"/>
                  </a:cubicBezTo>
                  <a:close/>
                </a:path>
              </a:pathLst>
            </a:custGeom>
            <a:solidFill>
              <a:srgbClr val="9A1E6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7" name="Google Shape;237;p5"/>
          <p:cNvGrpSpPr/>
          <p:nvPr/>
        </p:nvGrpSpPr>
        <p:grpSpPr>
          <a:xfrm rot="-1757057">
            <a:off x="6933502" y="5192887"/>
            <a:ext cx="718311" cy="1074379"/>
            <a:chOff x="6126813" y="4180951"/>
            <a:chExt cx="695894" cy="1040850"/>
          </a:xfrm>
        </p:grpSpPr>
        <p:sp>
          <p:nvSpPr>
            <p:cNvPr id="238" name="Google Shape;238;p5"/>
            <p:cNvSpPr/>
            <p:nvPr/>
          </p:nvSpPr>
          <p:spPr>
            <a:xfrm>
              <a:off x="6442621" y="4180951"/>
              <a:ext cx="316937" cy="456865"/>
            </a:xfrm>
            <a:custGeom>
              <a:avLst/>
              <a:gdLst/>
              <a:ahLst/>
              <a:cxnLst/>
              <a:rect l="l" t="t" r="r" b="b"/>
              <a:pathLst>
                <a:path w="316937" h="456865" extrusionOk="0">
                  <a:moveTo>
                    <a:pt x="41618" y="456866"/>
                  </a:moveTo>
                  <a:cubicBezTo>
                    <a:pt x="46952" y="436482"/>
                    <a:pt x="49142" y="413051"/>
                    <a:pt x="43046" y="388667"/>
                  </a:cubicBezTo>
                  <a:cubicBezTo>
                    <a:pt x="32473" y="346471"/>
                    <a:pt x="5518" y="335803"/>
                    <a:pt x="851" y="294274"/>
                  </a:cubicBezTo>
                  <a:cubicBezTo>
                    <a:pt x="184" y="288083"/>
                    <a:pt x="-4293" y="248363"/>
                    <a:pt x="16757" y="234743"/>
                  </a:cubicBezTo>
                  <a:cubicBezTo>
                    <a:pt x="35140" y="222836"/>
                    <a:pt x="69526" y="232933"/>
                    <a:pt x="98101" y="263699"/>
                  </a:cubicBezTo>
                  <a:cubicBezTo>
                    <a:pt x="91814" y="245506"/>
                    <a:pt x="84385" y="215407"/>
                    <a:pt x="89338" y="179498"/>
                  </a:cubicBezTo>
                  <a:cubicBezTo>
                    <a:pt x="92195" y="158543"/>
                    <a:pt x="102768" y="110918"/>
                    <a:pt x="121246" y="109775"/>
                  </a:cubicBezTo>
                  <a:cubicBezTo>
                    <a:pt x="135534" y="108917"/>
                    <a:pt x="151917" y="136159"/>
                    <a:pt x="161918" y="173592"/>
                  </a:cubicBezTo>
                  <a:cubicBezTo>
                    <a:pt x="166681" y="150256"/>
                    <a:pt x="176682" y="115013"/>
                    <a:pt x="199637" y="77770"/>
                  </a:cubicBezTo>
                  <a:cubicBezTo>
                    <a:pt x="210401" y="60244"/>
                    <a:pt x="252215" y="-7669"/>
                    <a:pt x="285267" y="713"/>
                  </a:cubicBezTo>
                  <a:cubicBezTo>
                    <a:pt x="308127" y="6524"/>
                    <a:pt x="315366" y="45957"/>
                    <a:pt x="315747" y="48624"/>
                  </a:cubicBezTo>
                  <a:cubicBezTo>
                    <a:pt x="328225" y="120919"/>
                    <a:pt x="238595" y="182926"/>
                    <a:pt x="233070" y="186641"/>
                  </a:cubicBezTo>
                  <a:cubicBezTo>
                    <a:pt x="242119" y="186641"/>
                    <a:pt x="255168" y="187213"/>
                    <a:pt x="270789" y="189499"/>
                  </a:cubicBezTo>
                  <a:cubicBezTo>
                    <a:pt x="289363" y="192261"/>
                    <a:pt x="298697" y="193785"/>
                    <a:pt x="304222" y="199595"/>
                  </a:cubicBezTo>
                  <a:cubicBezTo>
                    <a:pt x="318414" y="214835"/>
                    <a:pt x="304984" y="247316"/>
                    <a:pt x="304222" y="248935"/>
                  </a:cubicBezTo>
                  <a:cubicBezTo>
                    <a:pt x="284981" y="294083"/>
                    <a:pt x="220878" y="301799"/>
                    <a:pt x="212782" y="302751"/>
                  </a:cubicBezTo>
                  <a:cubicBezTo>
                    <a:pt x="214972" y="302180"/>
                    <a:pt x="247929" y="295036"/>
                    <a:pt x="272313" y="318658"/>
                  </a:cubicBezTo>
                  <a:cubicBezTo>
                    <a:pt x="283934" y="329897"/>
                    <a:pt x="297840" y="352091"/>
                    <a:pt x="291268" y="369426"/>
                  </a:cubicBezTo>
                  <a:cubicBezTo>
                    <a:pt x="278885" y="401811"/>
                    <a:pt x="204209" y="415908"/>
                    <a:pt x="112674" y="420385"/>
                  </a:cubicBezTo>
                  <a:cubicBezTo>
                    <a:pt x="78670" y="422194"/>
                    <a:pt x="56667" y="447150"/>
                    <a:pt x="41618" y="456866"/>
                  </a:cubicBezTo>
                  <a:close/>
                </a:path>
              </a:pathLst>
            </a:custGeom>
            <a:solidFill>
              <a:srgbClr val="62B43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" name="Google Shape;239;p5"/>
            <p:cNvSpPr/>
            <p:nvPr/>
          </p:nvSpPr>
          <p:spPr>
            <a:xfrm>
              <a:off x="6391369" y="4303660"/>
              <a:ext cx="298799" cy="506749"/>
            </a:xfrm>
            <a:custGeom>
              <a:avLst/>
              <a:gdLst/>
              <a:ahLst/>
              <a:cxnLst/>
              <a:rect l="l" t="t" r="r" b="b"/>
              <a:pathLst>
                <a:path w="298799" h="506749" extrusionOk="0">
                  <a:moveTo>
                    <a:pt x="237839" y="240431"/>
                  </a:moveTo>
                  <a:cubicBezTo>
                    <a:pt x="220694" y="243193"/>
                    <a:pt x="201073" y="247765"/>
                    <a:pt x="179737" y="255004"/>
                  </a:cubicBezTo>
                  <a:cubicBezTo>
                    <a:pt x="166592" y="259481"/>
                    <a:pt x="154781" y="264433"/>
                    <a:pt x="144018" y="269386"/>
                  </a:cubicBezTo>
                  <a:cubicBezTo>
                    <a:pt x="149447" y="258814"/>
                    <a:pt x="155162" y="247955"/>
                    <a:pt x="160973" y="236811"/>
                  </a:cubicBezTo>
                  <a:cubicBezTo>
                    <a:pt x="175165" y="209950"/>
                    <a:pt x="188690" y="184995"/>
                    <a:pt x="201359" y="162040"/>
                  </a:cubicBezTo>
                  <a:cubicBezTo>
                    <a:pt x="211836" y="155944"/>
                    <a:pt x="223457" y="149752"/>
                    <a:pt x="236410" y="143847"/>
                  </a:cubicBezTo>
                  <a:cubicBezTo>
                    <a:pt x="259271" y="133560"/>
                    <a:pt x="280511" y="126702"/>
                    <a:pt x="298799" y="122035"/>
                  </a:cubicBezTo>
                  <a:cubicBezTo>
                    <a:pt x="281654" y="124797"/>
                    <a:pt x="262033" y="129369"/>
                    <a:pt x="240697" y="136608"/>
                  </a:cubicBezTo>
                  <a:cubicBezTo>
                    <a:pt x="228886" y="140608"/>
                    <a:pt x="218027" y="144990"/>
                    <a:pt x="208217" y="149467"/>
                  </a:cubicBezTo>
                  <a:cubicBezTo>
                    <a:pt x="259651" y="57074"/>
                    <a:pt x="294799" y="1258"/>
                    <a:pt x="292894" y="19"/>
                  </a:cubicBezTo>
                  <a:cubicBezTo>
                    <a:pt x="290798" y="-1219"/>
                    <a:pt x="249650" y="56979"/>
                    <a:pt x="201168" y="136322"/>
                  </a:cubicBezTo>
                  <a:cubicBezTo>
                    <a:pt x="200406" y="127750"/>
                    <a:pt x="199358" y="118796"/>
                    <a:pt x="197834" y="109366"/>
                  </a:cubicBezTo>
                  <a:cubicBezTo>
                    <a:pt x="194215" y="87173"/>
                    <a:pt x="188881" y="67742"/>
                    <a:pt x="183261" y="51264"/>
                  </a:cubicBezTo>
                  <a:cubicBezTo>
                    <a:pt x="187833" y="69647"/>
                    <a:pt x="191834" y="91555"/>
                    <a:pt x="193453" y="116606"/>
                  </a:cubicBezTo>
                  <a:cubicBezTo>
                    <a:pt x="194215" y="127655"/>
                    <a:pt x="194310" y="138037"/>
                    <a:pt x="194215" y="147752"/>
                  </a:cubicBezTo>
                  <a:cubicBezTo>
                    <a:pt x="185642" y="161849"/>
                    <a:pt x="176975" y="176613"/>
                    <a:pt x="168212" y="191663"/>
                  </a:cubicBezTo>
                  <a:cubicBezTo>
                    <a:pt x="154019" y="216237"/>
                    <a:pt x="140970" y="239764"/>
                    <a:pt x="128873" y="262243"/>
                  </a:cubicBezTo>
                  <a:cubicBezTo>
                    <a:pt x="128111" y="252337"/>
                    <a:pt x="126968" y="241764"/>
                    <a:pt x="125158" y="230525"/>
                  </a:cubicBezTo>
                  <a:cubicBezTo>
                    <a:pt x="121539" y="208331"/>
                    <a:pt x="116205" y="188900"/>
                    <a:pt x="110585" y="172422"/>
                  </a:cubicBezTo>
                  <a:cubicBezTo>
                    <a:pt x="115157" y="190805"/>
                    <a:pt x="119158" y="212713"/>
                    <a:pt x="120777" y="237764"/>
                  </a:cubicBezTo>
                  <a:cubicBezTo>
                    <a:pt x="121730" y="251575"/>
                    <a:pt x="121825" y="264433"/>
                    <a:pt x="121349" y="276340"/>
                  </a:cubicBezTo>
                  <a:cubicBezTo>
                    <a:pt x="91726" y="332537"/>
                    <a:pt x="16669" y="468173"/>
                    <a:pt x="0" y="505321"/>
                  </a:cubicBezTo>
                  <a:cubicBezTo>
                    <a:pt x="4858" y="508178"/>
                    <a:pt x="14002" y="503892"/>
                    <a:pt x="18860" y="506750"/>
                  </a:cubicBezTo>
                  <a:cubicBezTo>
                    <a:pt x="35338" y="471126"/>
                    <a:pt x="107061" y="341300"/>
                    <a:pt x="137446" y="281864"/>
                  </a:cubicBezTo>
                  <a:cubicBezTo>
                    <a:pt x="148590" y="275197"/>
                    <a:pt x="161163" y="268434"/>
                    <a:pt x="175355" y="261957"/>
                  </a:cubicBezTo>
                  <a:cubicBezTo>
                    <a:pt x="198310" y="251956"/>
                    <a:pt x="219551" y="245098"/>
                    <a:pt x="237839" y="240431"/>
                  </a:cubicBezTo>
                  <a:close/>
                </a:path>
              </a:pathLst>
            </a:custGeom>
            <a:solidFill>
              <a:srgbClr val="36A01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" name="Google Shape;240;p5"/>
            <p:cNvSpPr/>
            <p:nvPr/>
          </p:nvSpPr>
          <p:spPr>
            <a:xfrm>
              <a:off x="6240144" y="4358926"/>
              <a:ext cx="246944" cy="416145"/>
            </a:xfrm>
            <a:custGeom>
              <a:avLst/>
              <a:gdLst/>
              <a:ahLst/>
              <a:cxnLst/>
              <a:rect l="l" t="t" r="r" b="b"/>
              <a:pathLst>
                <a:path w="246944" h="416145" extrusionOk="0">
                  <a:moveTo>
                    <a:pt x="117126" y="416146"/>
                  </a:moveTo>
                  <a:cubicBezTo>
                    <a:pt x="111696" y="400144"/>
                    <a:pt x="102743" y="383284"/>
                    <a:pt x="87789" y="369568"/>
                  </a:cubicBezTo>
                  <a:cubicBezTo>
                    <a:pt x="61976" y="345947"/>
                    <a:pt x="39116" y="350614"/>
                    <a:pt x="17589" y="324801"/>
                  </a:cubicBezTo>
                  <a:cubicBezTo>
                    <a:pt x="14351" y="320896"/>
                    <a:pt x="-6223" y="296226"/>
                    <a:pt x="1873" y="277652"/>
                  </a:cubicBezTo>
                  <a:cubicBezTo>
                    <a:pt x="8922" y="261555"/>
                    <a:pt x="36544" y="253078"/>
                    <a:pt x="69405" y="261079"/>
                  </a:cubicBezTo>
                  <a:cubicBezTo>
                    <a:pt x="57118" y="251649"/>
                    <a:pt x="38735" y="234694"/>
                    <a:pt x="26162" y="208310"/>
                  </a:cubicBezTo>
                  <a:cubicBezTo>
                    <a:pt x="18828" y="192880"/>
                    <a:pt x="4826" y="156209"/>
                    <a:pt x="16637" y="147255"/>
                  </a:cubicBezTo>
                  <a:cubicBezTo>
                    <a:pt x="25876" y="140302"/>
                    <a:pt x="49022" y="151351"/>
                    <a:pt x="72358" y="172115"/>
                  </a:cubicBezTo>
                  <a:cubicBezTo>
                    <a:pt x="65214" y="154303"/>
                    <a:pt x="56261" y="126109"/>
                    <a:pt x="55213" y="90867"/>
                  </a:cubicBezTo>
                  <a:cubicBezTo>
                    <a:pt x="54642" y="74293"/>
                    <a:pt x="52641" y="10095"/>
                    <a:pt x="78645" y="1046"/>
                  </a:cubicBezTo>
                  <a:cubicBezTo>
                    <a:pt x="96647" y="-5145"/>
                    <a:pt x="118935" y="18096"/>
                    <a:pt x="120459" y="19715"/>
                  </a:cubicBezTo>
                  <a:cubicBezTo>
                    <a:pt x="160941" y="62864"/>
                    <a:pt x="128175" y="144302"/>
                    <a:pt x="126079" y="149255"/>
                  </a:cubicBezTo>
                  <a:cubicBezTo>
                    <a:pt x="132175" y="145255"/>
                    <a:pt x="141224" y="139826"/>
                    <a:pt x="152749" y="134396"/>
                  </a:cubicBezTo>
                  <a:cubicBezTo>
                    <a:pt x="166465" y="128015"/>
                    <a:pt x="173418" y="124871"/>
                    <a:pt x="179705" y="126395"/>
                  </a:cubicBezTo>
                  <a:cubicBezTo>
                    <a:pt x="195993" y="130396"/>
                    <a:pt x="201422" y="158209"/>
                    <a:pt x="201612" y="159542"/>
                  </a:cubicBezTo>
                  <a:cubicBezTo>
                    <a:pt x="208661" y="198404"/>
                    <a:pt x="169037" y="232123"/>
                    <a:pt x="163989" y="236314"/>
                  </a:cubicBezTo>
                  <a:cubicBezTo>
                    <a:pt x="165227" y="234980"/>
                    <a:pt x="184182" y="215549"/>
                    <a:pt x="211137" y="220598"/>
                  </a:cubicBezTo>
                  <a:cubicBezTo>
                    <a:pt x="223996" y="222979"/>
                    <a:pt x="243141" y="231742"/>
                    <a:pt x="246380" y="246410"/>
                  </a:cubicBezTo>
                  <a:cubicBezTo>
                    <a:pt x="252476" y="273747"/>
                    <a:pt x="208470" y="316324"/>
                    <a:pt x="148844" y="359948"/>
                  </a:cubicBezTo>
                  <a:cubicBezTo>
                    <a:pt x="126651" y="376426"/>
                    <a:pt x="122841" y="403001"/>
                    <a:pt x="117126" y="416146"/>
                  </a:cubicBezTo>
                  <a:close/>
                </a:path>
              </a:pathLst>
            </a:custGeom>
            <a:solidFill>
              <a:srgbClr val="A0CB3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1" name="Google Shape;241;p5"/>
            <p:cNvSpPr/>
            <p:nvPr/>
          </p:nvSpPr>
          <p:spPr>
            <a:xfrm>
              <a:off x="6268592" y="4446364"/>
              <a:ext cx="174116" cy="354234"/>
            </a:xfrm>
            <a:custGeom>
              <a:avLst/>
              <a:gdLst/>
              <a:ahLst/>
              <a:cxnLst/>
              <a:rect l="l" t="t" r="r" b="b"/>
              <a:pathLst>
                <a:path w="174116" h="354234" extrusionOk="0">
                  <a:moveTo>
                    <a:pt x="92202" y="172879"/>
                  </a:moveTo>
                  <a:cubicBezTo>
                    <a:pt x="92488" y="173641"/>
                    <a:pt x="92774" y="174307"/>
                    <a:pt x="93059" y="175070"/>
                  </a:cubicBezTo>
                  <a:cubicBezTo>
                    <a:pt x="92774" y="168021"/>
                    <a:pt x="92488" y="161068"/>
                    <a:pt x="92012" y="153924"/>
                  </a:cubicBezTo>
                  <a:cubicBezTo>
                    <a:pt x="87821" y="94012"/>
                    <a:pt x="77343" y="42101"/>
                    <a:pt x="65818" y="0"/>
                  </a:cubicBezTo>
                  <a:cubicBezTo>
                    <a:pt x="79153" y="35052"/>
                    <a:pt x="93821" y="83439"/>
                    <a:pt x="101251" y="142304"/>
                  </a:cubicBezTo>
                  <a:cubicBezTo>
                    <a:pt x="107252" y="132969"/>
                    <a:pt x="114014" y="123158"/>
                    <a:pt x="122015" y="113062"/>
                  </a:cubicBezTo>
                  <a:cubicBezTo>
                    <a:pt x="135922" y="95440"/>
                    <a:pt x="150019" y="80963"/>
                    <a:pt x="162878" y="69342"/>
                  </a:cubicBezTo>
                  <a:cubicBezTo>
                    <a:pt x="150019" y="83153"/>
                    <a:pt x="135827" y="100489"/>
                    <a:pt x="122301" y="121539"/>
                  </a:cubicBezTo>
                  <a:cubicBezTo>
                    <a:pt x="114681" y="133350"/>
                    <a:pt x="108299" y="144685"/>
                    <a:pt x="102870" y="155448"/>
                  </a:cubicBezTo>
                  <a:cubicBezTo>
                    <a:pt x="103727" y="163925"/>
                    <a:pt x="104585" y="172593"/>
                    <a:pt x="105061" y="181451"/>
                  </a:cubicBezTo>
                  <a:cubicBezTo>
                    <a:pt x="106108" y="197834"/>
                    <a:pt x="106394" y="213646"/>
                    <a:pt x="106108" y="228695"/>
                  </a:cubicBezTo>
                  <a:cubicBezTo>
                    <a:pt x="112204" y="222313"/>
                    <a:pt x="118872" y="215741"/>
                    <a:pt x="126302" y="209074"/>
                  </a:cubicBezTo>
                  <a:cubicBezTo>
                    <a:pt x="143066" y="194120"/>
                    <a:pt x="159449" y="182213"/>
                    <a:pt x="174117" y="172974"/>
                  </a:cubicBezTo>
                  <a:cubicBezTo>
                    <a:pt x="159068" y="184404"/>
                    <a:pt x="142113" y="198977"/>
                    <a:pt x="125158" y="217456"/>
                  </a:cubicBezTo>
                  <a:cubicBezTo>
                    <a:pt x="118015" y="225266"/>
                    <a:pt x="111633" y="232886"/>
                    <a:pt x="105823" y="240316"/>
                  </a:cubicBezTo>
                  <a:cubicBezTo>
                    <a:pt x="104394" y="284036"/>
                    <a:pt x="98584" y="321755"/>
                    <a:pt x="92107" y="351282"/>
                  </a:cubicBezTo>
                  <a:cubicBezTo>
                    <a:pt x="88202" y="352235"/>
                    <a:pt x="84392" y="353187"/>
                    <a:pt x="80486" y="354235"/>
                  </a:cubicBezTo>
                  <a:cubicBezTo>
                    <a:pt x="84773" y="330994"/>
                    <a:pt x="88583" y="304229"/>
                    <a:pt x="91059" y="274892"/>
                  </a:cubicBezTo>
                  <a:cubicBezTo>
                    <a:pt x="81534" y="267557"/>
                    <a:pt x="70961" y="260032"/>
                    <a:pt x="59055" y="252698"/>
                  </a:cubicBezTo>
                  <a:cubicBezTo>
                    <a:pt x="37719" y="239554"/>
                    <a:pt x="17526" y="230029"/>
                    <a:pt x="0" y="223076"/>
                  </a:cubicBezTo>
                  <a:cubicBezTo>
                    <a:pt x="16574" y="228029"/>
                    <a:pt x="35528" y="235077"/>
                    <a:pt x="55721" y="244983"/>
                  </a:cubicBezTo>
                  <a:cubicBezTo>
                    <a:pt x="69247" y="251651"/>
                    <a:pt x="81344" y="258699"/>
                    <a:pt x="91916" y="265557"/>
                  </a:cubicBezTo>
                  <a:cubicBezTo>
                    <a:pt x="93726" y="240411"/>
                    <a:pt x="94393" y="213360"/>
                    <a:pt x="93536" y="184690"/>
                  </a:cubicBezTo>
                  <a:cubicBezTo>
                    <a:pt x="83629" y="176022"/>
                    <a:pt x="72390" y="167069"/>
                    <a:pt x="59531" y="158210"/>
                  </a:cubicBezTo>
                  <a:cubicBezTo>
                    <a:pt x="38862" y="144018"/>
                    <a:pt x="19145" y="133540"/>
                    <a:pt x="1905" y="125730"/>
                  </a:cubicBezTo>
                  <a:cubicBezTo>
                    <a:pt x="18288" y="131540"/>
                    <a:pt x="36862" y="139446"/>
                    <a:pt x="56483" y="150304"/>
                  </a:cubicBezTo>
                  <a:cubicBezTo>
                    <a:pt x="69914" y="157734"/>
                    <a:pt x="81820" y="165449"/>
                    <a:pt x="92202" y="172879"/>
                  </a:cubicBezTo>
                  <a:close/>
                </a:path>
              </a:pathLst>
            </a:custGeom>
            <a:solidFill>
              <a:srgbClr val="6FA31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2" name="Google Shape;242;p5"/>
            <p:cNvSpPr/>
            <p:nvPr/>
          </p:nvSpPr>
          <p:spPr>
            <a:xfrm>
              <a:off x="6438423" y="4615851"/>
              <a:ext cx="384284" cy="245514"/>
            </a:xfrm>
            <a:custGeom>
              <a:avLst/>
              <a:gdLst/>
              <a:ahLst/>
              <a:cxnLst/>
              <a:rect l="l" t="t" r="r" b="b"/>
              <a:pathLst>
                <a:path w="384284" h="245514" extrusionOk="0">
                  <a:moveTo>
                    <a:pt x="0" y="198655"/>
                  </a:moveTo>
                  <a:cubicBezTo>
                    <a:pt x="16764" y="195893"/>
                    <a:pt x="35719" y="195797"/>
                    <a:pt x="54864" y="202560"/>
                  </a:cubicBezTo>
                  <a:cubicBezTo>
                    <a:pt x="87916" y="214181"/>
                    <a:pt x="94488" y="236564"/>
                    <a:pt x="127444" y="243327"/>
                  </a:cubicBezTo>
                  <a:cubicBezTo>
                    <a:pt x="132397" y="244375"/>
                    <a:pt x="163925" y="250852"/>
                    <a:pt x="176403" y="234945"/>
                  </a:cubicBezTo>
                  <a:cubicBezTo>
                    <a:pt x="187261" y="221039"/>
                    <a:pt x="181737" y="192749"/>
                    <a:pt x="159163" y="167508"/>
                  </a:cubicBezTo>
                  <a:cubicBezTo>
                    <a:pt x="173260" y="173890"/>
                    <a:pt x="196882" y="182081"/>
                    <a:pt x="226123" y="180748"/>
                  </a:cubicBezTo>
                  <a:cubicBezTo>
                    <a:pt x="243173" y="179986"/>
                    <a:pt x="282130" y="175033"/>
                    <a:pt x="284416" y="160269"/>
                  </a:cubicBezTo>
                  <a:cubicBezTo>
                    <a:pt x="286131" y="148839"/>
                    <a:pt x="265557" y="133694"/>
                    <a:pt x="236220" y="122931"/>
                  </a:cubicBezTo>
                  <a:cubicBezTo>
                    <a:pt x="255270" y="120836"/>
                    <a:pt x="284321" y="115406"/>
                    <a:pt x="315944" y="99785"/>
                  </a:cubicBezTo>
                  <a:cubicBezTo>
                    <a:pt x="330803" y="92451"/>
                    <a:pt x="388430" y="63971"/>
                    <a:pt x="384048" y="36730"/>
                  </a:cubicBezTo>
                  <a:cubicBezTo>
                    <a:pt x="381000" y="17965"/>
                    <a:pt x="349948" y="9298"/>
                    <a:pt x="347853" y="8726"/>
                  </a:cubicBezTo>
                  <a:cubicBezTo>
                    <a:pt x="290703" y="-6609"/>
                    <a:pt x="234410" y="60733"/>
                    <a:pt x="230981" y="64829"/>
                  </a:cubicBezTo>
                  <a:cubicBezTo>
                    <a:pt x="231648" y="57590"/>
                    <a:pt x="232124" y="47017"/>
                    <a:pt x="231457" y="34348"/>
                  </a:cubicBezTo>
                  <a:cubicBezTo>
                    <a:pt x="230600" y="19299"/>
                    <a:pt x="230124" y="11679"/>
                    <a:pt x="225742" y="6821"/>
                  </a:cubicBezTo>
                  <a:cubicBezTo>
                    <a:pt x="214503" y="-5656"/>
                    <a:pt x="187547" y="2726"/>
                    <a:pt x="186118" y="3106"/>
                  </a:cubicBezTo>
                  <a:cubicBezTo>
                    <a:pt x="148495" y="15203"/>
                    <a:pt x="137541" y="66067"/>
                    <a:pt x="136207" y="72544"/>
                  </a:cubicBezTo>
                  <a:cubicBezTo>
                    <a:pt x="136779" y="70829"/>
                    <a:pt x="145066" y="44921"/>
                    <a:pt x="127825" y="23585"/>
                  </a:cubicBezTo>
                  <a:cubicBezTo>
                    <a:pt x="119634" y="13394"/>
                    <a:pt x="102870" y="630"/>
                    <a:pt x="88487" y="4631"/>
                  </a:cubicBezTo>
                  <a:cubicBezTo>
                    <a:pt x="61531" y="12155"/>
                    <a:pt x="44767" y="71115"/>
                    <a:pt x="34385" y="144172"/>
                  </a:cubicBezTo>
                  <a:cubicBezTo>
                    <a:pt x="30575" y="171508"/>
                    <a:pt x="8954" y="187320"/>
                    <a:pt x="0" y="198655"/>
                  </a:cubicBezTo>
                  <a:close/>
                </a:path>
              </a:pathLst>
            </a:custGeom>
            <a:solidFill>
              <a:srgbClr val="A0CB3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" name="Google Shape;243;p5"/>
            <p:cNvSpPr/>
            <p:nvPr/>
          </p:nvSpPr>
          <p:spPr>
            <a:xfrm>
              <a:off x="6440518" y="4613719"/>
              <a:ext cx="322421" cy="216122"/>
            </a:xfrm>
            <a:custGeom>
              <a:avLst/>
              <a:gdLst/>
              <a:ahLst/>
              <a:cxnLst/>
              <a:rect l="l" t="t" r="r" b="b"/>
              <a:pathLst>
                <a:path w="322421" h="216122" extrusionOk="0">
                  <a:moveTo>
                    <a:pt x="157639" y="111157"/>
                  </a:moveTo>
                  <a:cubicBezTo>
                    <a:pt x="156877" y="111252"/>
                    <a:pt x="156115" y="111347"/>
                    <a:pt x="155257" y="111442"/>
                  </a:cubicBezTo>
                  <a:cubicBezTo>
                    <a:pt x="161544" y="108395"/>
                    <a:pt x="167830" y="105346"/>
                    <a:pt x="174403" y="102394"/>
                  </a:cubicBezTo>
                  <a:cubicBezTo>
                    <a:pt x="229171" y="77819"/>
                    <a:pt x="279940" y="62579"/>
                    <a:pt x="322421" y="52959"/>
                  </a:cubicBezTo>
                  <a:cubicBezTo>
                    <a:pt x="285274" y="57721"/>
                    <a:pt x="235648" y="67628"/>
                    <a:pt x="180213" y="88773"/>
                  </a:cubicBezTo>
                  <a:cubicBezTo>
                    <a:pt x="185642" y="79153"/>
                    <a:pt x="191071" y="68485"/>
                    <a:pt x="196120" y="56674"/>
                  </a:cubicBezTo>
                  <a:cubicBezTo>
                    <a:pt x="205073" y="36100"/>
                    <a:pt x="211169" y="16764"/>
                    <a:pt x="215360" y="0"/>
                  </a:cubicBezTo>
                  <a:cubicBezTo>
                    <a:pt x="209264" y="17907"/>
                    <a:pt x="200692" y="38481"/>
                    <a:pt x="188500" y="60388"/>
                  </a:cubicBezTo>
                  <a:cubicBezTo>
                    <a:pt x="181737" y="72676"/>
                    <a:pt x="174688" y="83629"/>
                    <a:pt x="167735" y="93536"/>
                  </a:cubicBezTo>
                  <a:cubicBezTo>
                    <a:pt x="159829" y="96774"/>
                    <a:pt x="151828" y="100108"/>
                    <a:pt x="143732" y="103822"/>
                  </a:cubicBezTo>
                  <a:cubicBezTo>
                    <a:pt x="128778" y="110680"/>
                    <a:pt x="114776" y="117824"/>
                    <a:pt x="101536" y="125158"/>
                  </a:cubicBezTo>
                  <a:cubicBezTo>
                    <a:pt x="104299" y="116777"/>
                    <a:pt x="106966" y="107728"/>
                    <a:pt x="109252" y="98107"/>
                  </a:cubicBezTo>
                  <a:cubicBezTo>
                    <a:pt x="114586" y="76295"/>
                    <a:pt x="117253" y="56293"/>
                    <a:pt x="118491" y="38957"/>
                  </a:cubicBezTo>
                  <a:cubicBezTo>
                    <a:pt x="115538" y="57626"/>
                    <a:pt x="110585" y="79438"/>
                    <a:pt x="102394" y="103061"/>
                  </a:cubicBezTo>
                  <a:cubicBezTo>
                    <a:pt x="98965" y="113062"/>
                    <a:pt x="95250" y="122301"/>
                    <a:pt x="91440" y="130873"/>
                  </a:cubicBezTo>
                  <a:cubicBezTo>
                    <a:pt x="53530" y="152781"/>
                    <a:pt x="23050" y="175736"/>
                    <a:pt x="0" y="195358"/>
                  </a:cubicBezTo>
                  <a:cubicBezTo>
                    <a:pt x="952" y="199263"/>
                    <a:pt x="1905" y="203073"/>
                    <a:pt x="2953" y="206978"/>
                  </a:cubicBezTo>
                  <a:cubicBezTo>
                    <a:pt x="21431" y="192214"/>
                    <a:pt x="43148" y="176213"/>
                    <a:pt x="67913" y="160211"/>
                  </a:cubicBezTo>
                  <a:cubicBezTo>
                    <a:pt x="78867" y="165163"/>
                    <a:pt x="90488" y="170974"/>
                    <a:pt x="102584" y="178022"/>
                  </a:cubicBezTo>
                  <a:cubicBezTo>
                    <a:pt x="124206" y="190595"/>
                    <a:pt x="142208" y="203930"/>
                    <a:pt x="156591" y="216122"/>
                  </a:cubicBezTo>
                  <a:cubicBezTo>
                    <a:pt x="144399" y="203835"/>
                    <a:pt x="129254" y="190405"/>
                    <a:pt x="110966" y="177355"/>
                  </a:cubicBezTo>
                  <a:cubicBezTo>
                    <a:pt x="98679" y="168592"/>
                    <a:pt x="86773" y="161258"/>
                    <a:pt x="75724" y="155067"/>
                  </a:cubicBezTo>
                  <a:cubicBezTo>
                    <a:pt x="96964" y="141637"/>
                    <a:pt x="120491" y="128206"/>
                    <a:pt x="146304" y="115443"/>
                  </a:cubicBezTo>
                  <a:cubicBezTo>
                    <a:pt x="158591" y="120110"/>
                    <a:pt x="171831" y="125825"/>
                    <a:pt x="185642" y="132969"/>
                  </a:cubicBezTo>
                  <a:cubicBezTo>
                    <a:pt x="207931" y="144494"/>
                    <a:pt x="226504" y="156877"/>
                    <a:pt x="241459" y="168402"/>
                  </a:cubicBezTo>
                  <a:cubicBezTo>
                    <a:pt x="228695" y="156686"/>
                    <a:pt x="212884" y="144113"/>
                    <a:pt x="194024" y="131826"/>
                  </a:cubicBezTo>
                  <a:cubicBezTo>
                    <a:pt x="181546" y="123634"/>
                    <a:pt x="169164" y="116777"/>
                    <a:pt x="157639" y="111157"/>
                  </a:cubicBezTo>
                  <a:close/>
                </a:path>
              </a:pathLst>
            </a:custGeom>
            <a:solidFill>
              <a:srgbClr val="6FA31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" name="Google Shape;244;p5"/>
            <p:cNvSpPr/>
            <p:nvPr/>
          </p:nvSpPr>
          <p:spPr>
            <a:xfrm>
              <a:off x="6126813" y="4757272"/>
              <a:ext cx="413700" cy="464529"/>
            </a:xfrm>
            <a:custGeom>
              <a:avLst/>
              <a:gdLst/>
              <a:ahLst/>
              <a:cxnLst/>
              <a:rect l="l" t="t" r="r" b="b"/>
              <a:pathLst>
                <a:path w="413700" h="464529" extrusionOk="0">
                  <a:moveTo>
                    <a:pt x="303799" y="35993"/>
                  </a:moveTo>
                  <a:cubicBezTo>
                    <a:pt x="288845" y="26753"/>
                    <a:pt x="258746" y="8561"/>
                    <a:pt x="215216" y="2655"/>
                  </a:cubicBezTo>
                  <a:cubicBezTo>
                    <a:pt x="195119" y="-107"/>
                    <a:pt x="134445" y="-8299"/>
                    <a:pt x="80247" y="30373"/>
                  </a:cubicBezTo>
                  <a:cubicBezTo>
                    <a:pt x="38623" y="59995"/>
                    <a:pt x="23574" y="100858"/>
                    <a:pt x="16430" y="120479"/>
                  </a:cubicBezTo>
                  <a:cubicBezTo>
                    <a:pt x="7667" y="144387"/>
                    <a:pt x="-12336" y="198679"/>
                    <a:pt x="10715" y="245352"/>
                  </a:cubicBezTo>
                  <a:cubicBezTo>
                    <a:pt x="18716" y="261449"/>
                    <a:pt x="43671" y="300883"/>
                    <a:pt x="65960" y="317932"/>
                  </a:cubicBezTo>
                  <a:cubicBezTo>
                    <a:pt x="67103" y="318790"/>
                    <a:pt x="76342" y="325838"/>
                    <a:pt x="83391" y="338221"/>
                  </a:cubicBezTo>
                  <a:cubicBezTo>
                    <a:pt x="87296" y="345174"/>
                    <a:pt x="92725" y="354699"/>
                    <a:pt x="89201" y="361462"/>
                  </a:cubicBezTo>
                  <a:cubicBezTo>
                    <a:pt x="84724" y="370034"/>
                    <a:pt x="70913" y="364319"/>
                    <a:pt x="61578" y="374511"/>
                  </a:cubicBezTo>
                  <a:cubicBezTo>
                    <a:pt x="55006" y="381750"/>
                    <a:pt x="54149" y="393085"/>
                    <a:pt x="55768" y="400610"/>
                  </a:cubicBezTo>
                  <a:cubicBezTo>
                    <a:pt x="57768" y="409849"/>
                    <a:pt x="63007" y="411944"/>
                    <a:pt x="68817" y="428232"/>
                  </a:cubicBezTo>
                  <a:cubicBezTo>
                    <a:pt x="70913" y="433947"/>
                    <a:pt x="71865" y="436804"/>
                    <a:pt x="71770" y="439853"/>
                  </a:cubicBezTo>
                  <a:cubicBezTo>
                    <a:pt x="71008" y="453664"/>
                    <a:pt x="51958" y="462427"/>
                    <a:pt x="47100" y="464522"/>
                  </a:cubicBezTo>
                  <a:cubicBezTo>
                    <a:pt x="53672" y="464618"/>
                    <a:pt x="67484" y="463951"/>
                    <a:pt x="81962" y="455759"/>
                  </a:cubicBezTo>
                  <a:cubicBezTo>
                    <a:pt x="90344" y="451092"/>
                    <a:pt x="98345" y="447377"/>
                    <a:pt x="102250" y="438329"/>
                  </a:cubicBezTo>
                  <a:cubicBezTo>
                    <a:pt x="102917" y="436804"/>
                    <a:pt x="106631" y="428422"/>
                    <a:pt x="103679" y="419469"/>
                  </a:cubicBezTo>
                  <a:cubicBezTo>
                    <a:pt x="100631" y="410135"/>
                    <a:pt x="93487" y="409468"/>
                    <a:pt x="93487" y="403467"/>
                  </a:cubicBezTo>
                  <a:cubicBezTo>
                    <a:pt x="93487" y="394990"/>
                    <a:pt x="108155" y="388513"/>
                    <a:pt x="113775" y="386036"/>
                  </a:cubicBezTo>
                  <a:cubicBezTo>
                    <a:pt x="125396" y="380893"/>
                    <a:pt x="135397" y="380321"/>
                    <a:pt x="137016" y="380226"/>
                  </a:cubicBezTo>
                  <a:cubicBezTo>
                    <a:pt x="165687" y="378797"/>
                    <a:pt x="200072" y="390704"/>
                    <a:pt x="208168" y="393275"/>
                  </a:cubicBezTo>
                  <a:cubicBezTo>
                    <a:pt x="255412" y="408229"/>
                    <a:pt x="302180" y="389561"/>
                    <a:pt x="311229" y="385941"/>
                  </a:cubicBezTo>
                  <a:cubicBezTo>
                    <a:pt x="374379" y="360700"/>
                    <a:pt x="398478" y="294311"/>
                    <a:pt x="402669" y="282785"/>
                  </a:cubicBezTo>
                  <a:cubicBezTo>
                    <a:pt x="426862" y="216015"/>
                    <a:pt x="404669" y="158008"/>
                    <a:pt x="398192" y="141911"/>
                  </a:cubicBezTo>
                  <a:cubicBezTo>
                    <a:pt x="373522" y="79998"/>
                    <a:pt x="325802" y="49613"/>
                    <a:pt x="303799" y="35993"/>
                  </a:cubicBezTo>
                  <a:close/>
                </a:path>
              </a:pathLst>
            </a:custGeom>
            <a:solidFill>
              <a:srgbClr val="EBD9B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" name="Google Shape;245;p5"/>
            <p:cNvSpPr/>
            <p:nvPr/>
          </p:nvSpPr>
          <p:spPr>
            <a:xfrm rot="-3540701">
              <a:off x="6441179" y="4869159"/>
              <a:ext cx="33916" cy="118516"/>
            </a:xfrm>
            <a:custGeom>
              <a:avLst/>
              <a:gdLst/>
              <a:ahLst/>
              <a:cxnLst/>
              <a:rect l="l" t="t" r="r" b="b"/>
              <a:pathLst>
                <a:path w="33907" h="118485" extrusionOk="0">
                  <a:moveTo>
                    <a:pt x="33908" y="59243"/>
                  </a:moveTo>
                  <a:cubicBezTo>
                    <a:pt x="33908" y="91962"/>
                    <a:pt x="26317" y="118486"/>
                    <a:pt x="16954" y="118486"/>
                  </a:cubicBezTo>
                  <a:cubicBezTo>
                    <a:pt x="7591" y="118486"/>
                    <a:pt x="0" y="91962"/>
                    <a:pt x="0" y="59243"/>
                  </a:cubicBezTo>
                  <a:cubicBezTo>
                    <a:pt x="0" y="26524"/>
                    <a:pt x="7591" y="0"/>
                    <a:pt x="16954" y="0"/>
                  </a:cubicBezTo>
                  <a:cubicBezTo>
                    <a:pt x="26317" y="0"/>
                    <a:pt x="33908" y="26524"/>
                    <a:pt x="33908" y="59243"/>
                  </a:cubicBezTo>
                  <a:close/>
                </a:path>
              </a:pathLst>
            </a:custGeom>
            <a:solidFill>
              <a:srgbClr val="DEC8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" name="Google Shape;246;p5"/>
            <p:cNvSpPr/>
            <p:nvPr/>
          </p:nvSpPr>
          <p:spPr>
            <a:xfrm rot="-3540701">
              <a:off x="6335168" y="4864883"/>
              <a:ext cx="33916" cy="118516"/>
            </a:xfrm>
            <a:custGeom>
              <a:avLst/>
              <a:gdLst/>
              <a:ahLst/>
              <a:cxnLst/>
              <a:rect l="l" t="t" r="r" b="b"/>
              <a:pathLst>
                <a:path w="33907" h="118485" extrusionOk="0">
                  <a:moveTo>
                    <a:pt x="33908" y="59243"/>
                  </a:moveTo>
                  <a:cubicBezTo>
                    <a:pt x="33908" y="91962"/>
                    <a:pt x="26317" y="118486"/>
                    <a:pt x="16954" y="118486"/>
                  </a:cubicBezTo>
                  <a:cubicBezTo>
                    <a:pt x="7591" y="118486"/>
                    <a:pt x="0" y="91962"/>
                    <a:pt x="0" y="59243"/>
                  </a:cubicBezTo>
                  <a:cubicBezTo>
                    <a:pt x="0" y="26524"/>
                    <a:pt x="7591" y="0"/>
                    <a:pt x="16954" y="0"/>
                  </a:cubicBezTo>
                  <a:cubicBezTo>
                    <a:pt x="26317" y="0"/>
                    <a:pt x="33908" y="26524"/>
                    <a:pt x="33908" y="59243"/>
                  </a:cubicBezTo>
                  <a:close/>
                </a:path>
              </a:pathLst>
            </a:custGeom>
            <a:solidFill>
              <a:srgbClr val="DEC8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" name="Google Shape;247;p5"/>
            <p:cNvSpPr/>
            <p:nvPr/>
          </p:nvSpPr>
          <p:spPr>
            <a:xfrm rot="-3540701">
              <a:off x="6194348" y="4954871"/>
              <a:ext cx="25342" cy="110133"/>
            </a:xfrm>
            <a:custGeom>
              <a:avLst/>
              <a:gdLst/>
              <a:ahLst/>
              <a:cxnLst/>
              <a:rect l="l" t="t" r="r" b="b"/>
              <a:pathLst>
                <a:path w="25335" h="110104" extrusionOk="0">
                  <a:moveTo>
                    <a:pt x="25335" y="55052"/>
                  </a:moveTo>
                  <a:cubicBezTo>
                    <a:pt x="25335" y="85456"/>
                    <a:pt x="19664" y="110104"/>
                    <a:pt x="12668" y="110104"/>
                  </a:cubicBezTo>
                  <a:cubicBezTo>
                    <a:pt x="5671" y="110104"/>
                    <a:pt x="0" y="85456"/>
                    <a:pt x="0" y="55052"/>
                  </a:cubicBezTo>
                  <a:cubicBezTo>
                    <a:pt x="0" y="24648"/>
                    <a:pt x="5671" y="0"/>
                    <a:pt x="12668" y="0"/>
                  </a:cubicBezTo>
                  <a:cubicBezTo>
                    <a:pt x="19664" y="0"/>
                    <a:pt x="25335" y="24648"/>
                    <a:pt x="25335" y="55052"/>
                  </a:cubicBezTo>
                  <a:close/>
                </a:path>
              </a:pathLst>
            </a:custGeom>
            <a:solidFill>
              <a:srgbClr val="DEC8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" name="Google Shape;248;p5"/>
            <p:cNvSpPr/>
            <p:nvPr/>
          </p:nvSpPr>
          <p:spPr>
            <a:xfrm rot="-3540701">
              <a:off x="6374472" y="5050090"/>
              <a:ext cx="25342" cy="76216"/>
            </a:xfrm>
            <a:custGeom>
              <a:avLst/>
              <a:gdLst/>
              <a:ahLst/>
              <a:cxnLst/>
              <a:rect l="l" t="t" r="r" b="b"/>
              <a:pathLst>
                <a:path w="25335" h="76196" extrusionOk="0">
                  <a:moveTo>
                    <a:pt x="25335" y="38098"/>
                  </a:moveTo>
                  <a:cubicBezTo>
                    <a:pt x="25335" y="59139"/>
                    <a:pt x="19664" y="76197"/>
                    <a:pt x="12668" y="76197"/>
                  </a:cubicBezTo>
                  <a:cubicBezTo>
                    <a:pt x="5671" y="76197"/>
                    <a:pt x="0" y="59139"/>
                    <a:pt x="0" y="38098"/>
                  </a:cubicBezTo>
                  <a:cubicBezTo>
                    <a:pt x="0" y="17057"/>
                    <a:pt x="5671" y="0"/>
                    <a:pt x="12668" y="0"/>
                  </a:cubicBezTo>
                  <a:cubicBezTo>
                    <a:pt x="19664" y="0"/>
                    <a:pt x="25335" y="17057"/>
                    <a:pt x="25335" y="38098"/>
                  </a:cubicBezTo>
                  <a:close/>
                </a:path>
              </a:pathLst>
            </a:custGeom>
            <a:solidFill>
              <a:srgbClr val="DEC8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" name="Google Shape;249;p5"/>
            <p:cNvSpPr/>
            <p:nvPr/>
          </p:nvSpPr>
          <p:spPr>
            <a:xfrm rot="-3540701">
              <a:off x="6170293" y="4884106"/>
              <a:ext cx="25342" cy="84600"/>
            </a:xfrm>
            <a:custGeom>
              <a:avLst/>
              <a:gdLst/>
              <a:ahLst/>
              <a:cxnLst/>
              <a:rect l="l" t="t" r="r" b="b"/>
              <a:pathLst>
                <a:path w="25335" h="84578" extrusionOk="0">
                  <a:moveTo>
                    <a:pt x="25335" y="42289"/>
                  </a:moveTo>
                  <a:cubicBezTo>
                    <a:pt x="25335" y="65645"/>
                    <a:pt x="19664" y="84578"/>
                    <a:pt x="12668" y="84578"/>
                  </a:cubicBezTo>
                  <a:cubicBezTo>
                    <a:pt x="5671" y="84578"/>
                    <a:pt x="0" y="65645"/>
                    <a:pt x="0" y="42289"/>
                  </a:cubicBezTo>
                  <a:cubicBezTo>
                    <a:pt x="0" y="18934"/>
                    <a:pt x="5671" y="0"/>
                    <a:pt x="12668" y="0"/>
                  </a:cubicBezTo>
                  <a:cubicBezTo>
                    <a:pt x="19664" y="0"/>
                    <a:pt x="25335" y="18934"/>
                    <a:pt x="25335" y="42289"/>
                  </a:cubicBezTo>
                  <a:close/>
                </a:path>
              </a:pathLst>
            </a:custGeom>
            <a:solidFill>
              <a:srgbClr val="DEC8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" name="Google Shape;250;p5"/>
            <p:cNvSpPr/>
            <p:nvPr/>
          </p:nvSpPr>
          <p:spPr>
            <a:xfrm rot="-3540701">
              <a:off x="6234302" y="5049247"/>
              <a:ext cx="25342" cy="67833"/>
            </a:xfrm>
            <a:custGeom>
              <a:avLst/>
              <a:gdLst/>
              <a:ahLst/>
              <a:cxnLst/>
              <a:rect l="l" t="t" r="r" b="b"/>
              <a:pathLst>
                <a:path w="25335" h="67815" extrusionOk="0">
                  <a:moveTo>
                    <a:pt x="25335" y="33907"/>
                  </a:moveTo>
                  <a:cubicBezTo>
                    <a:pt x="25335" y="52634"/>
                    <a:pt x="19664" y="67815"/>
                    <a:pt x="12668" y="67815"/>
                  </a:cubicBezTo>
                  <a:cubicBezTo>
                    <a:pt x="5671" y="67815"/>
                    <a:pt x="0" y="52634"/>
                    <a:pt x="0" y="33907"/>
                  </a:cubicBezTo>
                  <a:cubicBezTo>
                    <a:pt x="0" y="15181"/>
                    <a:pt x="5671" y="0"/>
                    <a:pt x="12668" y="0"/>
                  </a:cubicBezTo>
                  <a:cubicBezTo>
                    <a:pt x="19664" y="0"/>
                    <a:pt x="25335" y="15181"/>
                    <a:pt x="25335" y="33907"/>
                  </a:cubicBezTo>
                  <a:close/>
                </a:path>
              </a:pathLst>
            </a:custGeom>
            <a:solidFill>
              <a:srgbClr val="DEC8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1" name="Google Shape;251;p5"/>
          <p:cNvGrpSpPr/>
          <p:nvPr/>
        </p:nvGrpSpPr>
        <p:grpSpPr>
          <a:xfrm rot="-1757057">
            <a:off x="7648980" y="5181658"/>
            <a:ext cx="718311" cy="1074379"/>
            <a:chOff x="6126813" y="4180951"/>
            <a:chExt cx="695894" cy="1040850"/>
          </a:xfrm>
        </p:grpSpPr>
        <p:sp>
          <p:nvSpPr>
            <p:cNvPr id="252" name="Google Shape;252;p5"/>
            <p:cNvSpPr/>
            <p:nvPr/>
          </p:nvSpPr>
          <p:spPr>
            <a:xfrm>
              <a:off x="6442621" y="4180951"/>
              <a:ext cx="316937" cy="456865"/>
            </a:xfrm>
            <a:custGeom>
              <a:avLst/>
              <a:gdLst/>
              <a:ahLst/>
              <a:cxnLst/>
              <a:rect l="l" t="t" r="r" b="b"/>
              <a:pathLst>
                <a:path w="316937" h="456865" extrusionOk="0">
                  <a:moveTo>
                    <a:pt x="41618" y="456866"/>
                  </a:moveTo>
                  <a:cubicBezTo>
                    <a:pt x="46952" y="436482"/>
                    <a:pt x="49142" y="413051"/>
                    <a:pt x="43046" y="388667"/>
                  </a:cubicBezTo>
                  <a:cubicBezTo>
                    <a:pt x="32473" y="346471"/>
                    <a:pt x="5518" y="335803"/>
                    <a:pt x="851" y="294274"/>
                  </a:cubicBezTo>
                  <a:cubicBezTo>
                    <a:pt x="184" y="288083"/>
                    <a:pt x="-4293" y="248363"/>
                    <a:pt x="16757" y="234743"/>
                  </a:cubicBezTo>
                  <a:cubicBezTo>
                    <a:pt x="35140" y="222836"/>
                    <a:pt x="69526" y="232933"/>
                    <a:pt x="98101" y="263699"/>
                  </a:cubicBezTo>
                  <a:cubicBezTo>
                    <a:pt x="91814" y="245506"/>
                    <a:pt x="84385" y="215407"/>
                    <a:pt x="89338" y="179498"/>
                  </a:cubicBezTo>
                  <a:cubicBezTo>
                    <a:pt x="92195" y="158543"/>
                    <a:pt x="102768" y="110918"/>
                    <a:pt x="121246" y="109775"/>
                  </a:cubicBezTo>
                  <a:cubicBezTo>
                    <a:pt x="135534" y="108917"/>
                    <a:pt x="151917" y="136159"/>
                    <a:pt x="161918" y="173592"/>
                  </a:cubicBezTo>
                  <a:cubicBezTo>
                    <a:pt x="166681" y="150256"/>
                    <a:pt x="176682" y="115013"/>
                    <a:pt x="199637" y="77770"/>
                  </a:cubicBezTo>
                  <a:cubicBezTo>
                    <a:pt x="210401" y="60244"/>
                    <a:pt x="252215" y="-7669"/>
                    <a:pt x="285267" y="713"/>
                  </a:cubicBezTo>
                  <a:cubicBezTo>
                    <a:pt x="308127" y="6524"/>
                    <a:pt x="315366" y="45957"/>
                    <a:pt x="315747" y="48624"/>
                  </a:cubicBezTo>
                  <a:cubicBezTo>
                    <a:pt x="328225" y="120919"/>
                    <a:pt x="238595" y="182926"/>
                    <a:pt x="233070" y="186641"/>
                  </a:cubicBezTo>
                  <a:cubicBezTo>
                    <a:pt x="242119" y="186641"/>
                    <a:pt x="255168" y="187213"/>
                    <a:pt x="270789" y="189499"/>
                  </a:cubicBezTo>
                  <a:cubicBezTo>
                    <a:pt x="289363" y="192261"/>
                    <a:pt x="298697" y="193785"/>
                    <a:pt x="304222" y="199595"/>
                  </a:cubicBezTo>
                  <a:cubicBezTo>
                    <a:pt x="318414" y="214835"/>
                    <a:pt x="304984" y="247316"/>
                    <a:pt x="304222" y="248935"/>
                  </a:cubicBezTo>
                  <a:cubicBezTo>
                    <a:pt x="284981" y="294083"/>
                    <a:pt x="220878" y="301799"/>
                    <a:pt x="212782" y="302751"/>
                  </a:cubicBezTo>
                  <a:cubicBezTo>
                    <a:pt x="214972" y="302180"/>
                    <a:pt x="247929" y="295036"/>
                    <a:pt x="272313" y="318658"/>
                  </a:cubicBezTo>
                  <a:cubicBezTo>
                    <a:pt x="283934" y="329897"/>
                    <a:pt x="297840" y="352091"/>
                    <a:pt x="291268" y="369426"/>
                  </a:cubicBezTo>
                  <a:cubicBezTo>
                    <a:pt x="278885" y="401811"/>
                    <a:pt x="204209" y="415908"/>
                    <a:pt x="112674" y="420385"/>
                  </a:cubicBezTo>
                  <a:cubicBezTo>
                    <a:pt x="78670" y="422194"/>
                    <a:pt x="56667" y="447150"/>
                    <a:pt x="41618" y="456866"/>
                  </a:cubicBezTo>
                  <a:close/>
                </a:path>
              </a:pathLst>
            </a:custGeom>
            <a:solidFill>
              <a:srgbClr val="62B43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" name="Google Shape;253;p5"/>
            <p:cNvSpPr/>
            <p:nvPr/>
          </p:nvSpPr>
          <p:spPr>
            <a:xfrm>
              <a:off x="6391369" y="4303660"/>
              <a:ext cx="298799" cy="506749"/>
            </a:xfrm>
            <a:custGeom>
              <a:avLst/>
              <a:gdLst/>
              <a:ahLst/>
              <a:cxnLst/>
              <a:rect l="l" t="t" r="r" b="b"/>
              <a:pathLst>
                <a:path w="298799" h="506749" extrusionOk="0">
                  <a:moveTo>
                    <a:pt x="237839" y="240431"/>
                  </a:moveTo>
                  <a:cubicBezTo>
                    <a:pt x="220694" y="243193"/>
                    <a:pt x="201073" y="247765"/>
                    <a:pt x="179737" y="255004"/>
                  </a:cubicBezTo>
                  <a:cubicBezTo>
                    <a:pt x="166592" y="259481"/>
                    <a:pt x="154781" y="264433"/>
                    <a:pt x="144018" y="269386"/>
                  </a:cubicBezTo>
                  <a:cubicBezTo>
                    <a:pt x="149447" y="258814"/>
                    <a:pt x="155162" y="247955"/>
                    <a:pt x="160973" y="236811"/>
                  </a:cubicBezTo>
                  <a:cubicBezTo>
                    <a:pt x="175165" y="209950"/>
                    <a:pt x="188690" y="184995"/>
                    <a:pt x="201359" y="162040"/>
                  </a:cubicBezTo>
                  <a:cubicBezTo>
                    <a:pt x="211836" y="155944"/>
                    <a:pt x="223457" y="149752"/>
                    <a:pt x="236410" y="143847"/>
                  </a:cubicBezTo>
                  <a:cubicBezTo>
                    <a:pt x="259271" y="133560"/>
                    <a:pt x="280511" y="126702"/>
                    <a:pt x="298799" y="122035"/>
                  </a:cubicBezTo>
                  <a:cubicBezTo>
                    <a:pt x="281654" y="124797"/>
                    <a:pt x="262033" y="129369"/>
                    <a:pt x="240697" y="136608"/>
                  </a:cubicBezTo>
                  <a:cubicBezTo>
                    <a:pt x="228886" y="140608"/>
                    <a:pt x="218027" y="144990"/>
                    <a:pt x="208217" y="149467"/>
                  </a:cubicBezTo>
                  <a:cubicBezTo>
                    <a:pt x="259651" y="57074"/>
                    <a:pt x="294799" y="1258"/>
                    <a:pt x="292894" y="19"/>
                  </a:cubicBezTo>
                  <a:cubicBezTo>
                    <a:pt x="290798" y="-1219"/>
                    <a:pt x="249650" y="56979"/>
                    <a:pt x="201168" y="136322"/>
                  </a:cubicBezTo>
                  <a:cubicBezTo>
                    <a:pt x="200406" y="127750"/>
                    <a:pt x="199358" y="118796"/>
                    <a:pt x="197834" y="109366"/>
                  </a:cubicBezTo>
                  <a:cubicBezTo>
                    <a:pt x="194215" y="87173"/>
                    <a:pt x="188881" y="67742"/>
                    <a:pt x="183261" y="51264"/>
                  </a:cubicBezTo>
                  <a:cubicBezTo>
                    <a:pt x="187833" y="69647"/>
                    <a:pt x="191834" y="91555"/>
                    <a:pt x="193453" y="116606"/>
                  </a:cubicBezTo>
                  <a:cubicBezTo>
                    <a:pt x="194215" y="127655"/>
                    <a:pt x="194310" y="138037"/>
                    <a:pt x="194215" y="147752"/>
                  </a:cubicBezTo>
                  <a:cubicBezTo>
                    <a:pt x="185642" y="161849"/>
                    <a:pt x="176975" y="176613"/>
                    <a:pt x="168212" y="191663"/>
                  </a:cubicBezTo>
                  <a:cubicBezTo>
                    <a:pt x="154019" y="216237"/>
                    <a:pt x="140970" y="239764"/>
                    <a:pt x="128873" y="262243"/>
                  </a:cubicBezTo>
                  <a:cubicBezTo>
                    <a:pt x="128111" y="252337"/>
                    <a:pt x="126968" y="241764"/>
                    <a:pt x="125158" y="230525"/>
                  </a:cubicBezTo>
                  <a:cubicBezTo>
                    <a:pt x="121539" y="208331"/>
                    <a:pt x="116205" y="188900"/>
                    <a:pt x="110585" y="172422"/>
                  </a:cubicBezTo>
                  <a:cubicBezTo>
                    <a:pt x="115157" y="190805"/>
                    <a:pt x="119158" y="212713"/>
                    <a:pt x="120777" y="237764"/>
                  </a:cubicBezTo>
                  <a:cubicBezTo>
                    <a:pt x="121730" y="251575"/>
                    <a:pt x="121825" y="264433"/>
                    <a:pt x="121349" y="276340"/>
                  </a:cubicBezTo>
                  <a:cubicBezTo>
                    <a:pt x="91726" y="332537"/>
                    <a:pt x="16669" y="468173"/>
                    <a:pt x="0" y="505321"/>
                  </a:cubicBezTo>
                  <a:cubicBezTo>
                    <a:pt x="4858" y="508178"/>
                    <a:pt x="14002" y="503892"/>
                    <a:pt x="18860" y="506750"/>
                  </a:cubicBezTo>
                  <a:cubicBezTo>
                    <a:pt x="35338" y="471126"/>
                    <a:pt x="107061" y="341300"/>
                    <a:pt x="137446" y="281864"/>
                  </a:cubicBezTo>
                  <a:cubicBezTo>
                    <a:pt x="148590" y="275197"/>
                    <a:pt x="161163" y="268434"/>
                    <a:pt x="175355" y="261957"/>
                  </a:cubicBezTo>
                  <a:cubicBezTo>
                    <a:pt x="198310" y="251956"/>
                    <a:pt x="219551" y="245098"/>
                    <a:pt x="237839" y="240431"/>
                  </a:cubicBezTo>
                  <a:close/>
                </a:path>
              </a:pathLst>
            </a:custGeom>
            <a:solidFill>
              <a:srgbClr val="36A01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" name="Google Shape;254;p5"/>
            <p:cNvSpPr/>
            <p:nvPr/>
          </p:nvSpPr>
          <p:spPr>
            <a:xfrm>
              <a:off x="6240144" y="4358926"/>
              <a:ext cx="246944" cy="416145"/>
            </a:xfrm>
            <a:custGeom>
              <a:avLst/>
              <a:gdLst/>
              <a:ahLst/>
              <a:cxnLst/>
              <a:rect l="l" t="t" r="r" b="b"/>
              <a:pathLst>
                <a:path w="246944" h="416145" extrusionOk="0">
                  <a:moveTo>
                    <a:pt x="117126" y="416146"/>
                  </a:moveTo>
                  <a:cubicBezTo>
                    <a:pt x="111696" y="400144"/>
                    <a:pt x="102743" y="383284"/>
                    <a:pt x="87789" y="369568"/>
                  </a:cubicBezTo>
                  <a:cubicBezTo>
                    <a:pt x="61976" y="345947"/>
                    <a:pt x="39116" y="350614"/>
                    <a:pt x="17589" y="324801"/>
                  </a:cubicBezTo>
                  <a:cubicBezTo>
                    <a:pt x="14351" y="320896"/>
                    <a:pt x="-6223" y="296226"/>
                    <a:pt x="1873" y="277652"/>
                  </a:cubicBezTo>
                  <a:cubicBezTo>
                    <a:pt x="8922" y="261555"/>
                    <a:pt x="36544" y="253078"/>
                    <a:pt x="69405" y="261079"/>
                  </a:cubicBezTo>
                  <a:cubicBezTo>
                    <a:pt x="57118" y="251649"/>
                    <a:pt x="38735" y="234694"/>
                    <a:pt x="26162" y="208310"/>
                  </a:cubicBezTo>
                  <a:cubicBezTo>
                    <a:pt x="18828" y="192880"/>
                    <a:pt x="4826" y="156209"/>
                    <a:pt x="16637" y="147255"/>
                  </a:cubicBezTo>
                  <a:cubicBezTo>
                    <a:pt x="25876" y="140302"/>
                    <a:pt x="49022" y="151351"/>
                    <a:pt x="72358" y="172115"/>
                  </a:cubicBezTo>
                  <a:cubicBezTo>
                    <a:pt x="65214" y="154303"/>
                    <a:pt x="56261" y="126109"/>
                    <a:pt x="55213" y="90867"/>
                  </a:cubicBezTo>
                  <a:cubicBezTo>
                    <a:pt x="54642" y="74293"/>
                    <a:pt x="52641" y="10095"/>
                    <a:pt x="78645" y="1046"/>
                  </a:cubicBezTo>
                  <a:cubicBezTo>
                    <a:pt x="96647" y="-5145"/>
                    <a:pt x="118935" y="18096"/>
                    <a:pt x="120459" y="19715"/>
                  </a:cubicBezTo>
                  <a:cubicBezTo>
                    <a:pt x="160941" y="62864"/>
                    <a:pt x="128175" y="144302"/>
                    <a:pt x="126079" y="149255"/>
                  </a:cubicBezTo>
                  <a:cubicBezTo>
                    <a:pt x="132175" y="145255"/>
                    <a:pt x="141224" y="139826"/>
                    <a:pt x="152749" y="134396"/>
                  </a:cubicBezTo>
                  <a:cubicBezTo>
                    <a:pt x="166465" y="128015"/>
                    <a:pt x="173418" y="124871"/>
                    <a:pt x="179705" y="126395"/>
                  </a:cubicBezTo>
                  <a:cubicBezTo>
                    <a:pt x="195993" y="130396"/>
                    <a:pt x="201422" y="158209"/>
                    <a:pt x="201612" y="159542"/>
                  </a:cubicBezTo>
                  <a:cubicBezTo>
                    <a:pt x="208661" y="198404"/>
                    <a:pt x="169037" y="232123"/>
                    <a:pt x="163989" y="236314"/>
                  </a:cubicBezTo>
                  <a:cubicBezTo>
                    <a:pt x="165227" y="234980"/>
                    <a:pt x="184182" y="215549"/>
                    <a:pt x="211137" y="220598"/>
                  </a:cubicBezTo>
                  <a:cubicBezTo>
                    <a:pt x="223996" y="222979"/>
                    <a:pt x="243141" y="231742"/>
                    <a:pt x="246380" y="246410"/>
                  </a:cubicBezTo>
                  <a:cubicBezTo>
                    <a:pt x="252476" y="273747"/>
                    <a:pt x="208470" y="316324"/>
                    <a:pt x="148844" y="359948"/>
                  </a:cubicBezTo>
                  <a:cubicBezTo>
                    <a:pt x="126651" y="376426"/>
                    <a:pt x="122841" y="403001"/>
                    <a:pt x="117126" y="416146"/>
                  </a:cubicBezTo>
                  <a:close/>
                </a:path>
              </a:pathLst>
            </a:custGeom>
            <a:solidFill>
              <a:srgbClr val="A0CB3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" name="Google Shape;255;p5"/>
            <p:cNvSpPr/>
            <p:nvPr/>
          </p:nvSpPr>
          <p:spPr>
            <a:xfrm>
              <a:off x="6268592" y="4446364"/>
              <a:ext cx="174116" cy="354234"/>
            </a:xfrm>
            <a:custGeom>
              <a:avLst/>
              <a:gdLst/>
              <a:ahLst/>
              <a:cxnLst/>
              <a:rect l="l" t="t" r="r" b="b"/>
              <a:pathLst>
                <a:path w="174116" h="354234" extrusionOk="0">
                  <a:moveTo>
                    <a:pt x="92202" y="172879"/>
                  </a:moveTo>
                  <a:cubicBezTo>
                    <a:pt x="92488" y="173641"/>
                    <a:pt x="92774" y="174307"/>
                    <a:pt x="93059" y="175070"/>
                  </a:cubicBezTo>
                  <a:cubicBezTo>
                    <a:pt x="92774" y="168021"/>
                    <a:pt x="92488" y="161068"/>
                    <a:pt x="92012" y="153924"/>
                  </a:cubicBezTo>
                  <a:cubicBezTo>
                    <a:pt x="87821" y="94012"/>
                    <a:pt x="77343" y="42101"/>
                    <a:pt x="65818" y="0"/>
                  </a:cubicBezTo>
                  <a:cubicBezTo>
                    <a:pt x="79153" y="35052"/>
                    <a:pt x="93821" y="83439"/>
                    <a:pt x="101251" y="142304"/>
                  </a:cubicBezTo>
                  <a:cubicBezTo>
                    <a:pt x="107252" y="132969"/>
                    <a:pt x="114014" y="123158"/>
                    <a:pt x="122015" y="113062"/>
                  </a:cubicBezTo>
                  <a:cubicBezTo>
                    <a:pt x="135922" y="95440"/>
                    <a:pt x="150019" y="80963"/>
                    <a:pt x="162878" y="69342"/>
                  </a:cubicBezTo>
                  <a:cubicBezTo>
                    <a:pt x="150019" y="83153"/>
                    <a:pt x="135827" y="100489"/>
                    <a:pt x="122301" y="121539"/>
                  </a:cubicBezTo>
                  <a:cubicBezTo>
                    <a:pt x="114681" y="133350"/>
                    <a:pt x="108299" y="144685"/>
                    <a:pt x="102870" y="155448"/>
                  </a:cubicBezTo>
                  <a:cubicBezTo>
                    <a:pt x="103727" y="163925"/>
                    <a:pt x="104585" y="172593"/>
                    <a:pt x="105061" y="181451"/>
                  </a:cubicBezTo>
                  <a:cubicBezTo>
                    <a:pt x="106108" y="197834"/>
                    <a:pt x="106394" y="213646"/>
                    <a:pt x="106108" y="228695"/>
                  </a:cubicBezTo>
                  <a:cubicBezTo>
                    <a:pt x="112204" y="222313"/>
                    <a:pt x="118872" y="215741"/>
                    <a:pt x="126302" y="209074"/>
                  </a:cubicBezTo>
                  <a:cubicBezTo>
                    <a:pt x="143066" y="194120"/>
                    <a:pt x="159449" y="182213"/>
                    <a:pt x="174117" y="172974"/>
                  </a:cubicBezTo>
                  <a:cubicBezTo>
                    <a:pt x="159068" y="184404"/>
                    <a:pt x="142113" y="198977"/>
                    <a:pt x="125158" y="217456"/>
                  </a:cubicBezTo>
                  <a:cubicBezTo>
                    <a:pt x="118015" y="225266"/>
                    <a:pt x="111633" y="232886"/>
                    <a:pt x="105823" y="240316"/>
                  </a:cubicBezTo>
                  <a:cubicBezTo>
                    <a:pt x="104394" y="284036"/>
                    <a:pt x="98584" y="321755"/>
                    <a:pt x="92107" y="351282"/>
                  </a:cubicBezTo>
                  <a:cubicBezTo>
                    <a:pt x="88202" y="352235"/>
                    <a:pt x="84392" y="353187"/>
                    <a:pt x="80486" y="354235"/>
                  </a:cubicBezTo>
                  <a:cubicBezTo>
                    <a:pt x="84773" y="330994"/>
                    <a:pt x="88583" y="304229"/>
                    <a:pt x="91059" y="274892"/>
                  </a:cubicBezTo>
                  <a:cubicBezTo>
                    <a:pt x="81534" y="267557"/>
                    <a:pt x="70961" y="260032"/>
                    <a:pt x="59055" y="252698"/>
                  </a:cubicBezTo>
                  <a:cubicBezTo>
                    <a:pt x="37719" y="239554"/>
                    <a:pt x="17526" y="230029"/>
                    <a:pt x="0" y="223076"/>
                  </a:cubicBezTo>
                  <a:cubicBezTo>
                    <a:pt x="16574" y="228029"/>
                    <a:pt x="35528" y="235077"/>
                    <a:pt x="55721" y="244983"/>
                  </a:cubicBezTo>
                  <a:cubicBezTo>
                    <a:pt x="69247" y="251651"/>
                    <a:pt x="81344" y="258699"/>
                    <a:pt x="91916" y="265557"/>
                  </a:cubicBezTo>
                  <a:cubicBezTo>
                    <a:pt x="93726" y="240411"/>
                    <a:pt x="94393" y="213360"/>
                    <a:pt x="93536" y="184690"/>
                  </a:cubicBezTo>
                  <a:cubicBezTo>
                    <a:pt x="83629" y="176022"/>
                    <a:pt x="72390" y="167069"/>
                    <a:pt x="59531" y="158210"/>
                  </a:cubicBezTo>
                  <a:cubicBezTo>
                    <a:pt x="38862" y="144018"/>
                    <a:pt x="19145" y="133540"/>
                    <a:pt x="1905" y="125730"/>
                  </a:cubicBezTo>
                  <a:cubicBezTo>
                    <a:pt x="18288" y="131540"/>
                    <a:pt x="36862" y="139446"/>
                    <a:pt x="56483" y="150304"/>
                  </a:cubicBezTo>
                  <a:cubicBezTo>
                    <a:pt x="69914" y="157734"/>
                    <a:pt x="81820" y="165449"/>
                    <a:pt x="92202" y="172879"/>
                  </a:cubicBezTo>
                  <a:close/>
                </a:path>
              </a:pathLst>
            </a:custGeom>
            <a:solidFill>
              <a:srgbClr val="6FA31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" name="Google Shape;256;p5"/>
            <p:cNvSpPr/>
            <p:nvPr/>
          </p:nvSpPr>
          <p:spPr>
            <a:xfrm>
              <a:off x="6438423" y="4615851"/>
              <a:ext cx="384284" cy="245514"/>
            </a:xfrm>
            <a:custGeom>
              <a:avLst/>
              <a:gdLst/>
              <a:ahLst/>
              <a:cxnLst/>
              <a:rect l="l" t="t" r="r" b="b"/>
              <a:pathLst>
                <a:path w="384284" h="245514" extrusionOk="0">
                  <a:moveTo>
                    <a:pt x="0" y="198655"/>
                  </a:moveTo>
                  <a:cubicBezTo>
                    <a:pt x="16764" y="195893"/>
                    <a:pt x="35719" y="195797"/>
                    <a:pt x="54864" y="202560"/>
                  </a:cubicBezTo>
                  <a:cubicBezTo>
                    <a:pt x="87916" y="214181"/>
                    <a:pt x="94488" y="236564"/>
                    <a:pt x="127444" y="243327"/>
                  </a:cubicBezTo>
                  <a:cubicBezTo>
                    <a:pt x="132397" y="244375"/>
                    <a:pt x="163925" y="250852"/>
                    <a:pt x="176403" y="234945"/>
                  </a:cubicBezTo>
                  <a:cubicBezTo>
                    <a:pt x="187261" y="221039"/>
                    <a:pt x="181737" y="192749"/>
                    <a:pt x="159163" y="167508"/>
                  </a:cubicBezTo>
                  <a:cubicBezTo>
                    <a:pt x="173260" y="173890"/>
                    <a:pt x="196882" y="182081"/>
                    <a:pt x="226123" y="180748"/>
                  </a:cubicBezTo>
                  <a:cubicBezTo>
                    <a:pt x="243173" y="179986"/>
                    <a:pt x="282130" y="175033"/>
                    <a:pt x="284416" y="160269"/>
                  </a:cubicBezTo>
                  <a:cubicBezTo>
                    <a:pt x="286131" y="148839"/>
                    <a:pt x="265557" y="133694"/>
                    <a:pt x="236220" y="122931"/>
                  </a:cubicBezTo>
                  <a:cubicBezTo>
                    <a:pt x="255270" y="120836"/>
                    <a:pt x="284321" y="115406"/>
                    <a:pt x="315944" y="99785"/>
                  </a:cubicBezTo>
                  <a:cubicBezTo>
                    <a:pt x="330803" y="92451"/>
                    <a:pt x="388430" y="63971"/>
                    <a:pt x="384048" y="36730"/>
                  </a:cubicBezTo>
                  <a:cubicBezTo>
                    <a:pt x="381000" y="17965"/>
                    <a:pt x="349948" y="9298"/>
                    <a:pt x="347853" y="8726"/>
                  </a:cubicBezTo>
                  <a:cubicBezTo>
                    <a:pt x="290703" y="-6609"/>
                    <a:pt x="234410" y="60733"/>
                    <a:pt x="230981" y="64829"/>
                  </a:cubicBezTo>
                  <a:cubicBezTo>
                    <a:pt x="231648" y="57590"/>
                    <a:pt x="232124" y="47017"/>
                    <a:pt x="231457" y="34348"/>
                  </a:cubicBezTo>
                  <a:cubicBezTo>
                    <a:pt x="230600" y="19299"/>
                    <a:pt x="230124" y="11679"/>
                    <a:pt x="225742" y="6821"/>
                  </a:cubicBezTo>
                  <a:cubicBezTo>
                    <a:pt x="214503" y="-5656"/>
                    <a:pt x="187547" y="2726"/>
                    <a:pt x="186118" y="3106"/>
                  </a:cubicBezTo>
                  <a:cubicBezTo>
                    <a:pt x="148495" y="15203"/>
                    <a:pt x="137541" y="66067"/>
                    <a:pt x="136207" y="72544"/>
                  </a:cubicBezTo>
                  <a:cubicBezTo>
                    <a:pt x="136779" y="70829"/>
                    <a:pt x="145066" y="44921"/>
                    <a:pt x="127825" y="23585"/>
                  </a:cubicBezTo>
                  <a:cubicBezTo>
                    <a:pt x="119634" y="13394"/>
                    <a:pt x="102870" y="630"/>
                    <a:pt x="88487" y="4631"/>
                  </a:cubicBezTo>
                  <a:cubicBezTo>
                    <a:pt x="61531" y="12155"/>
                    <a:pt x="44767" y="71115"/>
                    <a:pt x="34385" y="144172"/>
                  </a:cubicBezTo>
                  <a:cubicBezTo>
                    <a:pt x="30575" y="171508"/>
                    <a:pt x="8954" y="187320"/>
                    <a:pt x="0" y="198655"/>
                  </a:cubicBezTo>
                  <a:close/>
                </a:path>
              </a:pathLst>
            </a:custGeom>
            <a:solidFill>
              <a:srgbClr val="A0CB3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" name="Google Shape;257;p5"/>
            <p:cNvSpPr/>
            <p:nvPr/>
          </p:nvSpPr>
          <p:spPr>
            <a:xfrm>
              <a:off x="6440518" y="4613719"/>
              <a:ext cx="322421" cy="216122"/>
            </a:xfrm>
            <a:custGeom>
              <a:avLst/>
              <a:gdLst/>
              <a:ahLst/>
              <a:cxnLst/>
              <a:rect l="l" t="t" r="r" b="b"/>
              <a:pathLst>
                <a:path w="322421" h="216122" extrusionOk="0">
                  <a:moveTo>
                    <a:pt x="157639" y="111157"/>
                  </a:moveTo>
                  <a:cubicBezTo>
                    <a:pt x="156877" y="111252"/>
                    <a:pt x="156115" y="111347"/>
                    <a:pt x="155257" y="111442"/>
                  </a:cubicBezTo>
                  <a:cubicBezTo>
                    <a:pt x="161544" y="108395"/>
                    <a:pt x="167830" y="105346"/>
                    <a:pt x="174403" y="102394"/>
                  </a:cubicBezTo>
                  <a:cubicBezTo>
                    <a:pt x="229171" y="77819"/>
                    <a:pt x="279940" y="62579"/>
                    <a:pt x="322421" y="52959"/>
                  </a:cubicBezTo>
                  <a:cubicBezTo>
                    <a:pt x="285274" y="57721"/>
                    <a:pt x="235648" y="67628"/>
                    <a:pt x="180213" y="88773"/>
                  </a:cubicBezTo>
                  <a:cubicBezTo>
                    <a:pt x="185642" y="79153"/>
                    <a:pt x="191071" y="68485"/>
                    <a:pt x="196120" y="56674"/>
                  </a:cubicBezTo>
                  <a:cubicBezTo>
                    <a:pt x="205073" y="36100"/>
                    <a:pt x="211169" y="16764"/>
                    <a:pt x="215360" y="0"/>
                  </a:cubicBezTo>
                  <a:cubicBezTo>
                    <a:pt x="209264" y="17907"/>
                    <a:pt x="200692" y="38481"/>
                    <a:pt x="188500" y="60388"/>
                  </a:cubicBezTo>
                  <a:cubicBezTo>
                    <a:pt x="181737" y="72676"/>
                    <a:pt x="174688" y="83629"/>
                    <a:pt x="167735" y="93536"/>
                  </a:cubicBezTo>
                  <a:cubicBezTo>
                    <a:pt x="159829" y="96774"/>
                    <a:pt x="151828" y="100108"/>
                    <a:pt x="143732" y="103822"/>
                  </a:cubicBezTo>
                  <a:cubicBezTo>
                    <a:pt x="128778" y="110680"/>
                    <a:pt x="114776" y="117824"/>
                    <a:pt x="101536" y="125158"/>
                  </a:cubicBezTo>
                  <a:cubicBezTo>
                    <a:pt x="104299" y="116777"/>
                    <a:pt x="106966" y="107728"/>
                    <a:pt x="109252" y="98107"/>
                  </a:cubicBezTo>
                  <a:cubicBezTo>
                    <a:pt x="114586" y="76295"/>
                    <a:pt x="117253" y="56293"/>
                    <a:pt x="118491" y="38957"/>
                  </a:cubicBezTo>
                  <a:cubicBezTo>
                    <a:pt x="115538" y="57626"/>
                    <a:pt x="110585" y="79438"/>
                    <a:pt x="102394" y="103061"/>
                  </a:cubicBezTo>
                  <a:cubicBezTo>
                    <a:pt x="98965" y="113062"/>
                    <a:pt x="95250" y="122301"/>
                    <a:pt x="91440" y="130873"/>
                  </a:cubicBezTo>
                  <a:cubicBezTo>
                    <a:pt x="53530" y="152781"/>
                    <a:pt x="23050" y="175736"/>
                    <a:pt x="0" y="195358"/>
                  </a:cubicBezTo>
                  <a:cubicBezTo>
                    <a:pt x="952" y="199263"/>
                    <a:pt x="1905" y="203073"/>
                    <a:pt x="2953" y="206978"/>
                  </a:cubicBezTo>
                  <a:cubicBezTo>
                    <a:pt x="21431" y="192214"/>
                    <a:pt x="43148" y="176213"/>
                    <a:pt x="67913" y="160211"/>
                  </a:cubicBezTo>
                  <a:cubicBezTo>
                    <a:pt x="78867" y="165163"/>
                    <a:pt x="90488" y="170974"/>
                    <a:pt x="102584" y="178022"/>
                  </a:cubicBezTo>
                  <a:cubicBezTo>
                    <a:pt x="124206" y="190595"/>
                    <a:pt x="142208" y="203930"/>
                    <a:pt x="156591" y="216122"/>
                  </a:cubicBezTo>
                  <a:cubicBezTo>
                    <a:pt x="144399" y="203835"/>
                    <a:pt x="129254" y="190405"/>
                    <a:pt x="110966" y="177355"/>
                  </a:cubicBezTo>
                  <a:cubicBezTo>
                    <a:pt x="98679" y="168592"/>
                    <a:pt x="86773" y="161258"/>
                    <a:pt x="75724" y="155067"/>
                  </a:cubicBezTo>
                  <a:cubicBezTo>
                    <a:pt x="96964" y="141637"/>
                    <a:pt x="120491" y="128206"/>
                    <a:pt x="146304" y="115443"/>
                  </a:cubicBezTo>
                  <a:cubicBezTo>
                    <a:pt x="158591" y="120110"/>
                    <a:pt x="171831" y="125825"/>
                    <a:pt x="185642" y="132969"/>
                  </a:cubicBezTo>
                  <a:cubicBezTo>
                    <a:pt x="207931" y="144494"/>
                    <a:pt x="226504" y="156877"/>
                    <a:pt x="241459" y="168402"/>
                  </a:cubicBezTo>
                  <a:cubicBezTo>
                    <a:pt x="228695" y="156686"/>
                    <a:pt x="212884" y="144113"/>
                    <a:pt x="194024" y="131826"/>
                  </a:cubicBezTo>
                  <a:cubicBezTo>
                    <a:pt x="181546" y="123634"/>
                    <a:pt x="169164" y="116777"/>
                    <a:pt x="157639" y="111157"/>
                  </a:cubicBezTo>
                  <a:close/>
                </a:path>
              </a:pathLst>
            </a:custGeom>
            <a:solidFill>
              <a:srgbClr val="6FA31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" name="Google Shape;258;p5"/>
            <p:cNvSpPr/>
            <p:nvPr/>
          </p:nvSpPr>
          <p:spPr>
            <a:xfrm>
              <a:off x="6126813" y="4757272"/>
              <a:ext cx="413700" cy="464529"/>
            </a:xfrm>
            <a:custGeom>
              <a:avLst/>
              <a:gdLst/>
              <a:ahLst/>
              <a:cxnLst/>
              <a:rect l="l" t="t" r="r" b="b"/>
              <a:pathLst>
                <a:path w="413700" h="464529" extrusionOk="0">
                  <a:moveTo>
                    <a:pt x="303799" y="35993"/>
                  </a:moveTo>
                  <a:cubicBezTo>
                    <a:pt x="288845" y="26753"/>
                    <a:pt x="258746" y="8561"/>
                    <a:pt x="215216" y="2655"/>
                  </a:cubicBezTo>
                  <a:cubicBezTo>
                    <a:pt x="195119" y="-107"/>
                    <a:pt x="134445" y="-8299"/>
                    <a:pt x="80247" y="30373"/>
                  </a:cubicBezTo>
                  <a:cubicBezTo>
                    <a:pt x="38623" y="59995"/>
                    <a:pt x="23574" y="100858"/>
                    <a:pt x="16430" y="120479"/>
                  </a:cubicBezTo>
                  <a:cubicBezTo>
                    <a:pt x="7667" y="144387"/>
                    <a:pt x="-12336" y="198679"/>
                    <a:pt x="10715" y="245352"/>
                  </a:cubicBezTo>
                  <a:cubicBezTo>
                    <a:pt x="18716" y="261449"/>
                    <a:pt x="43671" y="300883"/>
                    <a:pt x="65960" y="317932"/>
                  </a:cubicBezTo>
                  <a:cubicBezTo>
                    <a:pt x="67103" y="318790"/>
                    <a:pt x="76342" y="325838"/>
                    <a:pt x="83391" y="338221"/>
                  </a:cubicBezTo>
                  <a:cubicBezTo>
                    <a:pt x="87296" y="345174"/>
                    <a:pt x="92725" y="354699"/>
                    <a:pt x="89201" y="361462"/>
                  </a:cubicBezTo>
                  <a:cubicBezTo>
                    <a:pt x="84724" y="370034"/>
                    <a:pt x="70913" y="364319"/>
                    <a:pt x="61578" y="374511"/>
                  </a:cubicBezTo>
                  <a:cubicBezTo>
                    <a:pt x="55006" y="381750"/>
                    <a:pt x="54149" y="393085"/>
                    <a:pt x="55768" y="400610"/>
                  </a:cubicBezTo>
                  <a:cubicBezTo>
                    <a:pt x="57768" y="409849"/>
                    <a:pt x="63007" y="411944"/>
                    <a:pt x="68817" y="428232"/>
                  </a:cubicBezTo>
                  <a:cubicBezTo>
                    <a:pt x="70913" y="433947"/>
                    <a:pt x="71865" y="436804"/>
                    <a:pt x="71770" y="439853"/>
                  </a:cubicBezTo>
                  <a:cubicBezTo>
                    <a:pt x="71008" y="453664"/>
                    <a:pt x="51958" y="462427"/>
                    <a:pt x="47100" y="464522"/>
                  </a:cubicBezTo>
                  <a:cubicBezTo>
                    <a:pt x="53672" y="464618"/>
                    <a:pt x="67484" y="463951"/>
                    <a:pt x="81962" y="455759"/>
                  </a:cubicBezTo>
                  <a:cubicBezTo>
                    <a:pt x="90344" y="451092"/>
                    <a:pt x="98345" y="447377"/>
                    <a:pt x="102250" y="438329"/>
                  </a:cubicBezTo>
                  <a:cubicBezTo>
                    <a:pt x="102917" y="436804"/>
                    <a:pt x="106631" y="428422"/>
                    <a:pt x="103679" y="419469"/>
                  </a:cubicBezTo>
                  <a:cubicBezTo>
                    <a:pt x="100631" y="410135"/>
                    <a:pt x="93487" y="409468"/>
                    <a:pt x="93487" y="403467"/>
                  </a:cubicBezTo>
                  <a:cubicBezTo>
                    <a:pt x="93487" y="394990"/>
                    <a:pt x="108155" y="388513"/>
                    <a:pt x="113775" y="386036"/>
                  </a:cubicBezTo>
                  <a:cubicBezTo>
                    <a:pt x="125396" y="380893"/>
                    <a:pt x="135397" y="380321"/>
                    <a:pt x="137016" y="380226"/>
                  </a:cubicBezTo>
                  <a:cubicBezTo>
                    <a:pt x="165687" y="378797"/>
                    <a:pt x="200072" y="390704"/>
                    <a:pt x="208168" y="393275"/>
                  </a:cubicBezTo>
                  <a:cubicBezTo>
                    <a:pt x="255412" y="408229"/>
                    <a:pt x="302180" y="389561"/>
                    <a:pt x="311229" y="385941"/>
                  </a:cubicBezTo>
                  <a:cubicBezTo>
                    <a:pt x="374379" y="360700"/>
                    <a:pt x="398478" y="294311"/>
                    <a:pt x="402669" y="282785"/>
                  </a:cubicBezTo>
                  <a:cubicBezTo>
                    <a:pt x="426862" y="216015"/>
                    <a:pt x="404669" y="158008"/>
                    <a:pt x="398192" y="141911"/>
                  </a:cubicBezTo>
                  <a:cubicBezTo>
                    <a:pt x="373522" y="79998"/>
                    <a:pt x="325802" y="49613"/>
                    <a:pt x="303799" y="35993"/>
                  </a:cubicBezTo>
                  <a:close/>
                </a:path>
              </a:pathLst>
            </a:custGeom>
            <a:solidFill>
              <a:srgbClr val="EBD9B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" name="Google Shape;259;p5"/>
            <p:cNvSpPr/>
            <p:nvPr/>
          </p:nvSpPr>
          <p:spPr>
            <a:xfrm rot="-3540701">
              <a:off x="6441179" y="4869159"/>
              <a:ext cx="33916" cy="118516"/>
            </a:xfrm>
            <a:custGeom>
              <a:avLst/>
              <a:gdLst/>
              <a:ahLst/>
              <a:cxnLst/>
              <a:rect l="l" t="t" r="r" b="b"/>
              <a:pathLst>
                <a:path w="33907" h="118485" extrusionOk="0">
                  <a:moveTo>
                    <a:pt x="33908" y="59243"/>
                  </a:moveTo>
                  <a:cubicBezTo>
                    <a:pt x="33908" y="91962"/>
                    <a:pt x="26317" y="118486"/>
                    <a:pt x="16954" y="118486"/>
                  </a:cubicBezTo>
                  <a:cubicBezTo>
                    <a:pt x="7591" y="118486"/>
                    <a:pt x="0" y="91962"/>
                    <a:pt x="0" y="59243"/>
                  </a:cubicBezTo>
                  <a:cubicBezTo>
                    <a:pt x="0" y="26524"/>
                    <a:pt x="7591" y="0"/>
                    <a:pt x="16954" y="0"/>
                  </a:cubicBezTo>
                  <a:cubicBezTo>
                    <a:pt x="26317" y="0"/>
                    <a:pt x="33908" y="26524"/>
                    <a:pt x="33908" y="59243"/>
                  </a:cubicBezTo>
                  <a:close/>
                </a:path>
              </a:pathLst>
            </a:custGeom>
            <a:solidFill>
              <a:srgbClr val="DEC8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" name="Google Shape;260;p5"/>
            <p:cNvSpPr/>
            <p:nvPr/>
          </p:nvSpPr>
          <p:spPr>
            <a:xfrm rot="-3540701">
              <a:off x="6335168" y="4864883"/>
              <a:ext cx="33916" cy="118516"/>
            </a:xfrm>
            <a:custGeom>
              <a:avLst/>
              <a:gdLst/>
              <a:ahLst/>
              <a:cxnLst/>
              <a:rect l="l" t="t" r="r" b="b"/>
              <a:pathLst>
                <a:path w="33907" h="118485" extrusionOk="0">
                  <a:moveTo>
                    <a:pt x="33908" y="59243"/>
                  </a:moveTo>
                  <a:cubicBezTo>
                    <a:pt x="33908" y="91962"/>
                    <a:pt x="26317" y="118486"/>
                    <a:pt x="16954" y="118486"/>
                  </a:cubicBezTo>
                  <a:cubicBezTo>
                    <a:pt x="7591" y="118486"/>
                    <a:pt x="0" y="91962"/>
                    <a:pt x="0" y="59243"/>
                  </a:cubicBezTo>
                  <a:cubicBezTo>
                    <a:pt x="0" y="26524"/>
                    <a:pt x="7591" y="0"/>
                    <a:pt x="16954" y="0"/>
                  </a:cubicBezTo>
                  <a:cubicBezTo>
                    <a:pt x="26317" y="0"/>
                    <a:pt x="33908" y="26524"/>
                    <a:pt x="33908" y="59243"/>
                  </a:cubicBezTo>
                  <a:close/>
                </a:path>
              </a:pathLst>
            </a:custGeom>
            <a:solidFill>
              <a:srgbClr val="DEC8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" name="Google Shape;261;p5"/>
            <p:cNvSpPr/>
            <p:nvPr/>
          </p:nvSpPr>
          <p:spPr>
            <a:xfrm rot="-3540701">
              <a:off x="6194348" y="4954871"/>
              <a:ext cx="25342" cy="110133"/>
            </a:xfrm>
            <a:custGeom>
              <a:avLst/>
              <a:gdLst/>
              <a:ahLst/>
              <a:cxnLst/>
              <a:rect l="l" t="t" r="r" b="b"/>
              <a:pathLst>
                <a:path w="25335" h="110104" extrusionOk="0">
                  <a:moveTo>
                    <a:pt x="25335" y="55052"/>
                  </a:moveTo>
                  <a:cubicBezTo>
                    <a:pt x="25335" y="85456"/>
                    <a:pt x="19664" y="110104"/>
                    <a:pt x="12668" y="110104"/>
                  </a:cubicBezTo>
                  <a:cubicBezTo>
                    <a:pt x="5671" y="110104"/>
                    <a:pt x="0" y="85456"/>
                    <a:pt x="0" y="55052"/>
                  </a:cubicBezTo>
                  <a:cubicBezTo>
                    <a:pt x="0" y="24648"/>
                    <a:pt x="5671" y="0"/>
                    <a:pt x="12668" y="0"/>
                  </a:cubicBezTo>
                  <a:cubicBezTo>
                    <a:pt x="19664" y="0"/>
                    <a:pt x="25335" y="24648"/>
                    <a:pt x="25335" y="55052"/>
                  </a:cubicBezTo>
                  <a:close/>
                </a:path>
              </a:pathLst>
            </a:custGeom>
            <a:solidFill>
              <a:srgbClr val="DEC8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" name="Google Shape;262;p5"/>
            <p:cNvSpPr/>
            <p:nvPr/>
          </p:nvSpPr>
          <p:spPr>
            <a:xfrm rot="-3540701">
              <a:off x="6374472" y="5050090"/>
              <a:ext cx="25342" cy="76216"/>
            </a:xfrm>
            <a:custGeom>
              <a:avLst/>
              <a:gdLst/>
              <a:ahLst/>
              <a:cxnLst/>
              <a:rect l="l" t="t" r="r" b="b"/>
              <a:pathLst>
                <a:path w="25335" h="76196" extrusionOk="0">
                  <a:moveTo>
                    <a:pt x="25335" y="38098"/>
                  </a:moveTo>
                  <a:cubicBezTo>
                    <a:pt x="25335" y="59139"/>
                    <a:pt x="19664" y="76197"/>
                    <a:pt x="12668" y="76197"/>
                  </a:cubicBezTo>
                  <a:cubicBezTo>
                    <a:pt x="5671" y="76197"/>
                    <a:pt x="0" y="59139"/>
                    <a:pt x="0" y="38098"/>
                  </a:cubicBezTo>
                  <a:cubicBezTo>
                    <a:pt x="0" y="17057"/>
                    <a:pt x="5671" y="0"/>
                    <a:pt x="12668" y="0"/>
                  </a:cubicBezTo>
                  <a:cubicBezTo>
                    <a:pt x="19664" y="0"/>
                    <a:pt x="25335" y="17057"/>
                    <a:pt x="25335" y="38098"/>
                  </a:cubicBezTo>
                  <a:close/>
                </a:path>
              </a:pathLst>
            </a:custGeom>
            <a:solidFill>
              <a:srgbClr val="DEC8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" name="Google Shape;263;p5"/>
            <p:cNvSpPr/>
            <p:nvPr/>
          </p:nvSpPr>
          <p:spPr>
            <a:xfrm rot="-3540701">
              <a:off x="6170293" y="4884106"/>
              <a:ext cx="25342" cy="84600"/>
            </a:xfrm>
            <a:custGeom>
              <a:avLst/>
              <a:gdLst/>
              <a:ahLst/>
              <a:cxnLst/>
              <a:rect l="l" t="t" r="r" b="b"/>
              <a:pathLst>
                <a:path w="25335" h="84578" extrusionOk="0">
                  <a:moveTo>
                    <a:pt x="25335" y="42289"/>
                  </a:moveTo>
                  <a:cubicBezTo>
                    <a:pt x="25335" y="65645"/>
                    <a:pt x="19664" y="84578"/>
                    <a:pt x="12668" y="84578"/>
                  </a:cubicBezTo>
                  <a:cubicBezTo>
                    <a:pt x="5671" y="84578"/>
                    <a:pt x="0" y="65645"/>
                    <a:pt x="0" y="42289"/>
                  </a:cubicBezTo>
                  <a:cubicBezTo>
                    <a:pt x="0" y="18934"/>
                    <a:pt x="5671" y="0"/>
                    <a:pt x="12668" y="0"/>
                  </a:cubicBezTo>
                  <a:cubicBezTo>
                    <a:pt x="19664" y="0"/>
                    <a:pt x="25335" y="18934"/>
                    <a:pt x="25335" y="42289"/>
                  </a:cubicBezTo>
                  <a:close/>
                </a:path>
              </a:pathLst>
            </a:custGeom>
            <a:solidFill>
              <a:srgbClr val="DEC8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" name="Google Shape;264;p5"/>
            <p:cNvSpPr/>
            <p:nvPr/>
          </p:nvSpPr>
          <p:spPr>
            <a:xfrm rot="-3540701">
              <a:off x="6234302" y="5049247"/>
              <a:ext cx="25342" cy="67833"/>
            </a:xfrm>
            <a:custGeom>
              <a:avLst/>
              <a:gdLst/>
              <a:ahLst/>
              <a:cxnLst/>
              <a:rect l="l" t="t" r="r" b="b"/>
              <a:pathLst>
                <a:path w="25335" h="67815" extrusionOk="0">
                  <a:moveTo>
                    <a:pt x="25335" y="33907"/>
                  </a:moveTo>
                  <a:cubicBezTo>
                    <a:pt x="25335" y="52634"/>
                    <a:pt x="19664" y="67815"/>
                    <a:pt x="12668" y="67815"/>
                  </a:cubicBezTo>
                  <a:cubicBezTo>
                    <a:pt x="5671" y="67815"/>
                    <a:pt x="0" y="52634"/>
                    <a:pt x="0" y="33907"/>
                  </a:cubicBezTo>
                  <a:cubicBezTo>
                    <a:pt x="0" y="15181"/>
                    <a:pt x="5671" y="0"/>
                    <a:pt x="12668" y="0"/>
                  </a:cubicBezTo>
                  <a:cubicBezTo>
                    <a:pt x="19664" y="0"/>
                    <a:pt x="25335" y="15181"/>
                    <a:pt x="25335" y="33907"/>
                  </a:cubicBezTo>
                  <a:close/>
                </a:path>
              </a:pathLst>
            </a:custGeom>
            <a:solidFill>
              <a:srgbClr val="DEC8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5" name="Google Shape;265;p5"/>
          <p:cNvGrpSpPr/>
          <p:nvPr/>
        </p:nvGrpSpPr>
        <p:grpSpPr>
          <a:xfrm rot="-1757057">
            <a:off x="8330771" y="5189679"/>
            <a:ext cx="718311" cy="1074379"/>
            <a:chOff x="6126813" y="4180951"/>
            <a:chExt cx="695894" cy="1040850"/>
          </a:xfrm>
        </p:grpSpPr>
        <p:sp>
          <p:nvSpPr>
            <p:cNvPr id="266" name="Google Shape;266;p5"/>
            <p:cNvSpPr/>
            <p:nvPr/>
          </p:nvSpPr>
          <p:spPr>
            <a:xfrm>
              <a:off x="6442621" y="4180951"/>
              <a:ext cx="316937" cy="456865"/>
            </a:xfrm>
            <a:custGeom>
              <a:avLst/>
              <a:gdLst/>
              <a:ahLst/>
              <a:cxnLst/>
              <a:rect l="l" t="t" r="r" b="b"/>
              <a:pathLst>
                <a:path w="316937" h="456865" extrusionOk="0">
                  <a:moveTo>
                    <a:pt x="41618" y="456866"/>
                  </a:moveTo>
                  <a:cubicBezTo>
                    <a:pt x="46952" y="436482"/>
                    <a:pt x="49142" y="413051"/>
                    <a:pt x="43046" y="388667"/>
                  </a:cubicBezTo>
                  <a:cubicBezTo>
                    <a:pt x="32473" y="346471"/>
                    <a:pt x="5518" y="335803"/>
                    <a:pt x="851" y="294274"/>
                  </a:cubicBezTo>
                  <a:cubicBezTo>
                    <a:pt x="184" y="288083"/>
                    <a:pt x="-4293" y="248363"/>
                    <a:pt x="16757" y="234743"/>
                  </a:cubicBezTo>
                  <a:cubicBezTo>
                    <a:pt x="35140" y="222836"/>
                    <a:pt x="69526" y="232933"/>
                    <a:pt x="98101" y="263699"/>
                  </a:cubicBezTo>
                  <a:cubicBezTo>
                    <a:pt x="91814" y="245506"/>
                    <a:pt x="84385" y="215407"/>
                    <a:pt x="89338" y="179498"/>
                  </a:cubicBezTo>
                  <a:cubicBezTo>
                    <a:pt x="92195" y="158543"/>
                    <a:pt x="102768" y="110918"/>
                    <a:pt x="121246" y="109775"/>
                  </a:cubicBezTo>
                  <a:cubicBezTo>
                    <a:pt x="135534" y="108917"/>
                    <a:pt x="151917" y="136159"/>
                    <a:pt x="161918" y="173592"/>
                  </a:cubicBezTo>
                  <a:cubicBezTo>
                    <a:pt x="166681" y="150256"/>
                    <a:pt x="176682" y="115013"/>
                    <a:pt x="199637" y="77770"/>
                  </a:cubicBezTo>
                  <a:cubicBezTo>
                    <a:pt x="210401" y="60244"/>
                    <a:pt x="252215" y="-7669"/>
                    <a:pt x="285267" y="713"/>
                  </a:cubicBezTo>
                  <a:cubicBezTo>
                    <a:pt x="308127" y="6524"/>
                    <a:pt x="315366" y="45957"/>
                    <a:pt x="315747" y="48624"/>
                  </a:cubicBezTo>
                  <a:cubicBezTo>
                    <a:pt x="328225" y="120919"/>
                    <a:pt x="238595" y="182926"/>
                    <a:pt x="233070" y="186641"/>
                  </a:cubicBezTo>
                  <a:cubicBezTo>
                    <a:pt x="242119" y="186641"/>
                    <a:pt x="255168" y="187213"/>
                    <a:pt x="270789" y="189499"/>
                  </a:cubicBezTo>
                  <a:cubicBezTo>
                    <a:pt x="289363" y="192261"/>
                    <a:pt x="298697" y="193785"/>
                    <a:pt x="304222" y="199595"/>
                  </a:cubicBezTo>
                  <a:cubicBezTo>
                    <a:pt x="318414" y="214835"/>
                    <a:pt x="304984" y="247316"/>
                    <a:pt x="304222" y="248935"/>
                  </a:cubicBezTo>
                  <a:cubicBezTo>
                    <a:pt x="284981" y="294083"/>
                    <a:pt x="220878" y="301799"/>
                    <a:pt x="212782" y="302751"/>
                  </a:cubicBezTo>
                  <a:cubicBezTo>
                    <a:pt x="214972" y="302180"/>
                    <a:pt x="247929" y="295036"/>
                    <a:pt x="272313" y="318658"/>
                  </a:cubicBezTo>
                  <a:cubicBezTo>
                    <a:pt x="283934" y="329897"/>
                    <a:pt x="297840" y="352091"/>
                    <a:pt x="291268" y="369426"/>
                  </a:cubicBezTo>
                  <a:cubicBezTo>
                    <a:pt x="278885" y="401811"/>
                    <a:pt x="204209" y="415908"/>
                    <a:pt x="112674" y="420385"/>
                  </a:cubicBezTo>
                  <a:cubicBezTo>
                    <a:pt x="78670" y="422194"/>
                    <a:pt x="56667" y="447150"/>
                    <a:pt x="41618" y="456866"/>
                  </a:cubicBezTo>
                  <a:close/>
                </a:path>
              </a:pathLst>
            </a:custGeom>
            <a:solidFill>
              <a:srgbClr val="62B43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7" name="Google Shape;267;p5"/>
            <p:cNvSpPr/>
            <p:nvPr/>
          </p:nvSpPr>
          <p:spPr>
            <a:xfrm>
              <a:off x="6391369" y="4303660"/>
              <a:ext cx="298799" cy="506749"/>
            </a:xfrm>
            <a:custGeom>
              <a:avLst/>
              <a:gdLst/>
              <a:ahLst/>
              <a:cxnLst/>
              <a:rect l="l" t="t" r="r" b="b"/>
              <a:pathLst>
                <a:path w="298799" h="506749" extrusionOk="0">
                  <a:moveTo>
                    <a:pt x="237839" y="240431"/>
                  </a:moveTo>
                  <a:cubicBezTo>
                    <a:pt x="220694" y="243193"/>
                    <a:pt x="201073" y="247765"/>
                    <a:pt x="179737" y="255004"/>
                  </a:cubicBezTo>
                  <a:cubicBezTo>
                    <a:pt x="166592" y="259481"/>
                    <a:pt x="154781" y="264433"/>
                    <a:pt x="144018" y="269386"/>
                  </a:cubicBezTo>
                  <a:cubicBezTo>
                    <a:pt x="149447" y="258814"/>
                    <a:pt x="155162" y="247955"/>
                    <a:pt x="160973" y="236811"/>
                  </a:cubicBezTo>
                  <a:cubicBezTo>
                    <a:pt x="175165" y="209950"/>
                    <a:pt x="188690" y="184995"/>
                    <a:pt x="201359" y="162040"/>
                  </a:cubicBezTo>
                  <a:cubicBezTo>
                    <a:pt x="211836" y="155944"/>
                    <a:pt x="223457" y="149752"/>
                    <a:pt x="236410" y="143847"/>
                  </a:cubicBezTo>
                  <a:cubicBezTo>
                    <a:pt x="259271" y="133560"/>
                    <a:pt x="280511" y="126702"/>
                    <a:pt x="298799" y="122035"/>
                  </a:cubicBezTo>
                  <a:cubicBezTo>
                    <a:pt x="281654" y="124797"/>
                    <a:pt x="262033" y="129369"/>
                    <a:pt x="240697" y="136608"/>
                  </a:cubicBezTo>
                  <a:cubicBezTo>
                    <a:pt x="228886" y="140608"/>
                    <a:pt x="218027" y="144990"/>
                    <a:pt x="208217" y="149467"/>
                  </a:cubicBezTo>
                  <a:cubicBezTo>
                    <a:pt x="259651" y="57074"/>
                    <a:pt x="294799" y="1258"/>
                    <a:pt x="292894" y="19"/>
                  </a:cubicBezTo>
                  <a:cubicBezTo>
                    <a:pt x="290798" y="-1219"/>
                    <a:pt x="249650" y="56979"/>
                    <a:pt x="201168" y="136322"/>
                  </a:cubicBezTo>
                  <a:cubicBezTo>
                    <a:pt x="200406" y="127750"/>
                    <a:pt x="199358" y="118796"/>
                    <a:pt x="197834" y="109366"/>
                  </a:cubicBezTo>
                  <a:cubicBezTo>
                    <a:pt x="194215" y="87173"/>
                    <a:pt x="188881" y="67742"/>
                    <a:pt x="183261" y="51264"/>
                  </a:cubicBezTo>
                  <a:cubicBezTo>
                    <a:pt x="187833" y="69647"/>
                    <a:pt x="191834" y="91555"/>
                    <a:pt x="193453" y="116606"/>
                  </a:cubicBezTo>
                  <a:cubicBezTo>
                    <a:pt x="194215" y="127655"/>
                    <a:pt x="194310" y="138037"/>
                    <a:pt x="194215" y="147752"/>
                  </a:cubicBezTo>
                  <a:cubicBezTo>
                    <a:pt x="185642" y="161849"/>
                    <a:pt x="176975" y="176613"/>
                    <a:pt x="168212" y="191663"/>
                  </a:cubicBezTo>
                  <a:cubicBezTo>
                    <a:pt x="154019" y="216237"/>
                    <a:pt x="140970" y="239764"/>
                    <a:pt x="128873" y="262243"/>
                  </a:cubicBezTo>
                  <a:cubicBezTo>
                    <a:pt x="128111" y="252337"/>
                    <a:pt x="126968" y="241764"/>
                    <a:pt x="125158" y="230525"/>
                  </a:cubicBezTo>
                  <a:cubicBezTo>
                    <a:pt x="121539" y="208331"/>
                    <a:pt x="116205" y="188900"/>
                    <a:pt x="110585" y="172422"/>
                  </a:cubicBezTo>
                  <a:cubicBezTo>
                    <a:pt x="115157" y="190805"/>
                    <a:pt x="119158" y="212713"/>
                    <a:pt x="120777" y="237764"/>
                  </a:cubicBezTo>
                  <a:cubicBezTo>
                    <a:pt x="121730" y="251575"/>
                    <a:pt x="121825" y="264433"/>
                    <a:pt x="121349" y="276340"/>
                  </a:cubicBezTo>
                  <a:cubicBezTo>
                    <a:pt x="91726" y="332537"/>
                    <a:pt x="16669" y="468173"/>
                    <a:pt x="0" y="505321"/>
                  </a:cubicBezTo>
                  <a:cubicBezTo>
                    <a:pt x="4858" y="508178"/>
                    <a:pt x="14002" y="503892"/>
                    <a:pt x="18860" y="506750"/>
                  </a:cubicBezTo>
                  <a:cubicBezTo>
                    <a:pt x="35338" y="471126"/>
                    <a:pt x="107061" y="341300"/>
                    <a:pt x="137446" y="281864"/>
                  </a:cubicBezTo>
                  <a:cubicBezTo>
                    <a:pt x="148590" y="275197"/>
                    <a:pt x="161163" y="268434"/>
                    <a:pt x="175355" y="261957"/>
                  </a:cubicBezTo>
                  <a:cubicBezTo>
                    <a:pt x="198310" y="251956"/>
                    <a:pt x="219551" y="245098"/>
                    <a:pt x="237839" y="240431"/>
                  </a:cubicBezTo>
                  <a:close/>
                </a:path>
              </a:pathLst>
            </a:custGeom>
            <a:solidFill>
              <a:srgbClr val="36A01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" name="Google Shape;268;p5"/>
            <p:cNvSpPr/>
            <p:nvPr/>
          </p:nvSpPr>
          <p:spPr>
            <a:xfrm>
              <a:off x="6240144" y="4358926"/>
              <a:ext cx="246944" cy="416145"/>
            </a:xfrm>
            <a:custGeom>
              <a:avLst/>
              <a:gdLst/>
              <a:ahLst/>
              <a:cxnLst/>
              <a:rect l="l" t="t" r="r" b="b"/>
              <a:pathLst>
                <a:path w="246944" h="416145" extrusionOk="0">
                  <a:moveTo>
                    <a:pt x="117126" y="416146"/>
                  </a:moveTo>
                  <a:cubicBezTo>
                    <a:pt x="111696" y="400144"/>
                    <a:pt x="102743" y="383284"/>
                    <a:pt x="87789" y="369568"/>
                  </a:cubicBezTo>
                  <a:cubicBezTo>
                    <a:pt x="61976" y="345947"/>
                    <a:pt x="39116" y="350614"/>
                    <a:pt x="17589" y="324801"/>
                  </a:cubicBezTo>
                  <a:cubicBezTo>
                    <a:pt x="14351" y="320896"/>
                    <a:pt x="-6223" y="296226"/>
                    <a:pt x="1873" y="277652"/>
                  </a:cubicBezTo>
                  <a:cubicBezTo>
                    <a:pt x="8922" y="261555"/>
                    <a:pt x="36544" y="253078"/>
                    <a:pt x="69405" y="261079"/>
                  </a:cubicBezTo>
                  <a:cubicBezTo>
                    <a:pt x="57118" y="251649"/>
                    <a:pt x="38735" y="234694"/>
                    <a:pt x="26162" y="208310"/>
                  </a:cubicBezTo>
                  <a:cubicBezTo>
                    <a:pt x="18828" y="192880"/>
                    <a:pt x="4826" y="156209"/>
                    <a:pt x="16637" y="147255"/>
                  </a:cubicBezTo>
                  <a:cubicBezTo>
                    <a:pt x="25876" y="140302"/>
                    <a:pt x="49022" y="151351"/>
                    <a:pt x="72358" y="172115"/>
                  </a:cubicBezTo>
                  <a:cubicBezTo>
                    <a:pt x="65214" y="154303"/>
                    <a:pt x="56261" y="126109"/>
                    <a:pt x="55213" y="90867"/>
                  </a:cubicBezTo>
                  <a:cubicBezTo>
                    <a:pt x="54642" y="74293"/>
                    <a:pt x="52641" y="10095"/>
                    <a:pt x="78645" y="1046"/>
                  </a:cubicBezTo>
                  <a:cubicBezTo>
                    <a:pt x="96647" y="-5145"/>
                    <a:pt x="118935" y="18096"/>
                    <a:pt x="120459" y="19715"/>
                  </a:cubicBezTo>
                  <a:cubicBezTo>
                    <a:pt x="160941" y="62864"/>
                    <a:pt x="128175" y="144302"/>
                    <a:pt x="126079" y="149255"/>
                  </a:cubicBezTo>
                  <a:cubicBezTo>
                    <a:pt x="132175" y="145255"/>
                    <a:pt x="141224" y="139826"/>
                    <a:pt x="152749" y="134396"/>
                  </a:cubicBezTo>
                  <a:cubicBezTo>
                    <a:pt x="166465" y="128015"/>
                    <a:pt x="173418" y="124871"/>
                    <a:pt x="179705" y="126395"/>
                  </a:cubicBezTo>
                  <a:cubicBezTo>
                    <a:pt x="195993" y="130396"/>
                    <a:pt x="201422" y="158209"/>
                    <a:pt x="201612" y="159542"/>
                  </a:cubicBezTo>
                  <a:cubicBezTo>
                    <a:pt x="208661" y="198404"/>
                    <a:pt x="169037" y="232123"/>
                    <a:pt x="163989" y="236314"/>
                  </a:cubicBezTo>
                  <a:cubicBezTo>
                    <a:pt x="165227" y="234980"/>
                    <a:pt x="184182" y="215549"/>
                    <a:pt x="211137" y="220598"/>
                  </a:cubicBezTo>
                  <a:cubicBezTo>
                    <a:pt x="223996" y="222979"/>
                    <a:pt x="243141" y="231742"/>
                    <a:pt x="246380" y="246410"/>
                  </a:cubicBezTo>
                  <a:cubicBezTo>
                    <a:pt x="252476" y="273747"/>
                    <a:pt x="208470" y="316324"/>
                    <a:pt x="148844" y="359948"/>
                  </a:cubicBezTo>
                  <a:cubicBezTo>
                    <a:pt x="126651" y="376426"/>
                    <a:pt x="122841" y="403001"/>
                    <a:pt x="117126" y="416146"/>
                  </a:cubicBezTo>
                  <a:close/>
                </a:path>
              </a:pathLst>
            </a:custGeom>
            <a:solidFill>
              <a:srgbClr val="A0CB3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" name="Google Shape;269;p5"/>
            <p:cNvSpPr/>
            <p:nvPr/>
          </p:nvSpPr>
          <p:spPr>
            <a:xfrm>
              <a:off x="6268592" y="4446364"/>
              <a:ext cx="174116" cy="354234"/>
            </a:xfrm>
            <a:custGeom>
              <a:avLst/>
              <a:gdLst/>
              <a:ahLst/>
              <a:cxnLst/>
              <a:rect l="l" t="t" r="r" b="b"/>
              <a:pathLst>
                <a:path w="174116" h="354234" extrusionOk="0">
                  <a:moveTo>
                    <a:pt x="92202" y="172879"/>
                  </a:moveTo>
                  <a:cubicBezTo>
                    <a:pt x="92488" y="173641"/>
                    <a:pt x="92774" y="174307"/>
                    <a:pt x="93059" y="175070"/>
                  </a:cubicBezTo>
                  <a:cubicBezTo>
                    <a:pt x="92774" y="168021"/>
                    <a:pt x="92488" y="161068"/>
                    <a:pt x="92012" y="153924"/>
                  </a:cubicBezTo>
                  <a:cubicBezTo>
                    <a:pt x="87821" y="94012"/>
                    <a:pt x="77343" y="42101"/>
                    <a:pt x="65818" y="0"/>
                  </a:cubicBezTo>
                  <a:cubicBezTo>
                    <a:pt x="79153" y="35052"/>
                    <a:pt x="93821" y="83439"/>
                    <a:pt x="101251" y="142304"/>
                  </a:cubicBezTo>
                  <a:cubicBezTo>
                    <a:pt x="107252" y="132969"/>
                    <a:pt x="114014" y="123158"/>
                    <a:pt x="122015" y="113062"/>
                  </a:cubicBezTo>
                  <a:cubicBezTo>
                    <a:pt x="135922" y="95440"/>
                    <a:pt x="150019" y="80963"/>
                    <a:pt x="162878" y="69342"/>
                  </a:cubicBezTo>
                  <a:cubicBezTo>
                    <a:pt x="150019" y="83153"/>
                    <a:pt x="135827" y="100489"/>
                    <a:pt x="122301" y="121539"/>
                  </a:cubicBezTo>
                  <a:cubicBezTo>
                    <a:pt x="114681" y="133350"/>
                    <a:pt x="108299" y="144685"/>
                    <a:pt x="102870" y="155448"/>
                  </a:cubicBezTo>
                  <a:cubicBezTo>
                    <a:pt x="103727" y="163925"/>
                    <a:pt x="104585" y="172593"/>
                    <a:pt x="105061" y="181451"/>
                  </a:cubicBezTo>
                  <a:cubicBezTo>
                    <a:pt x="106108" y="197834"/>
                    <a:pt x="106394" y="213646"/>
                    <a:pt x="106108" y="228695"/>
                  </a:cubicBezTo>
                  <a:cubicBezTo>
                    <a:pt x="112204" y="222313"/>
                    <a:pt x="118872" y="215741"/>
                    <a:pt x="126302" y="209074"/>
                  </a:cubicBezTo>
                  <a:cubicBezTo>
                    <a:pt x="143066" y="194120"/>
                    <a:pt x="159449" y="182213"/>
                    <a:pt x="174117" y="172974"/>
                  </a:cubicBezTo>
                  <a:cubicBezTo>
                    <a:pt x="159068" y="184404"/>
                    <a:pt x="142113" y="198977"/>
                    <a:pt x="125158" y="217456"/>
                  </a:cubicBezTo>
                  <a:cubicBezTo>
                    <a:pt x="118015" y="225266"/>
                    <a:pt x="111633" y="232886"/>
                    <a:pt x="105823" y="240316"/>
                  </a:cubicBezTo>
                  <a:cubicBezTo>
                    <a:pt x="104394" y="284036"/>
                    <a:pt x="98584" y="321755"/>
                    <a:pt x="92107" y="351282"/>
                  </a:cubicBezTo>
                  <a:cubicBezTo>
                    <a:pt x="88202" y="352235"/>
                    <a:pt x="84392" y="353187"/>
                    <a:pt x="80486" y="354235"/>
                  </a:cubicBezTo>
                  <a:cubicBezTo>
                    <a:pt x="84773" y="330994"/>
                    <a:pt x="88583" y="304229"/>
                    <a:pt x="91059" y="274892"/>
                  </a:cubicBezTo>
                  <a:cubicBezTo>
                    <a:pt x="81534" y="267557"/>
                    <a:pt x="70961" y="260032"/>
                    <a:pt x="59055" y="252698"/>
                  </a:cubicBezTo>
                  <a:cubicBezTo>
                    <a:pt x="37719" y="239554"/>
                    <a:pt x="17526" y="230029"/>
                    <a:pt x="0" y="223076"/>
                  </a:cubicBezTo>
                  <a:cubicBezTo>
                    <a:pt x="16574" y="228029"/>
                    <a:pt x="35528" y="235077"/>
                    <a:pt x="55721" y="244983"/>
                  </a:cubicBezTo>
                  <a:cubicBezTo>
                    <a:pt x="69247" y="251651"/>
                    <a:pt x="81344" y="258699"/>
                    <a:pt x="91916" y="265557"/>
                  </a:cubicBezTo>
                  <a:cubicBezTo>
                    <a:pt x="93726" y="240411"/>
                    <a:pt x="94393" y="213360"/>
                    <a:pt x="93536" y="184690"/>
                  </a:cubicBezTo>
                  <a:cubicBezTo>
                    <a:pt x="83629" y="176022"/>
                    <a:pt x="72390" y="167069"/>
                    <a:pt x="59531" y="158210"/>
                  </a:cubicBezTo>
                  <a:cubicBezTo>
                    <a:pt x="38862" y="144018"/>
                    <a:pt x="19145" y="133540"/>
                    <a:pt x="1905" y="125730"/>
                  </a:cubicBezTo>
                  <a:cubicBezTo>
                    <a:pt x="18288" y="131540"/>
                    <a:pt x="36862" y="139446"/>
                    <a:pt x="56483" y="150304"/>
                  </a:cubicBezTo>
                  <a:cubicBezTo>
                    <a:pt x="69914" y="157734"/>
                    <a:pt x="81820" y="165449"/>
                    <a:pt x="92202" y="172879"/>
                  </a:cubicBezTo>
                  <a:close/>
                </a:path>
              </a:pathLst>
            </a:custGeom>
            <a:solidFill>
              <a:srgbClr val="6FA31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" name="Google Shape;270;p5"/>
            <p:cNvSpPr/>
            <p:nvPr/>
          </p:nvSpPr>
          <p:spPr>
            <a:xfrm>
              <a:off x="6438423" y="4615851"/>
              <a:ext cx="384284" cy="245514"/>
            </a:xfrm>
            <a:custGeom>
              <a:avLst/>
              <a:gdLst/>
              <a:ahLst/>
              <a:cxnLst/>
              <a:rect l="l" t="t" r="r" b="b"/>
              <a:pathLst>
                <a:path w="384284" h="245514" extrusionOk="0">
                  <a:moveTo>
                    <a:pt x="0" y="198655"/>
                  </a:moveTo>
                  <a:cubicBezTo>
                    <a:pt x="16764" y="195893"/>
                    <a:pt x="35719" y="195797"/>
                    <a:pt x="54864" y="202560"/>
                  </a:cubicBezTo>
                  <a:cubicBezTo>
                    <a:pt x="87916" y="214181"/>
                    <a:pt x="94488" y="236564"/>
                    <a:pt x="127444" y="243327"/>
                  </a:cubicBezTo>
                  <a:cubicBezTo>
                    <a:pt x="132397" y="244375"/>
                    <a:pt x="163925" y="250852"/>
                    <a:pt x="176403" y="234945"/>
                  </a:cubicBezTo>
                  <a:cubicBezTo>
                    <a:pt x="187261" y="221039"/>
                    <a:pt x="181737" y="192749"/>
                    <a:pt x="159163" y="167508"/>
                  </a:cubicBezTo>
                  <a:cubicBezTo>
                    <a:pt x="173260" y="173890"/>
                    <a:pt x="196882" y="182081"/>
                    <a:pt x="226123" y="180748"/>
                  </a:cubicBezTo>
                  <a:cubicBezTo>
                    <a:pt x="243173" y="179986"/>
                    <a:pt x="282130" y="175033"/>
                    <a:pt x="284416" y="160269"/>
                  </a:cubicBezTo>
                  <a:cubicBezTo>
                    <a:pt x="286131" y="148839"/>
                    <a:pt x="265557" y="133694"/>
                    <a:pt x="236220" y="122931"/>
                  </a:cubicBezTo>
                  <a:cubicBezTo>
                    <a:pt x="255270" y="120836"/>
                    <a:pt x="284321" y="115406"/>
                    <a:pt x="315944" y="99785"/>
                  </a:cubicBezTo>
                  <a:cubicBezTo>
                    <a:pt x="330803" y="92451"/>
                    <a:pt x="388430" y="63971"/>
                    <a:pt x="384048" y="36730"/>
                  </a:cubicBezTo>
                  <a:cubicBezTo>
                    <a:pt x="381000" y="17965"/>
                    <a:pt x="349948" y="9298"/>
                    <a:pt x="347853" y="8726"/>
                  </a:cubicBezTo>
                  <a:cubicBezTo>
                    <a:pt x="290703" y="-6609"/>
                    <a:pt x="234410" y="60733"/>
                    <a:pt x="230981" y="64829"/>
                  </a:cubicBezTo>
                  <a:cubicBezTo>
                    <a:pt x="231648" y="57590"/>
                    <a:pt x="232124" y="47017"/>
                    <a:pt x="231457" y="34348"/>
                  </a:cubicBezTo>
                  <a:cubicBezTo>
                    <a:pt x="230600" y="19299"/>
                    <a:pt x="230124" y="11679"/>
                    <a:pt x="225742" y="6821"/>
                  </a:cubicBezTo>
                  <a:cubicBezTo>
                    <a:pt x="214503" y="-5656"/>
                    <a:pt x="187547" y="2726"/>
                    <a:pt x="186118" y="3106"/>
                  </a:cubicBezTo>
                  <a:cubicBezTo>
                    <a:pt x="148495" y="15203"/>
                    <a:pt x="137541" y="66067"/>
                    <a:pt x="136207" y="72544"/>
                  </a:cubicBezTo>
                  <a:cubicBezTo>
                    <a:pt x="136779" y="70829"/>
                    <a:pt x="145066" y="44921"/>
                    <a:pt x="127825" y="23585"/>
                  </a:cubicBezTo>
                  <a:cubicBezTo>
                    <a:pt x="119634" y="13394"/>
                    <a:pt x="102870" y="630"/>
                    <a:pt x="88487" y="4631"/>
                  </a:cubicBezTo>
                  <a:cubicBezTo>
                    <a:pt x="61531" y="12155"/>
                    <a:pt x="44767" y="71115"/>
                    <a:pt x="34385" y="144172"/>
                  </a:cubicBezTo>
                  <a:cubicBezTo>
                    <a:pt x="30575" y="171508"/>
                    <a:pt x="8954" y="187320"/>
                    <a:pt x="0" y="198655"/>
                  </a:cubicBezTo>
                  <a:close/>
                </a:path>
              </a:pathLst>
            </a:custGeom>
            <a:solidFill>
              <a:srgbClr val="A0CB3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" name="Google Shape;271;p5"/>
            <p:cNvSpPr/>
            <p:nvPr/>
          </p:nvSpPr>
          <p:spPr>
            <a:xfrm>
              <a:off x="6440518" y="4613719"/>
              <a:ext cx="322421" cy="216122"/>
            </a:xfrm>
            <a:custGeom>
              <a:avLst/>
              <a:gdLst/>
              <a:ahLst/>
              <a:cxnLst/>
              <a:rect l="l" t="t" r="r" b="b"/>
              <a:pathLst>
                <a:path w="322421" h="216122" extrusionOk="0">
                  <a:moveTo>
                    <a:pt x="157639" y="111157"/>
                  </a:moveTo>
                  <a:cubicBezTo>
                    <a:pt x="156877" y="111252"/>
                    <a:pt x="156115" y="111347"/>
                    <a:pt x="155257" y="111442"/>
                  </a:cubicBezTo>
                  <a:cubicBezTo>
                    <a:pt x="161544" y="108395"/>
                    <a:pt x="167830" y="105346"/>
                    <a:pt x="174403" y="102394"/>
                  </a:cubicBezTo>
                  <a:cubicBezTo>
                    <a:pt x="229171" y="77819"/>
                    <a:pt x="279940" y="62579"/>
                    <a:pt x="322421" y="52959"/>
                  </a:cubicBezTo>
                  <a:cubicBezTo>
                    <a:pt x="285274" y="57721"/>
                    <a:pt x="235648" y="67628"/>
                    <a:pt x="180213" y="88773"/>
                  </a:cubicBezTo>
                  <a:cubicBezTo>
                    <a:pt x="185642" y="79153"/>
                    <a:pt x="191071" y="68485"/>
                    <a:pt x="196120" y="56674"/>
                  </a:cubicBezTo>
                  <a:cubicBezTo>
                    <a:pt x="205073" y="36100"/>
                    <a:pt x="211169" y="16764"/>
                    <a:pt x="215360" y="0"/>
                  </a:cubicBezTo>
                  <a:cubicBezTo>
                    <a:pt x="209264" y="17907"/>
                    <a:pt x="200692" y="38481"/>
                    <a:pt x="188500" y="60388"/>
                  </a:cubicBezTo>
                  <a:cubicBezTo>
                    <a:pt x="181737" y="72676"/>
                    <a:pt x="174688" y="83629"/>
                    <a:pt x="167735" y="93536"/>
                  </a:cubicBezTo>
                  <a:cubicBezTo>
                    <a:pt x="159829" y="96774"/>
                    <a:pt x="151828" y="100108"/>
                    <a:pt x="143732" y="103822"/>
                  </a:cubicBezTo>
                  <a:cubicBezTo>
                    <a:pt x="128778" y="110680"/>
                    <a:pt x="114776" y="117824"/>
                    <a:pt x="101536" y="125158"/>
                  </a:cubicBezTo>
                  <a:cubicBezTo>
                    <a:pt x="104299" y="116777"/>
                    <a:pt x="106966" y="107728"/>
                    <a:pt x="109252" y="98107"/>
                  </a:cubicBezTo>
                  <a:cubicBezTo>
                    <a:pt x="114586" y="76295"/>
                    <a:pt x="117253" y="56293"/>
                    <a:pt x="118491" y="38957"/>
                  </a:cubicBezTo>
                  <a:cubicBezTo>
                    <a:pt x="115538" y="57626"/>
                    <a:pt x="110585" y="79438"/>
                    <a:pt x="102394" y="103061"/>
                  </a:cubicBezTo>
                  <a:cubicBezTo>
                    <a:pt x="98965" y="113062"/>
                    <a:pt x="95250" y="122301"/>
                    <a:pt x="91440" y="130873"/>
                  </a:cubicBezTo>
                  <a:cubicBezTo>
                    <a:pt x="53530" y="152781"/>
                    <a:pt x="23050" y="175736"/>
                    <a:pt x="0" y="195358"/>
                  </a:cubicBezTo>
                  <a:cubicBezTo>
                    <a:pt x="952" y="199263"/>
                    <a:pt x="1905" y="203073"/>
                    <a:pt x="2953" y="206978"/>
                  </a:cubicBezTo>
                  <a:cubicBezTo>
                    <a:pt x="21431" y="192214"/>
                    <a:pt x="43148" y="176213"/>
                    <a:pt x="67913" y="160211"/>
                  </a:cubicBezTo>
                  <a:cubicBezTo>
                    <a:pt x="78867" y="165163"/>
                    <a:pt x="90488" y="170974"/>
                    <a:pt x="102584" y="178022"/>
                  </a:cubicBezTo>
                  <a:cubicBezTo>
                    <a:pt x="124206" y="190595"/>
                    <a:pt x="142208" y="203930"/>
                    <a:pt x="156591" y="216122"/>
                  </a:cubicBezTo>
                  <a:cubicBezTo>
                    <a:pt x="144399" y="203835"/>
                    <a:pt x="129254" y="190405"/>
                    <a:pt x="110966" y="177355"/>
                  </a:cubicBezTo>
                  <a:cubicBezTo>
                    <a:pt x="98679" y="168592"/>
                    <a:pt x="86773" y="161258"/>
                    <a:pt x="75724" y="155067"/>
                  </a:cubicBezTo>
                  <a:cubicBezTo>
                    <a:pt x="96964" y="141637"/>
                    <a:pt x="120491" y="128206"/>
                    <a:pt x="146304" y="115443"/>
                  </a:cubicBezTo>
                  <a:cubicBezTo>
                    <a:pt x="158591" y="120110"/>
                    <a:pt x="171831" y="125825"/>
                    <a:pt x="185642" y="132969"/>
                  </a:cubicBezTo>
                  <a:cubicBezTo>
                    <a:pt x="207931" y="144494"/>
                    <a:pt x="226504" y="156877"/>
                    <a:pt x="241459" y="168402"/>
                  </a:cubicBezTo>
                  <a:cubicBezTo>
                    <a:pt x="228695" y="156686"/>
                    <a:pt x="212884" y="144113"/>
                    <a:pt x="194024" y="131826"/>
                  </a:cubicBezTo>
                  <a:cubicBezTo>
                    <a:pt x="181546" y="123634"/>
                    <a:pt x="169164" y="116777"/>
                    <a:pt x="157639" y="111157"/>
                  </a:cubicBezTo>
                  <a:close/>
                </a:path>
              </a:pathLst>
            </a:custGeom>
            <a:solidFill>
              <a:srgbClr val="6FA31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" name="Google Shape;272;p5"/>
            <p:cNvSpPr/>
            <p:nvPr/>
          </p:nvSpPr>
          <p:spPr>
            <a:xfrm>
              <a:off x="6126813" y="4757272"/>
              <a:ext cx="413700" cy="464529"/>
            </a:xfrm>
            <a:custGeom>
              <a:avLst/>
              <a:gdLst/>
              <a:ahLst/>
              <a:cxnLst/>
              <a:rect l="l" t="t" r="r" b="b"/>
              <a:pathLst>
                <a:path w="413700" h="464529" extrusionOk="0">
                  <a:moveTo>
                    <a:pt x="303799" y="35993"/>
                  </a:moveTo>
                  <a:cubicBezTo>
                    <a:pt x="288845" y="26753"/>
                    <a:pt x="258746" y="8561"/>
                    <a:pt x="215216" y="2655"/>
                  </a:cubicBezTo>
                  <a:cubicBezTo>
                    <a:pt x="195119" y="-107"/>
                    <a:pt x="134445" y="-8299"/>
                    <a:pt x="80247" y="30373"/>
                  </a:cubicBezTo>
                  <a:cubicBezTo>
                    <a:pt x="38623" y="59995"/>
                    <a:pt x="23574" y="100858"/>
                    <a:pt x="16430" y="120479"/>
                  </a:cubicBezTo>
                  <a:cubicBezTo>
                    <a:pt x="7667" y="144387"/>
                    <a:pt x="-12336" y="198679"/>
                    <a:pt x="10715" y="245352"/>
                  </a:cubicBezTo>
                  <a:cubicBezTo>
                    <a:pt x="18716" y="261449"/>
                    <a:pt x="43671" y="300883"/>
                    <a:pt x="65960" y="317932"/>
                  </a:cubicBezTo>
                  <a:cubicBezTo>
                    <a:pt x="67103" y="318790"/>
                    <a:pt x="76342" y="325838"/>
                    <a:pt x="83391" y="338221"/>
                  </a:cubicBezTo>
                  <a:cubicBezTo>
                    <a:pt x="87296" y="345174"/>
                    <a:pt x="92725" y="354699"/>
                    <a:pt x="89201" y="361462"/>
                  </a:cubicBezTo>
                  <a:cubicBezTo>
                    <a:pt x="84724" y="370034"/>
                    <a:pt x="70913" y="364319"/>
                    <a:pt x="61578" y="374511"/>
                  </a:cubicBezTo>
                  <a:cubicBezTo>
                    <a:pt x="55006" y="381750"/>
                    <a:pt x="54149" y="393085"/>
                    <a:pt x="55768" y="400610"/>
                  </a:cubicBezTo>
                  <a:cubicBezTo>
                    <a:pt x="57768" y="409849"/>
                    <a:pt x="63007" y="411944"/>
                    <a:pt x="68817" y="428232"/>
                  </a:cubicBezTo>
                  <a:cubicBezTo>
                    <a:pt x="70913" y="433947"/>
                    <a:pt x="71865" y="436804"/>
                    <a:pt x="71770" y="439853"/>
                  </a:cubicBezTo>
                  <a:cubicBezTo>
                    <a:pt x="71008" y="453664"/>
                    <a:pt x="51958" y="462427"/>
                    <a:pt x="47100" y="464522"/>
                  </a:cubicBezTo>
                  <a:cubicBezTo>
                    <a:pt x="53672" y="464618"/>
                    <a:pt x="67484" y="463951"/>
                    <a:pt x="81962" y="455759"/>
                  </a:cubicBezTo>
                  <a:cubicBezTo>
                    <a:pt x="90344" y="451092"/>
                    <a:pt x="98345" y="447377"/>
                    <a:pt x="102250" y="438329"/>
                  </a:cubicBezTo>
                  <a:cubicBezTo>
                    <a:pt x="102917" y="436804"/>
                    <a:pt x="106631" y="428422"/>
                    <a:pt x="103679" y="419469"/>
                  </a:cubicBezTo>
                  <a:cubicBezTo>
                    <a:pt x="100631" y="410135"/>
                    <a:pt x="93487" y="409468"/>
                    <a:pt x="93487" y="403467"/>
                  </a:cubicBezTo>
                  <a:cubicBezTo>
                    <a:pt x="93487" y="394990"/>
                    <a:pt x="108155" y="388513"/>
                    <a:pt x="113775" y="386036"/>
                  </a:cubicBezTo>
                  <a:cubicBezTo>
                    <a:pt x="125396" y="380893"/>
                    <a:pt x="135397" y="380321"/>
                    <a:pt x="137016" y="380226"/>
                  </a:cubicBezTo>
                  <a:cubicBezTo>
                    <a:pt x="165687" y="378797"/>
                    <a:pt x="200072" y="390704"/>
                    <a:pt x="208168" y="393275"/>
                  </a:cubicBezTo>
                  <a:cubicBezTo>
                    <a:pt x="255412" y="408229"/>
                    <a:pt x="302180" y="389561"/>
                    <a:pt x="311229" y="385941"/>
                  </a:cubicBezTo>
                  <a:cubicBezTo>
                    <a:pt x="374379" y="360700"/>
                    <a:pt x="398478" y="294311"/>
                    <a:pt x="402669" y="282785"/>
                  </a:cubicBezTo>
                  <a:cubicBezTo>
                    <a:pt x="426862" y="216015"/>
                    <a:pt x="404669" y="158008"/>
                    <a:pt x="398192" y="141911"/>
                  </a:cubicBezTo>
                  <a:cubicBezTo>
                    <a:pt x="373522" y="79998"/>
                    <a:pt x="325802" y="49613"/>
                    <a:pt x="303799" y="35993"/>
                  </a:cubicBezTo>
                  <a:close/>
                </a:path>
              </a:pathLst>
            </a:custGeom>
            <a:solidFill>
              <a:srgbClr val="EBD9B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" name="Google Shape;273;p5"/>
            <p:cNvSpPr/>
            <p:nvPr/>
          </p:nvSpPr>
          <p:spPr>
            <a:xfrm rot="-3540701">
              <a:off x="6441179" y="4869159"/>
              <a:ext cx="33916" cy="118516"/>
            </a:xfrm>
            <a:custGeom>
              <a:avLst/>
              <a:gdLst/>
              <a:ahLst/>
              <a:cxnLst/>
              <a:rect l="l" t="t" r="r" b="b"/>
              <a:pathLst>
                <a:path w="33907" h="118485" extrusionOk="0">
                  <a:moveTo>
                    <a:pt x="33908" y="59243"/>
                  </a:moveTo>
                  <a:cubicBezTo>
                    <a:pt x="33908" y="91962"/>
                    <a:pt x="26317" y="118486"/>
                    <a:pt x="16954" y="118486"/>
                  </a:cubicBezTo>
                  <a:cubicBezTo>
                    <a:pt x="7591" y="118486"/>
                    <a:pt x="0" y="91962"/>
                    <a:pt x="0" y="59243"/>
                  </a:cubicBezTo>
                  <a:cubicBezTo>
                    <a:pt x="0" y="26524"/>
                    <a:pt x="7591" y="0"/>
                    <a:pt x="16954" y="0"/>
                  </a:cubicBezTo>
                  <a:cubicBezTo>
                    <a:pt x="26317" y="0"/>
                    <a:pt x="33908" y="26524"/>
                    <a:pt x="33908" y="59243"/>
                  </a:cubicBezTo>
                  <a:close/>
                </a:path>
              </a:pathLst>
            </a:custGeom>
            <a:solidFill>
              <a:srgbClr val="DEC8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" name="Google Shape;274;p5"/>
            <p:cNvSpPr/>
            <p:nvPr/>
          </p:nvSpPr>
          <p:spPr>
            <a:xfrm rot="-3540701">
              <a:off x="6335168" y="4864883"/>
              <a:ext cx="33916" cy="118516"/>
            </a:xfrm>
            <a:custGeom>
              <a:avLst/>
              <a:gdLst/>
              <a:ahLst/>
              <a:cxnLst/>
              <a:rect l="l" t="t" r="r" b="b"/>
              <a:pathLst>
                <a:path w="33907" h="118485" extrusionOk="0">
                  <a:moveTo>
                    <a:pt x="33908" y="59243"/>
                  </a:moveTo>
                  <a:cubicBezTo>
                    <a:pt x="33908" y="91962"/>
                    <a:pt x="26317" y="118486"/>
                    <a:pt x="16954" y="118486"/>
                  </a:cubicBezTo>
                  <a:cubicBezTo>
                    <a:pt x="7591" y="118486"/>
                    <a:pt x="0" y="91962"/>
                    <a:pt x="0" y="59243"/>
                  </a:cubicBezTo>
                  <a:cubicBezTo>
                    <a:pt x="0" y="26524"/>
                    <a:pt x="7591" y="0"/>
                    <a:pt x="16954" y="0"/>
                  </a:cubicBezTo>
                  <a:cubicBezTo>
                    <a:pt x="26317" y="0"/>
                    <a:pt x="33908" y="26524"/>
                    <a:pt x="33908" y="59243"/>
                  </a:cubicBezTo>
                  <a:close/>
                </a:path>
              </a:pathLst>
            </a:custGeom>
            <a:solidFill>
              <a:srgbClr val="DEC8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" name="Google Shape;275;p5"/>
            <p:cNvSpPr/>
            <p:nvPr/>
          </p:nvSpPr>
          <p:spPr>
            <a:xfrm rot="-3540701">
              <a:off x="6194348" y="4954871"/>
              <a:ext cx="25342" cy="110133"/>
            </a:xfrm>
            <a:custGeom>
              <a:avLst/>
              <a:gdLst/>
              <a:ahLst/>
              <a:cxnLst/>
              <a:rect l="l" t="t" r="r" b="b"/>
              <a:pathLst>
                <a:path w="25335" h="110104" extrusionOk="0">
                  <a:moveTo>
                    <a:pt x="25335" y="55052"/>
                  </a:moveTo>
                  <a:cubicBezTo>
                    <a:pt x="25335" y="85456"/>
                    <a:pt x="19664" y="110104"/>
                    <a:pt x="12668" y="110104"/>
                  </a:cubicBezTo>
                  <a:cubicBezTo>
                    <a:pt x="5671" y="110104"/>
                    <a:pt x="0" y="85456"/>
                    <a:pt x="0" y="55052"/>
                  </a:cubicBezTo>
                  <a:cubicBezTo>
                    <a:pt x="0" y="24648"/>
                    <a:pt x="5671" y="0"/>
                    <a:pt x="12668" y="0"/>
                  </a:cubicBezTo>
                  <a:cubicBezTo>
                    <a:pt x="19664" y="0"/>
                    <a:pt x="25335" y="24648"/>
                    <a:pt x="25335" y="55052"/>
                  </a:cubicBezTo>
                  <a:close/>
                </a:path>
              </a:pathLst>
            </a:custGeom>
            <a:solidFill>
              <a:srgbClr val="DEC8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" name="Google Shape;276;p5"/>
            <p:cNvSpPr/>
            <p:nvPr/>
          </p:nvSpPr>
          <p:spPr>
            <a:xfrm rot="-3540701">
              <a:off x="6374472" y="5050090"/>
              <a:ext cx="25342" cy="76216"/>
            </a:xfrm>
            <a:custGeom>
              <a:avLst/>
              <a:gdLst/>
              <a:ahLst/>
              <a:cxnLst/>
              <a:rect l="l" t="t" r="r" b="b"/>
              <a:pathLst>
                <a:path w="25335" h="76196" extrusionOk="0">
                  <a:moveTo>
                    <a:pt x="25335" y="38098"/>
                  </a:moveTo>
                  <a:cubicBezTo>
                    <a:pt x="25335" y="59139"/>
                    <a:pt x="19664" y="76197"/>
                    <a:pt x="12668" y="76197"/>
                  </a:cubicBezTo>
                  <a:cubicBezTo>
                    <a:pt x="5671" y="76197"/>
                    <a:pt x="0" y="59139"/>
                    <a:pt x="0" y="38098"/>
                  </a:cubicBezTo>
                  <a:cubicBezTo>
                    <a:pt x="0" y="17057"/>
                    <a:pt x="5671" y="0"/>
                    <a:pt x="12668" y="0"/>
                  </a:cubicBezTo>
                  <a:cubicBezTo>
                    <a:pt x="19664" y="0"/>
                    <a:pt x="25335" y="17057"/>
                    <a:pt x="25335" y="38098"/>
                  </a:cubicBezTo>
                  <a:close/>
                </a:path>
              </a:pathLst>
            </a:custGeom>
            <a:solidFill>
              <a:srgbClr val="DEC8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7" name="Google Shape;277;p5"/>
            <p:cNvSpPr/>
            <p:nvPr/>
          </p:nvSpPr>
          <p:spPr>
            <a:xfrm rot="-3540701">
              <a:off x="6170293" y="4884106"/>
              <a:ext cx="25342" cy="84600"/>
            </a:xfrm>
            <a:custGeom>
              <a:avLst/>
              <a:gdLst/>
              <a:ahLst/>
              <a:cxnLst/>
              <a:rect l="l" t="t" r="r" b="b"/>
              <a:pathLst>
                <a:path w="25335" h="84578" extrusionOk="0">
                  <a:moveTo>
                    <a:pt x="25335" y="42289"/>
                  </a:moveTo>
                  <a:cubicBezTo>
                    <a:pt x="25335" y="65645"/>
                    <a:pt x="19664" y="84578"/>
                    <a:pt x="12668" y="84578"/>
                  </a:cubicBezTo>
                  <a:cubicBezTo>
                    <a:pt x="5671" y="84578"/>
                    <a:pt x="0" y="65645"/>
                    <a:pt x="0" y="42289"/>
                  </a:cubicBezTo>
                  <a:cubicBezTo>
                    <a:pt x="0" y="18934"/>
                    <a:pt x="5671" y="0"/>
                    <a:pt x="12668" y="0"/>
                  </a:cubicBezTo>
                  <a:cubicBezTo>
                    <a:pt x="19664" y="0"/>
                    <a:pt x="25335" y="18934"/>
                    <a:pt x="25335" y="42289"/>
                  </a:cubicBezTo>
                  <a:close/>
                </a:path>
              </a:pathLst>
            </a:custGeom>
            <a:solidFill>
              <a:srgbClr val="DEC8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8" name="Google Shape;278;p5"/>
            <p:cNvSpPr/>
            <p:nvPr/>
          </p:nvSpPr>
          <p:spPr>
            <a:xfrm rot="-3540701">
              <a:off x="6234302" y="5049247"/>
              <a:ext cx="25342" cy="67833"/>
            </a:xfrm>
            <a:custGeom>
              <a:avLst/>
              <a:gdLst/>
              <a:ahLst/>
              <a:cxnLst/>
              <a:rect l="l" t="t" r="r" b="b"/>
              <a:pathLst>
                <a:path w="25335" h="67815" extrusionOk="0">
                  <a:moveTo>
                    <a:pt x="25335" y="33907"/>
                  </a:moveTo>
                  <a:cubicBezTo>
                    <a:pt x="25335" y="52634"/>
                    <a:pt x="19664" y="67815"/>
                    <a:pt x="12668" y="67815"/>
                  </a:cubicBezTo>
                  <a:cubicBezTo>
                    <a:pt x="5671" y="67815"/>
                    <a:pt x="0" y="52634"/>
                    <a:pt x="0" y="33907"/>
                  </a:cubicBezTo>
                  <a:cubicBezTo>
                    <a:pt x="0" y="15181"/>
                    <a:pt x="5671" y="0"/>
                    <a:pt x="12668" y="0"/>
                  </a:cubicBezTo>
                  <a:cubicBezTo>
                    <a:pt x="19664" y="0"/>
                    <a:pt x="25335" y="15181"/>
                    <a:pt x="25335" y="33907"/>
                  </a:cubicBezTo>
                  <a:close/>
                </a:path>
              </a:pathLst>
            </a:custGeom>
            <a:solidFill>
              <a:srgbClr val="DEC8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79" name="Google Shape;279;p5"/>
          <p:cNvGrpSpPr/>
          <p:nvPr/>
        </p:nvGrpSpPr>
        <p:grpSpPr>
          <a:xfrm rot="-1757057">
            <a:off x="8964435" y="5197701"/>
            <a:ext cx="718311" cy="1074379"/>
            <a:chOff x="6126813" y="4180951"/>
            <a:chExt cx="695894" cy="1040850"/>
          </a:xfrm>
        </p:grpSpPr>
        <p:sp>
          <p:nvSpPr>
            <p:cNvPr id="280" name="Google Shape;280;p5"/>
            <p:cNvSpPr/>
            <p:nvPr/>
          </p:nvSpPr>
          <p:spPr>
            <a:xfrm>
              <a:off x="6442621" y="4180951"/>
              <a:ext cx="316937" cy="456865"/>
            </a:xfrm>
            <a:custGeom>
              <a:avLst/>
              <a:gdLst/>
              <a:ahLst/>
              <a:cxnLst/>
              <a:rect l="l" t="t" r="r" b="b"/>
              <a:pathLst>
                <a:path w="316937" h="456865" extrusionOk="0">
                  <a:moveTo>
                    <a:pt x="41618" y="456866"/>
                  </a:moveTo>
                  <a:cubicBezTo>
                    <a:pt x="46952" y="436482"/>
                    <a:pt x="49142" y="413051"/>
                    <a:pt x="43046" y="388667"/>
                  </a:cubicBezTo>
                  <a:cubicBezTo>
                    <a:pt x="32473" y="346471"/>
                    <a:pt x="5518" y="335803"/>
                    <a:pt x="851" y="294274"/>
                  </a:cubicBezTo>
                  <a:cubicBezTo>
                    <a:pt x="184" y="288083"/>
                    <a:pt x="-4293" y="248363"/>
                    <a:pt x="16757" y="234743"/>
                  </a:cubicBezTo>
                  <a:cubicBezTo>
                    <a:pt x="35140" y="222836"/>
                    <a:pt x="69526" y="232933"/>
                    <a:pt x="98101" y="263699"/>
                  </a:cubicBezTo>
                  <a:cubicBezTo>
                    <a:pt x="91814" y="245506"/>
                    <a:pt x="84385" y="215407"/>
                    <a:pt x="89338" y="179498"/>
                  </a:cubicBezTo>
                  <a:cubicBezTo>
                    <a:pt x="92195" y="158543"/>
                    <a:pt x="102768" y="110918"/>
                    <a:pt x="121246" y="109775"/>
                  </a:cubicBezTo>
                  <a:cubicBezTo>
                    <a:pt x="135534" y="108917"/>
                    <a:pt x="151917" y="136159"/>
                    <a:pt x="161918" y="173592"/>
                  </a:cubicBezTo>
                  <a:cubicBezTo>
                    <a:pt x="166681" y="150256"/>
                    <a:pt x="176682" y="115013"/>
                    <a:pt x="199637" y="77770"/>
                  </a:cubicBezTo>
                  <a:cubicBezTo>
                    <a:pt x="210401" y="60244"/>
                    <a:pt x="252215" y="-7669"/>
                    <a:pt x="285267" y="713"/>
                  </a:cubicBezTo>
                  <a:cubicBezTo>
                    <a:pt x="308127" y="6524"/>
                    <a:pt x="315366" y="45957"/>
                    <a:pt x="315747" y="48624"/>
                  </a:cubicBezTo>
                  <a:cubicBezTo>
                    <a:pt x="328225" y="120919"/>
                    <a:pt x="238595" y="182926"/>
                    <a:pt x="233070" y="186641"/>
                  </a:cubicBezTo>
                  <a:cubicBezTo>
                    <a:pt x="242119" y="186641"/>
                    <a:pt x="255168" y="187213"/>
                    <a:pt x="270789" y="189499"/>
                  </a:cubicBezTo>
                  <a:cubicBezTo>
                    <a:pt x="289363" y="192261"/>
                    <a:pt x="298697" y="193785"/>
                    <a:pt x="304222" y="199595"/>
                  </a:cubicBezTo>
                  <a:cubicBezTo>
                    <a:pt x="318414" y="214835"/>
                    <a:pt x="304984" y="247316"/>
                    <a:pt x="304222" y="248935"/>
                  </a:cubicBezTo>
                  <a:cubicBezTo>
                    <a:pt x="284981" y="294083"/>
                    <a:pt x="220878" y="301799"/>
                    <a:pt x="212782" y="302751"/>
                  </a:cubicBezTo>
                  <a:cubicBezTo>
                    <a:pt x="214972" y="302180"/>
                    <a:pt x="247929" y="295036"/>
                    <a:pt x="272313" y="318658"/>
                  </a:cubicBezTo>
                  <a:cubicBezTo>
                    <a:pt x="283934" y="329897"/>
                    <a:pt x="297840" y="352091"/>
                    <a:pt x="291268" y="369426"/>
                  </a:cubicBezTo>
                  <a:cubicBezTo>
                    <a:pt x="278885" y="401811"/>
                    <a:pt x="204209" y="415908"/>
                    <a:pt x="112674" y="420385"/>
                  </a:cubicBezTo>
                  <a:cubicBezTo>
                    <a:pt x="78670" y="422194"/>
                    <a:pt x="56667" y="447150"/>
                    <a:pt x="41618" y="456866"/>
                  </a:cubicBezTo>
                  <a:close/>
                </a:path>
              </a:pathLst>
            </a:custGeom>
            <a:solidFill>
              <a:srgbClr val="62B43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1" name="Google Shape;281;p5"/>
            <p:cNvSpPr/>
            <p:nvPr/>
          </p:nvSpPr>
          <p:spPr>
            <a:xfrm>
              <a:off x="6391369" y="4303660"/>
              <a:ext cx="298799" cy="506749"/>
            </a:xfrm>
            <a:custGeom>
              <a:avLst/>
              <a:gdLst/>
              <a:ahLst/>
              <a:cxnLst/>
              <a:rect l="l" t="t" r="r" b="b"/>
              <a:pathLst>
                <a:path w="298799" h="506749" extrusionOk="0">
                  <a:moveTo>
                    <a:pt x="237839" y="240431"/>
                  </a:moveTo>
                  <a:cubicBezTo>
                    <a:pt x="220694" y="243193"/>
                    <a:pt x="201073" y="247765"/>
                    <a:pt x="179737" y="255004"/>
                  </a:cubicBezTo>
                  <a:cubicBezTo>
                    <a:pt x="166592" y="259481"/>
                    <a:pt x="154781" y="264433"/>
                    <a:pt x="144018" y="269386"/>
                  </a:cubicBezTo>
                  <a:cubicBezTo>
                    <a:pt x="149447" y="258814"/>
                    <a:pt x="155162" y="247955"/>
                    <a:pt x="160973" y="236811"/>
                  </a:cubicBezTo>
                  <a:cubicBezTo>
                    <a:pt x="175165" y="209950"/>
                    <a:pt x="188690" y="184995"/>
                    <a:pt x="201359" y="162040"/>
                  </a:cubicBezTo>
                  <a:cubicBezTo>
                    <a:pt x="211836" y="155944"/>
                    <a:pt x="223457" y="149752"/>
                    <a:pt x="236410" y="143847"/>
                  </a:cubicBezTo>
                  <a:cubicBezTo>
                    <a:pt x="259271" y="133560"/>
                    <a:pt x="280511" y="126702"/>
                    <a:pt x="298799" y="122035"/>
                  </a:cubicBezTo>
                  <a:cubicBezTo>
                    <a:pt x="281654" y="124797"/>
                    <a:pt x="262033" y="129369"/>
                    <a:pt x="240697" y="136608"/>
                  </a:cubicBezTo>
                  <a:cubicBezTo>
                    <a:pt x="228886" y="140608"/>
                    <a:pt x="218027" y="144990"/>
                    <a:pt x="208217" y="149467"/>
                  </a:cubicBezTo>
                  <a:cubicBezTo>
                    <a:pt x="259651" y="57074"/>
                    <a:pt x="294799" y="1258"/>
                    <a:pt x="292894" y="19"/>
                  </a:cubicBezTo>
                  <a:cubicBezTo>
                    <a:pt x="290798" y="-1219"/>
                    <a:pt x="249650" y="56979"/>
                    <a:pt x="201168" y="136322"/>
                  </a:cubicBezTo>
                  <a:cubicBezTo>
                    <a:pt x="200406" y="127750"/>
                    <a:pt x="199358" y="118796"/>
                    <a:pt x="197834" y="109366"/>
                  </a:cubicBezTo>
                  <a:cubicBezTo>
                    <a:pt x="194215" y="87173"/>
                    <a:pt x="188881" y="67742"/>
                    <a:pt x="183261" y="51264"/>
                  </a:cubicBezTo>
                  <a:cubicBezTo>
                    <a:pt x="187833" y="69647"/>
                    <a:pt x="191834" y="91555"/>
                    <a:pt x="193453" y="116606"/>
                  </a:cubicBezTo>
                  <a:cubicBezTo>
                    <a:pt x="194215" y="127655"/>
                    <a:pt x="194310" y="138037"/>
                    <a:pt x="194215" y="147752"/>
                  </a:cubicBezTo>
                  <a:cubicBezTo>
                    <a:pt x="185642" y="161849"/>
                    <a:pt x="176975" y="176613"/>
                    <a:pt x="168212" y="191663"/>
                  </a:cubicBezTo>
                  <a:cubicBezTo>
                    <a:pt x="154019" y="216237"/>
                    <a:pt x="140970" y="239764"/>
                    <a:pt x="128873" y="262243"/>
                  </a:cubicBezTo>
                  <a:cubicBezTo>
                    <a:pt x="128111" y="252337"/>
                    <a:pt x="126968" y="241764"/>
                    <a:pt x="125158" y="230525"/>
                  </a:cubicBezTo>
                  <a:cubicBezTo>
                    <a:pt x="121539" y="208331"/>
                    <a:pt x="116205" y="188900"/>
                    <a:pt x="110585" y="172422"/>
                  </a:cubicBezTo>
                  <a:cubicBezTo>
                    <a:pt x="115157" y="190805"/>
                    <a:pt x="119158" y="212713"/>
                    <a:pt x="120777" y="237764"/>
                  </a:cubicBezTo>
                  <a:cubicBezTo>
                    <a:pt x="121730" y="251575"/>
                    <a:pt x="121825" y="264433"/>
                    <a:pt x="121349" y="276340"/>
                  </a:cubicBezTo>
                  <a:cubicBezTo>
                    <a:pt x="91726" y="332537"/>
                    <a:pt x="16669" y="468173"/>
                    <a:pt x="0" y="505321"/>
                  </a:cubicBezTo>
                  <a:cubicBezTo>
                    <a:pt x="4858" y="508178"/>
                    <a:pt x="14002" y="503892"/>
                    <a:pt x="18860" y="506750"/>
                  </a:cubicBezTo>
                  <a:cubicBezTo>
                    <a:pt x="35338" y="471126"/>
                    <a:pt x="107061" y="341300"/>
                    <a:pt x="137446" y="281864"/>
                  </a:cubicBezTo>
                  <a:cubicBezTo>
                    <a:pt x="148590" y="275197"/>
                    <a:pt x="161163" y="268434"/>
                    <a:pt x="175355" y="261957"/>
                  </a:cubicBezTo>
                  <a:cubicBezTo>
                    <a:pt x="198310" y="251956"/>
                    <a:pt x="219551" y="245098"/>
                    <a:pt x="237839" y="240431"/>
                  </a:cubicBezTo>
                  <a:close/>
                </a:path>
              </a:pathLst>
            </a:custGeom>
            <a:solidFill>
              <a:srgbClr val="36A01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2" name="Google Shape;282;p5"/>
            <p:cNvSpPr/>
            <p:nvPr/>
          </p:nvSpPr>
          <p:spPr>
            <a:xfrm>
              <a:off x="6240144" y="4358926"/>
              <a:ext cx="246944" cy="416145"/>
            </a:xfrm>
            <a:custGeom>
              <a:avLst/>
              <a:gdLst/>
              <a:ahLst/>
              <a:cxnLst/>
              <a:rect l="l" t="t" r="r" b="b"/>
              <a:pathLst>
                <a:path w="246944" h="416145" extrusionOk="0">
                  <a:moveTo>
                    <a:pt x="117126" y="416146"/>
                  </a:moveTo>
                  <a:cubicBezTo>
                    <a:pt x="111696" y="400144"/>
                    <a:pt x="102743" y="383284"/>
                    <a:pt x="87789" y="369568"/>
                  </a:cubicBezTo>
                  <a:cubicBezTo>
                    <a:pt x="61976" y="345947"/>
                    <a:pt x="39116" y="350614"/>
                    <a:pt x="17589" y="324801"/>
                  </a:cubicBezTo>
                  <a:cubicBezTo>
                    <a:pt x="14351" y="320896"/>
                    <a:pt x="-6223" y="296226"/>
                    <a:pt x="1873" y="277652"/>
                  </a:cubicBezTo>
                  <a:cubicBezTo>
                    <a:pt x="8922" y="261555"/>
                    <a:pt x="36544" y="253078"/>
                    <a:pt x="69405" y="261079"/>
                  </a:cubicBezTo>
                  <a:cubicBezTo>
                    <a:pt x="57118" y="251649"/>
                    <a:pt x="38735" y="234694"/>
                    <a:pt x="26162" y="208310"/>
                  </a:cubicBezTo>
                  <a:cubicBezTo>
                    <a:pt x="18828" y="192880"/>
                    <a:pt x="4826" y="156209"/>
                    <a:pt x="16637" y="147255"/>
                  </a:cubicBezTo>
                  <a:cubicBezTo>
                    <a:pt x="25876" y="140302"/>
                    <a:pt x="49022" y="151351"/>
                    <a:pt x="72358" y="172115"/>
                  </a:cubicBezTo>
                  <a:cubicBezTo>
                    <a:pt x="65214" y="154303"/>
                    <a:pt x="56261" y="126109"/>
                    <a:pt x="55213" y="90867"/>
                  </a:cubicBezTo>
                  <a:cubicBezTo>
                    <a:pt x="54642" y="74293"/>
                    <a:pt x="52641" y="10095"/>
                    <a:pt x="78645" y="1046"/>
                  </a:cubicBezTo>
                  <a:cubicBezTo>
                    <a:pt x="96647" y="-5145"/>
                    <a:pt x="118935" y="18096"/>
                    <a:pt x="120459" y="19715"/>
                  </a:cubicBezTo>
                  <a:cubicBezTo>
                    <a:pt x="160941" y="62864"/>
                    <a:pt x="128175" y="144302"/>
                    <a:pt x="126079" y="149255"/>
                  </a:cubicBezTo>
                  <a:cubicBezTo>
                    <a:pt x="132175" y="145255"/>
                    <a:pt x="141224" y="139826"/>
                    <a:pt x="152749" y="134396"/>
                  </a:cubicBezTo>
                  <a:cubicBezTo>
                    <a:pt x="166465" y="128015"/>
                    <a:pt x="173418" y="124871"/>
                    <a:pt x="179705" y="126395"/>
                  </a:cubicBezTo>
                  <a:cubicBezTo>
                    <a:pt x="195993" y="130396"/>
                    <a:pt x="201422" y="158209"/>
                    <a:pt x="201612" y="159542"/>
                  </a:cubicBezTo>
                  <a:cubicBezTo>
                    <a:pt x="208661" y="198404"/>
                    <a:pt x="169037" y="232123"/>
                    <a:pt x="163989" y="236314"/>
                  </a:cubicBezTo>
                  <a:cubicBezTo>
                    <a:pt x="165227" y="234980"/>
                    <a:pt x="184182" y="215549"/>
                    <a:pt x="211137" y="220598"/>
                  </a:cubicBezTo>
                  <a:cubicBezTo>
                    <a:pt x="223996" y="222979"/>
                    <a:pt x="243141" y="231742"/>
                    <a:pt x="246380" y="246410"/>
                  </a:cubicBezTo>
                  <a:cubicBezTo>
                    <a:pt x="252476" y="273747"/>
                    <a:pt x="208470" y="316324"/>
                    <a:pt x="148844" y="359948"/>
                  </a:cubicBezTo>
                  <a:cubicBezTo>
                    <a:pt x="126651" y="376426"/>
                    <a:pt x="122841" y="403001"/>
                    <a:pt x="117126" y="416146"/>
                  </a:cubicBezTo>
                  <a:close/>
                </a:path>
              </a:pathLst>
            </a:custGeom>
            <a:solidFill>
              <a:srgbClr val="A0CB3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3" name="Google Shape;283;p5"/>
            <p:cNvSpPr/>
            <p:nvPr/>
          </p:nvSpPr>
          <p:spPr>
            <a:xfrm>
              <a:off x="6268592" y="4446364"/>
              <a:ext cx="174116" cy="354234"/>
            </a:xfrm>
            <a:custGeom>
              <a:avLst/>
              <a:gdLst/>
              <a:ahLst/>
              <a:cxnLst/>
              <a:rect l="l" t="t" r="r" b="b"/>
              <a:pathLst>
                <a:path w="174116" h="354234" extrusionOk="0">
                  <a:moveTo>
                    <a:pt x="92202" y="172879"/>
                  </a:moveTo>
                  <a:cubicBezTo>
                    <a:pt x="92488" y="173641"/>
                    <a:pt x="92774" y="174307"/>
                    <a:pt x="93059" y="175070"/>
                  </a:cubicBezTo>
                  <a:cubicBezTo>
                    <a:pt x="92774" y="168021"/>
                    <a:pt x="92488" y="161068"/>
                    <a:pt x="92012" y="153924"/>
                  </a:cubicBezTo>
                  <a:cubicBezTo>
                    <a:pt x="87821" y="94012"/>
                    <a:pt x="77343" y="42101"/>
                    <a:pt x="65818" y="0"/>
                  </a:cubicBezTo>
                  <a:cubicBezTo>
                    <a:pt x="79153" y="35052"/>
                    <a:pt x="93821" y="83439"/>
                    <a:pt x="101251" y="142304"/>
                  </a:cubicBezTo>
                  <a:cubicBezTo>
                    <a:pt x="107252" y="132969"/>
                    <a:pt x="114014" y="123158"/>
                    <a:pt x="122015" y="113062"/>
                  </a:cubicBezTo>
                  <a:cubicBezTo>
                    <a:pt x="135922" y="95440"/>
                    <a:pt x="150019" y="80963"/>
                    <a:pt x="162878" y="69342"/>
                  </a:cubicBezTo>
                  <a:cubicBezTo>
                    <a:pt x="150019" y="83153"/>
                    <a:pt x="135827" y="100489"/>
                    <a:pt x="122301" y="121539"/>
                  </a:cubicBezTo>
                  <a:cubicBezTo>
                    <a:pt x="114681" y="133350"/>
                    <a:pt x="108299" y="144685"/>
                    <a:pt x="102870" y="155448"/>
                  </a:cubicBezTo>
                  <a:cubicBezTo>
                    <a:pt x="103727" y="163925"/>
                    <a:pt x="104585" y="172593"/>
                    <a:pt x="105061" y="181451"/>
                  </a:cubicBezTo>
                  <a:cubicBezTo>
                    <a:pt x="106108" y="197834"/>
                    <a:pt x="106394" y="213646"/>
                    <a:pt x="106108" y="228695"/>
                  </a:cubicBezTo>
                  <a:cubicBezTo>
                    <a:pt x="112204" y="222313"/>
                    <a:pt x="118872" y="215741"/>
                    <a:pt x="126302" y="209074"/>
                  </a:cubicBezTo>
                  <a:cubicBezTo>
                    <a:pt x="143066" y="194120"/>
                    <a:pt x="159449" y="182213"/>
                    <a:pt x="174117" y="172974"/>
                  </a:cubicBezTo>
                  <a:cubicBezTo>
                    <a:pt x="159068" y="184404"/>
                    <a:pt x="142113" y="198977"/>
                    <a:pt x="125158" y="217456"/>
                  </a:cubicBezTo>
                  <a:cubicBezTo>
                    <a:pt x="118015" y="225266"/>
                    <a:pt x="111633" y="232886"/>
                    <a:pt x="105823" y="240316"/>
                  </a:cubicBezTo>
                  <a:cubicBezTo>
                    <a:pt x="104394" y="284036"/>
                    <a:pt x="98584" y="321755"/>
                    <a:pt x="92107" y="351282"/>
                  </a:cubicBezTo>
                  <a:cubicBezTo>
                    <a:pt x="88202" y="352235"/>
                    <a:pt x="84392" y="353187"/>
                    <a:pt x="80486" y="354235"/>
                  </a:cubicBezTo>
                  <a:cubicBezTo>
                    <a:pt x="84773" y="330994"/>
                    <a:pt x="88583" y="304229"/>
                    <a:pt x="91059" y="274892"/>
                  </a:cubicBezTo>
                  <a:cubicBezTo>
                    <a:pt x="81534" y="267557"/>
                    <a:pt x="70961" y="260032"/>
                    <a:pt x="59055" y="252698"/>
                  </a:cubicBezTo>
                  <a:cubicBezTo>
                    <a:pt x="37719" y="239554"/>
                    <a:pt x="17526" y="230029"/>
                    <a:pt x="0" y="223076"/>
                  </a:cubicBezTo>
                  <a:cubicBezTo>
                    <a:pt x="16574" y="228029"/>
                    <a:pt x="35528" y="235077"/>
                    <a:pt x="55721" y="244983"/>
                  </a:cubicBezTo>
                  <a:cubicBezTo>
                    <a:pt x="69247" y="251651"/>
                    <a:pt x="81344" y="258699"/>
                    <a:pt x="91916" y="265557"/>
                  </a:cubicBezTo>
                  <a:cubicBezTo>
                    <a:pt x="93726" y="240411"/>
                    <a:pt x="94393" y="213360"/>
                    <a:pt x="93536" y="184690"/>
                  </a:cubicBezTo>
                  <a:cubicBezTo>
                    <a:pt x="83629" y="176022"/>
                    <a:pt x="72390" y="167069"/>
                    <a:pt x="59531" y="158210"/>
                  </a:cubicBezTo>
                  <a:cubicBezTo>
                    <a:pt x="38862" y="144018"/>
                    <a:pt x="19145" y="133540"/>
                    <a:pt x="1905" y="125730"/>
                  </a:cubicBezTo>
                  <a:cubicBezTo>
                    <a:pt x="18288" y="131540"/>
                    <a:pt x="36862" y="139446"/>
                    <a:pt x="56483" y="150304"/>
                  </a:cubicBezTo>
                  <a:cubicBezTo>
                    <a:pt x="69914" y="157734"/>
                    <a:pt x="81820" y="165449"/>
                    <a:pt x="92202" y="172879"/>
                  </a:cubicBezTo>
                  <a:close/>
                </a:path>
              </a:pathLst>
            </a:custGeom>
            <a:solidFill>
              <a:srgbClr val="6FA31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4" name="Google Shape;284;p5"/>
            <p:cNvSpPr/>
            <p:nvPr/>
          </p:nvSpPr>
          <p:spPr>
            <a:xfrm>
              <a:off x="6438423" y="4615851"/>
              <a:ext cx="384284" cy="245514"/>
            </a:xfrm>
            <a:custGeom>
              <a:avLst/>
              <a:gdLst/>
              <a:ahLst/>
              <a:cxnLst/>
              <a:rect l="l" t="t" r="r" b="b"/>
              <a:pathLst>
                <a:path w="384284" h="245514" extrusionOk="0">
                  <a:moveTo>
                    <a:pt x="0" y="198655"/>
                  </a:moveTo>
                  <a:cubicBezTo>
                    <a:pt x="16764" y="195893"/>
                    <a:pt x="35719" y="195797"/>
                    <a:pt x="54864" y="202560"/>
                  </a:cubicBezTo>
                  <a:cubicBezTo>
                    <a:pt x="87916" y="214181"/>
                    <a:pt x="94488" y="236564"/>
                    <a:pt x="127444" y="243327"/>
                  </a:cubicBezTo>
                  <a:cubicBezTo>
                    <a:pt x="132397" y="244375"/>
                    <a:pt x="163925" y="250852"/>
                    <a:pt x="176403" y="234945"/>
                  </a:cubicBezTo>
                  <a:cubicBezTo>
                    <a:pt x="187261" y="221039"/>
                    <a:pt x="181737" y="192749"/>
                    <a:pt x="159163" y="167508"/>
                  </a:cubicBezTo>
                  <a:cubicBezTo>
                    <a:pt x="173260" y="173890"/>
                    <a:pt x="196882" y="182081"/>
                    <a:pt x="226123" y="180748"/>
                  </a:cubicBezTo>
                  <a:cubicBezTo>
                    <a:pt x="243173" y="179986"/>
                    <a:pt x="282130" y="175033"/>
                    <a:pt x="284416" y="160269"/>
                  </a:cubicBezTo>
                  <a:cubicBezTo>
                    <a:pt x="286131" y="148839"/>
                    <a:pt x="265557" y="133694"/>
                    <a:pt x="236220" y="122931"/>
                  </a:cubicBezTo>
                  <a:cubicBezTo>
                    <a:pt x="255270" y="120836"/>
                    <a:pt x="284321" y="115406"/>
                    <a:pt x="315944" y="99785"/>
                  </a:cubicBezTo>
                  <a:cubicBezTo>
                    <a:pt x="330803" y="92451"/>
                    <a:pt x="388430" y="63971"/>
                    <a:pt x="384048" y="36730"/>
                  </a:cubicBezTo>
                  <a:cubicBezTo>
                    <a:pt x="381000" y="17965"/>
                    <a:pt x="349948" y="9298"/>
                    <a:pt x="347853" y="8726"/>
                  </a:cubicBezTo>
                  <a:cubicBezTo>
                    <a:pt x="290703" y="-6609"/>
                    <a:pt x="234410" y="60733"/>
                    <a:pt x="230981" y="64829"/>
                  </a:cubicBezTo>
                  <a:cubicBezTo>
                    <a:pt x="231648" y="57590"/>
                    <a:pt x="232124" y="47017"/>
                    <a:pt x="231457" y="34348"/>
                  </a:cubicBezTo>
                  <a:cubicBezTo>
                    <a:pt x="230600" y="19299"/>
                    <a:pt x="230124" y="11679"/>
                    <a:pt x="225742" y="6821"/>
                  </a:cubicBezTo>
                  <a:cubicBezTo>
                    <a:pt x="214503" y="-5656"/>
                    <a:pt x="187547" y="2726"/>
                    <a:pt x="186118" y="3106"/>
                  </a:cubicBezTo>
                  <a:cubicBezTo>
                    <a:pt x="148495" y="15203"/>
                    <a:pt x="137541" y="66067"/>
                    <a:pt x="136207" y="72544"/>
                  </a:cubicBezTo>
                  <a:cubicBezTo>
                    <a:pt x="136779" y="70829"/>
                    <a:pt x="145066" y="44921"/>
                    <a:pt x="127825" y="23585"/>
                  </a:cubicBezTo>
                  <a:cubicBezTo>
                    <a:pt x="119634" y="13394"/>
                    <a:pt x="102870" y="630"/>
                    <a:pt x="88487" y="4631"/>
                  </a:cubicBezTo>
                  <a:cubicBezTo>
                    <a:pt x="61531" y="12155"/>
                    <a:pt x="44767" y="71115"/>
                    <a:pt x="34385" y="144172"/>
                  </a:cubicBezTo>
                  <a:cubicBezTo>
                    <a:pt x="30575" y="171508"/>
                    <a:pt x="8954" y="187320"/>
                    <a:pt x="0" y="198655"/>
                  </a:cubicBezTo>
                  <a:close/>
                </a:path>
              </a:pathLst>
            </a:custGeom>
            <a:solidFill>
              <a:srgbClr val="A0CB3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5" name="Google Shape;285;p5"/>
            <p:cNvSpPr/>
            <p:nvPr/>
          </p:nvSpPr>
          <p:spPr>
            <a:xfrm>
              <a:off x="6440518" y="4613719"/>
              <a:ext cx="322421" cy="216122"/>
            </a:xfrm>
            <a:custGeom>
              <a:avLst/>
              <a:gdLst/>
              <a:ahLst/>
              <a:cxnLst/>
              <a:rect l="l" t="t" r="r" b="b"/>
              <a:pathLst>
                <a:path w="322421" h="216122" extrusionOk="0">
                  <a:moveTo>
                    <a:pt x="157639" y="111157"/>
                  </a:moveTo>
                  <a:cubicBezTo>
                    <a:pt x="156877" y="111252"/>
                    <a:pt x="156115" y="111347"/>
                    <a:pt x="155257" y="111442"/>
                  </a:cubicBezTo>
                  <a:cubicBezTo>
                    <a:pt x="161544" y="108395"/>
                    <a:pt x="167830" y="105346"/>
                    <a:pt x="174403" y="102394"/>
                  </a:cubicBezTo>
                  <a:cubicBezTo>
                    <a:pt x="229171" y="77819"/>
                    <a:pt x="279940" y="62579"/>
                    <a:pt x="322421" y="52959"/>
                  </a:cubicBezTo>
                  <a:cubicBezTo>
                    <a:pt x="285274" y="57721"/>
                    <a:pt x="235648" y="67628"/>
                    <a:pt x="180213" y="88773"/>
                  </a:cubicBezTo>
                  <a:cubicBezTo>
                    <a:pt x="185642" y="79153"/>
                    <a:pt x="191071" y="68485"/>
                    <a:pt x="196120" y="56674"/>
                  </a:cubicBezTo>
                  <a:cubicBezTo>
                    <a:pt x="205073" y="36100"/>
                    <a:pt x="211169" y="16764"/>
                    <a:pt x="215360" y="0"/>
                  </a:cubicBezTo>
                  <a:cubicBezTo>
                    <a:pt x="209264" y="17907"/>
                    <a:pt x="200692" y="38481"/>
                    <a:pt x="188500" y="60388"/>
                  </a:cubicBezTo>
                  <a:cubicBezTo>
                    <a:pt x="181737" y="72676"/>
                    <a:pt x="174688" y="83629"/>
                    <a:pt x="167735" y="93536"/>
                  </a:cubicBezTo>
                  <a:cubicBezTo>
                    <a:pt x="159829" y="96774"/>
                    <a:pt x="151828" y="100108"/>
                    <a:pt x="143732" y="103822"/>
                  </a:cubicBezTo>
                  <a:cubicBezTo>
                    <a:pt x="128778" y="110680"/>
                    <a:pt x="114776" y="117824"/>
                    <a:pt x="101536" y="125158"/>
                  </a:cubicBezTo>
                  <a:cubicBezTo>
                    <a:pt x="104299" y="116777"/>
                    <a:pt x="106966" y="107728"/>
                    <a:pt x="109252" y="98107"/>
                  </a:cubicBezTo>
                  <a:cubicBezTo>
                    <a:pt x="114586" y="76295"/>
                    <a:pt x="117253" y="56293"/>
                    <a:pt x="118491" y="38957"/>
                  </a:cubicBezTo>
                  <a:cubicBezTo>
                    <a:pt x="115538" y="57626"/>
                    <a:pt x="110585" y="79438"/>
                    <a:pt x="102394" y="103061"/>
                  </a:cubicBezTo>
                  <a:cubicBezTo>
                    <a:pt x="98965" y="113062"/>
                    <a:pt x="95250" y="122301"/>
                    <a:pt x="91440" y="130873"/>
                  </a:cubicBezTo>
                  <a:cubicBezTo>
                    <a:pt x="53530" y="152781"/>
                    <a:pt x="23050" y="175736"/>
                    <a:pt x="0" y="195358"/>
                  </a:cubicBezTo>
                  <a:cubicBezTo>
                    <a:pt x="952" y="199263"/>
                    <a:pt x="1905" y="203073"/>
                    <a:pt x="2953" y="206978"/>
                  </a:cubicBezTo>
                  <a:cubicBezTo>
                    <a:pt x="21431" y="192214"/>
                    <a:pt x="43148" y="176213"/>
                    <a:pt x="67913" y="160211"/>
                  </a:cubicBezTo>
                  <a:cubicBezTo>
                    <a:pt x="78867" y="165163"/>
                    <a:pt x="90488" y="170974"/>
                    <a:pt x="102584" y="178022"/>
                  </a:cubicBezTo>
                  <a:cubicBezTo>
                    <a:pt x="124206" y="190595"/>
                    <a:pt x="142208" y="203930"/>
                    <a:pt x="156591" y="216122"/>
                  </a:cubicBezTo>
                  <a:cubicBezTo>
                    <a:pt x="144399" y="203835"/>
                    <a:pt x="129254" y="190405"/>
                    <a:pt x="110966" y="177355"/>
                  </a:cubicBezTo>
                  <a:cubicBezTo>
                    <a:pt x="98679" y="168592"/>
                    <a:pt x="86773" y="161258"/>
                    <a:pt x="75724" y="155067"/>
                  </a:cubicBezTo>
                  <a:cubicBezTo>
                    <a:pt x="96964" y="141637"/>
                    <a:pt x="120491" y="128206"/>
                    <a:pt x="146304" y="115443"/>
                  </a:cubicBezTo>
                  <a:cubicBezTo>
                    <a:pt x="158591" y="120110"/>
                    <a:pt x="171831" y="125825"/>
                    <a:pt x="185642" y="132969"/>
                  </a:cubicBezTo>
                  <a:cubicBezTo>
                    <a:pt x="207931" y="144494"/>
                    <a:pt x="226504" y="156877"/>
                    <a:pt x="241459" y="168402"/>
                  </a:cubicBezTo>
                  <a:cubicBezTo>
                    <a:pt x="228695" y="156686"/>
                    <a:pt x="212884" y="144113"/>
                    <a:pt x="194024" y="131826"/>
                  </a:cubicBezTo>
                  <a:cubicBezTo>
                    <a:pt x="181546" y="123634"/>
                    <a:pt x="169164" y="116777"/>
                    <a:pt x="157639" y="111157"/>
                  </a:cubicBezTo>
                  <a:close/>
                </a:path>
              </a:pathLst>
            </a:custGeom>
            <a:solidFill>
              <a:srgbClr val="6FA31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6" name="Google Shape;286;p5"/>
            <p:cNvSpPr/>
            <p:nvPr/>
          </p:nvSpPr>
          <p:spPr>
            <a:xfrm>
              <a:off x="6126813" y="4757272"/>
              <a:ext cx="413700" cy="464529"/>
            </a:xfrm>
            <a:custGeom>
              <a:avLst/>
              <a:gdLst/>
              <a:ahLst/>
              <a:cxnLst/>
              <a:rect l="l" t="t" r="r" b="b"/>
              <a:pathLst>
                <a:path w="413700" h="464529" extrusionOk="0">
                  <a:moveTo>
                    <a:pt x="303799" y="35993"/>
                  </a:moveTo>
                  <a:cubicBezTo>
                    <a:pt x="288845" y="26753"/>
                    <a:pt x="258746" y="8561"/>
                    <a:pt x="215216" y="2655"/>
                  </a:cubicBezTo>
                  <a:cubicBezTo>
                    <a:pt x="195119" y="-107"/>
                    <a:pt x="134445" y="-8299"/>
                    <a:pt x="80247" y="30373"/>
                  </a:cubicBezTo>
                  <a:cubicBezTo>
                    <a:pt x="38623" y="59995"/>
                    <a:pt x="23574" y="100858"/>
                    <a:pt x="16430" y="120479"/>
                  </a:cubicBezTo>
                  <a:cubicBezTo>
                    <a:pt x="7667" y="144387"/>
                    <a:pt x="-12336" y="198679"/>
                    <a:pt x="10715" y="245352"/>
                  </a:cubicBezTo>
                  <a:cubicBezTo>
                    <a:pt x="18716" y="261449"/>
                    <a:pt x="43671" y="300883"/>
                    <a:pt x="65960" y="317932"/>
                  </a:cubicBezTo>
                  <a:cubicBezTo>
                    <a:pt x="67103" y="318790"/>
                    <a:pt x="76342" y="325838"/>
                    <a:pt x="83391" y="338221"/>
                  </a:cubicBezTo>
                  <a:cubicBezTo>
                    <a:pt x="87296" y="345174"/>
                    <a:pt x="92725" y="354699"/>
                    <a:pt x="89201" y="361462"/>
                  </a:cubicBezTo>
                  <a:cubicBezTo>
                    <a:pt x="84724" y="370034"/>
                    <a:pt x="70913" y="364319"/>
                    <a:pt x="61578" y="374511"/>
                  </a:cubicBezTo>
                  <a:cubicBezTo>
                    <a:pt x="55006" y="381750"/>
                    <a:pt x="54149" y="393085"/>
                    <a:pt x="55768" y="400610"/>
                  </a:cubicBezTo>
                  <a:cubicBezTo>
                    <a:pt x="57768" y="409849"/>
                    <a:pt x="63007" y="411944"/>
                    <a:pt x="68817" y="428232"/>
                  </a:cubicBezTo>
                  <a:cubicBezTo>
                    <a:pt x="70913" y="433947"/>
                    <a:pt x="71865" y="436804"/>
                    <a:pt x="71770" y="439853"/>
                  </a:cubicBezTo>
                  <a:cubicBezTo>
                    <a:pt x="71008" y="453664"/>
                    <a:pt x="51958" y="462427"/>
                    <a:pt x="47100" y="464522"/>
                  </a:cubicBezTo>
                  <a:cubicBezTo>
                    <a:pt x="53672" y="464618"/>
                    <a:pt x="67484" y="463951"/>
                    <a:pt x="81962" y="455759"/>
                  </a:cubicBezTo>
                  <a:cubicBezTo>
                    <a:pt x="90344" y="451092"/>
                    <a:pt x="98345" y="447377"/>
                    <a:pt x="102250" y="438329"/>
                  </a:cubicBezTo>
                  <a:cubicBezTo>
                    <a:pt x="102917" y="436804"/>
                    <a:pt x="106631" y="428422"/>
                    <a:pt x="103679" y="419469"/>
                  </a:cubicBezTo>
                  <a:cubicBezTo>
                    <a:pt x="100631" y="410135"/>
                    <a:pt x="93487" y="409468"/>
                    <a:pt x="93487" y="403467"/>
                  </a:cubicBezTo>
                  <a:cubicBezTo>
                    <a:pt x="93487" y="394990"/>
                    <a:pt x="108155" y="388513"/>
                    <a:pt x="113775" y="386036"/>
                  </a:cubicBezTo>
                  <a:cubicBezTo>
                    <a:pt x="125396" y="380893"/>
                    <a:pt x="135397" y="380321"/>
                    <a:pt x="137016" y="380226"/>
                  </a:cubicBezTo>
                  <a:cubicBezTo>
                    <a:pt x="165687" y="378797"/>
                    <a:pt x="200072" y="390704"/>
                    <a:pt x="208168" y="393275"/>
                  </a:cubicBezTo>
                  <a:cubicBezTo>
                    <a:pt x="255412" y="408229"/>
                    <a:pt x="302180" y="389561"/>
                    <a:pt x="311229" y="385941"/>
                  </a:cubicBezTo>
                  <a:cubicBezTo>
                    <a:pt x="374379" y="360700"/>
                    <a:pt x="398478" y="294311"/>
                    <a:pt x="402669" y="282785"/>
                  </a:cubicBezTo>
                  <a:cubicBezTo>
                    <a:pt x="426862" y="216015"/>
                    <a:pt x="404669" y="158008"/>
                    <a:pt x="398192" y="141911"/>
                  </a:cubicBezTo>
                  <a:cubicBezTo>
                    <a:pt x="373522" y="79998"/>
                    <a:pt x="325802" y="49613"/>
                    <a:pt x="303799" y="35993"/>
                  </a:cubicBezTo>
                  <a:close/>
                </a:path>
              </a:pathLst>
            </a:custGeom>
            <a:solidFill>
              <a:srgbClr val="EBD9B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7" name="Google Shape;287;p5"/>
            <p:cNvSpPr/>
            <p:nvPr/>
          </p:nvSpPr>
          <p:spPr>
            <a:xfrm rot="-3540701">
              <a:off x="6441179" y="4869159"/>
              <a:ext cx="33916" cy="118516"/>
            </a:xfrm>
            <a:custGeom>
              <a:avLst/>
              <a:gdLst/>
              <a:ahLst/>
              <a:cxnLst/>
              <a:rect l="l" t="t" r="r" b="b"/>
              <a:pathLst>
                <a:path w="33907" h="118485" extrusionOk="0">
                  <a:moveTo>
                    <a:pt x="33908" y="59243"/>
                  </a:moveTo>
                  <a:cubicBezTo>
                    <a:pt x="33908" y="91962"/>
                    <a:pt x="26317" y="118486"/>
                    <a:pt x="16954" y="118486"/>
                  </a:cubicBezTo>
                  <a:cubicBezTo>
                    <a:pt x="7591" y="118486"/>
                    <a:pt x="0" y="91962"/>
                    <a:pt x="0" y="59243"/>
                  </a:cubicBezTo>
                  <a:cubicBezTo>
                    <a:pt x="0" y="26524"/>
                    <a:pt x="7591" y="0"/>
                    <a:pt x="16954" y="0"/>
                  </a:cubicBezTo>
                  <a:cubicBezTo>
                    <a:pt x="26317" y="0"/>
                    <a:pt x="33908" y="26524"/>
                    <a:pt x="33908" y="59243"/>
                  </a:cubicBezTo>
                  <a:close/>
                </a:path>
              </a:pathLst>
            </a:custGeom>
            <a:solidFill>
              <a:srgbClr val="DEC8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8" name="Google Shape;288;p5"/>
            <p:cNvSpPr/>
            <p:nvPr/>
          </p:nvSpPr>
          <p:spPr>
            <a:xfrm rot="-3540701">
              <a:off x="6335168" y="4864883"/>
              <a:ext cx="33916" cy="118516"/>
            </a:xfrm>
            <a:custGeom>
              <a:avLst/>
              <a:gdLst/>
              <a:ahLst/>
              <a:cxnLst/>
              <a:rect l="l" t="t" r="r" b="b"/>
              <a:pathLst>
                <a:path w="33907" h="118485" extrusionOk="0">
                  <a:moveTo>
                    <a:pt x="33908" y="59243"/>
                  </a:moveTo>
                  <a:cubicBezTo>
                    <a:pt x="33908" y="91962"/>
                    <a:pt x="26317" y="118486"/>
                    <a:pt x="16954" y="118486"/>
                  </a:cubicBezTo>
                  <a:cubicBezTo>
                    <a:pt x="7591" y="118486"/>
                    <a:pt x="0" y="91962"/>
                    <a:pt x="0" y="59243"/>
                  </a:cubicBezTo>
                  <a:cubicBezTo>
                    <a:pt x="0" y="26524"/>
                    <a:pt x="7591" y="0"/>
                    <a:pt x="16954" y="0"/>
                  </a:cubicBezTo>
                  <a:cubicBezTo>
                    <a:pt x="26317" y="0"/>
                    <a:pt x="33908" y="26524"/>
                    <a:pt x="33908" y="59243"/>
                  </a:cubicBezTo>
                  <a:close/>
                </a:path>
              </a:pathLst>
            </a:custGeom>
            <a:solidFill>
              <a:srgbClr val="DEC8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9" name="Google Shape;289;p5"/>
            <p:cNvSpPr/>
            <p:nvPr/>
          </p:nvSpPr>
          <p:spPr>
            <a:xfrm rot="-3540701">
              <a:off x="6194348" y="4954871"/>
              <a:ext cx="25342" cy="110133"/>
            </a:xfrm>
            <a:custGeom>
              <a:avLst/>
              <a:gdLst/>
              <a:ahLst/>
              <a:cxnLst/>
              <a:rect l="l" t="t" r="r" b="b"/>
              <a:pathLst>
                <a:path w="25335" h="110104" extrusionOk="0">
                  <a:moveTo>
                    <a:pt x="25335" y="55052"/>
                  </a:moveTo>
                  <a:cubicBezTo>
                    <a:pt x="25335" y="85456"/>
                    <a:pt x="19664" y="110104"/>
                    <a:pt x="12668" y="110104"/>
                  </a:cubicBezTo>
                  <a:cubicBezTo>
                    <a:pt x="5671" y="110104"/>
                    <a:pt x="0" y="85456"/>
                    <a:pt x="0" y="55052"/>
                  </a:cubicBezTo>
                  <a:cubicBezTo>
                    <a:pt x="0" y="24648"/>
                    <a:pt x="5671" y="0"/>
                    <a:pt x="12668" y="0"/>
                  </a:cubicBezTo>
                  <a:cubicBezTo>
                    <a:pt x="19664" y="0"/>
                    <a:pt x="25335" y="24648"/>
                    <a:pt x="25335" y="55052"/>
                  </a:cubicBezTo>
                  <a:close/>
                </a:path>
              </a:pathLst>
            </a:custGeom>
            <a:solidFill>
              <a:srgbClr val="DEC8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" name="Google Shape;290;p5"/>
            <p:cNvSpPr/>
            <p:nvPr/>
          </p:nvSpPr>
          <p:spPr>
            <a:xfrm rot="-3540701">
              <a:off x="6374472" y="5050090"/>
              <a:ext cx="25342" cy="76216"/>
            </a:xfrm>
            <a:custGeom>
              <a:avLst/>
              <a:gdLst/>
              <a:ahLst/>
              <a:cxnLst/>
              <a:rect l="l" t="t" r="r" b="b"/>
              <a:pathLst>
                <a:path w="25335" h="76196" extrusionOk="0">
                  <a:moveTo>
                    <a:pt x="25335" y="38098"/>
                  </a:moveTo>
                  <a:cubicBezTo>
                    <a:pt x="25335" y="59139"/>
                    <a:pt x="19664" y="76197"/>
                    <a:pt x="12668" y="76197"/>
                  </a:cubicBezTo>
                  <a:cubicBezTo>
                    <a:pt x="5671" y="76197"/>
                    <a:pt x="0" y="59139"/>
                    <a:pt x="0" y="38098"/>
                  </a:cubicBezTo>
                  <a:cubicBezTo>
                    <a:pt x="0" y="17057"/>
                    <a:pt x="5671" y="0"/>
                    <a:pt x="12668" y="0"/>
                  </a:cubicBezTo>
                  <a:cubicBezTo>
                    <a:pt x="19664" y="0"/>
                    <a:pt x="25335" y="17057"/>
                    <a:pt x="25335" y="38098"/>
                  </a:cubicBezTo>
                  <a:close/>
                </a:path>
              </a:pathLst>
            </a:custGeom>
            <a:solidFill>
              <a:srgbClr val="DEC8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1" name="Google Shape;291;p5"/>
            <p:cNvSpPr/>
            <p:nvPr/>
          </p:nvSpPr>
          <p:spPr>
            <a:xfrm rot="-3540701">
              <a:off x="6170293" y="4884106"/>
              <a:ext cx="25342" cy="84600"/>
            </a:xfrm>
            <a:custGeom>
              <a:avLst/>
              <a:gdLst/>
              <a:ahLst/>
              <a:cxnLst/>
              <a:rect l="l" t="t" r="r" b="b"/>
              <a:pathLst>
                <a:path w="25335" h="84578" extrusionOk="0">
                  <a:moveTo>
                    <a:pt x="25335" y="42289"/>
                  </a:moveTo>
                  <a:cubicBezTo>
                    <a:pt x="25335" y="65645"/>
                    <a:pt x="19664" y="84578"/>
                    <a:pt x="12668" y="84578"/>
                  </a:cubicBezTo>
                  <a:cubicBezTo>
                    <a:pt x="5671" y="84578"/>
                    <a:pt x="0" y="65645"/>
                    <a:pt x="0" y="42289"/>
                  </a:cubicBezTo>
                  <a:cubicBezTo>
                    <a:pt x="0" y="18934"/>
                    <a:pt x="5671" y="0"/>
                    <a:pt x="12668" y="0"/>
                  </a:cubicBezTo>
                  <a:cubicBezTo>
                    <a:pt x="19664" y="0"/>
                    <a:pt x="25335" y="18934"/>
                    <a:pt x="25335" y="42289"/>
                  </a:cubicBezTo>
                  <a:close/>
                </a:path>
              </a:pathLst>
            </a:custGeom>
            <a:solidFill>
              <a:srgbClr val="DEC8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" name="Google Shape;292;p5"/>
            <p:cNvSpPr/>
            <p:nvPr/>
          </p:nvSpPr>
          <p:spPr>
            <a:xfrm rot="-3540701">
              <a:off x="6234302" y="5049247"/>
              <a:ext cx="25342" cy="67833"/>
            </a:xfrm>
            <a:custGeom>
              <a:avLst/>
              <a:gdLst/>
              <a:ahLst/>
              <a:cxnLst/>
              <a:rect l="l" t="t" r="r" b="b"/>
              <a:pathLst>
                <a:path w="25335" h="67815" extrusionOk="0">
                  <a:moveTo>
                    <a:pt x="25335" y="33907"/>
                  </a:moveTo>
                  <a:cubicBezTo>
                    <a:pt x="25335" y="52634"/>
                    <a:pt x="19664" y="67815"/>
                    <a:pt x="12668" y="67815"/>
                  </a:cubicBezTo>
                  <a:cubicBezTo>
                    <a:pt x="5671" y="67815"/>
                    <a:pt x="0" y="52634"/>
                    <a:pt x="0" y="33907"/>
                  </a:cubicBezTo>
                  <a:cubicBezTo>
                    <a:pt x="0" y="15181"/>
                    <a:pt x="5671" y="0"/>
                    <a:pt x="12668" y="0"/>
                  </a:cubicBezTo>
                  <a:cubicBezTo>
                    <a:pt x="19664" y="0"/>
                    <a:pt x="25335" y="15181"/>
                    <a:pt x="25335" y="33907"/>
                  </a:cubicBezTo>
                  <a:close/>
                </a:path>
              </a:pathLst>
            </a:custGeom>
            <a:solidFill>
              <a:srgbClr val="DEC8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93" name="Google Shape;293;p5"/>
          <p:cNvGrpSpPr/>
          <p:nvPr/>
        </p:nvGrpSpPr>
        <p:grpSpPr>
          <a:xfrm>
            <a:off x="10934433" y="4910618"/>
            <a:ext cx="1192476" cy="668666"/>
            <a:chOff x="6877485" y="3611177"/>
            <a:chExt cx="5234749" cy="2935319"/>
          </a:xfrm>
        </p:grpSpPr>
        <p:grpSp>
          <p:nvGrpSpPr>
            <p:cNvPr id="294" name="Google Shape;294;p5"/>
            <p:cNvGrpSpPr/>
            <p:nvPr/>
          </p:nvGrpSpPr>
          <p:grpSpPr>
            <a:xfrm>
              <a:off x="6958829" y="3611177"/>
              <a:ext cx="4900040" cy="2763392"/>
              <a:chOff x="3561111" y="2215514"/>
              <a:chExt cx="4900040" cy="2763392"/>
            </a:xfrm>
          </p:grpSpPr>
          <p:sp>
            <p:nvSpPr>
              <p:cNvPr id="295" name="Google Shape;295;p5"/>
              <p:cNvSpPr/>
              <p:nvPr/>
            </p:nvSpPr>
            <p:spPr>
              <a:xfrm>
                <a:off x="3561111" y="4789931"/>
                <a:ext cx="4900040" cy="188975"/>
              </a:xfrm>
              <a:custGeom>
                <a:avLst/>
                <a:gdLst/>
                <a:ahLst/>
                <a:cxnLst/>
                <a:rect l="l" t="t" r="r" b="b"/>
                <a:pathLst>
                  <a:path w="4900040" h="188975" extrusionOk="0">
                    <a:moveTo>
                      <a:pt x="2450021" y="188976"/>
                    </a:moveTo>
                    <a:cubicBezTo>
                      <a:pt x="3799427" y="188976"/>
                      <a:pt x="4900041" y="146495"/>
                      <a:pt x="4900041" y="94488"/>
                    </a:cubicBezTo>
                    <a:cubicBezTo>
                      <a:pt x="4900041" y="42481"/>
                      <a:pt x="3799427" y="0"/>
                      <a:pt x="2450021" y="0"/>
                    </a:cubicBezTo>
                    <a:cubicBezTo>
                      <a:pt x="1100614" y="0"/>
                      <a:pt x="0" y="42481"/>
                      <a:pt x="0" y="94488"/>
                    </a:cubicBezTo>
                    <a:cubicBezTo>
                      <a:pt x="0" y="146495"/>
                      <a:pt x="1100614" y="188976"/>
                      <a:pt x="2450021" y="188976"/>
                    </a:cubicBezTo>
                    <a:close/>
                  </a:path>
                </a:pathLst>
              </a:custGeom>
              <a:solidFill>
                <a:srgbClr val="99B72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6" name="Google Shape;296;p5"/>
              <p:cNvSpPr/>
              <p:nvPr/>
            </p:nvSpPr>
            <p:spPr>
              <a:xfrm>
                <a:off x="4288249" y="3515200"/>
                <a:ext cx="3445859" cy="1369218"/>
              </a:xfrm>
              <a:custGeom>
                <a:avLst/>
                <a:gdLst/>
                <a:ahLst/>
                <a:cxnLst/>
                <a:rect l="l" t="t" r="r" b="b"/>
                <a:pathLst>
                  <a:path w="3445859" h="1369218" extrusionOk="0">
                    <a:moveTo>
                      <a:pt x="0" y="0"/>
                    </a:moveTo>
                    <a:lnTo>
                      <a:pt x="3445859" y="0"/>
                    </a:lnTo>
                    <a:lnTo>
                      <a:pt x="3445859" y="1369219"/>
                    </a:lnTo>
                    <a:lnTo>
                      <a:pt x="0" y="1369219"/>
                    </a:lnTo>
                    <a:close/>
                  </a:path>
                </a:pathLst>
              </a:custGeom>
              <a:solidFill>
                <a:srgbClr val="C4421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7" name="Google Shape;297;p5"/>
              <p:cNvSpPr/>
              <p:nvPr/>
            </p:nvSpPr>
            <p:spPr>
              <a:xfrm>
                <a:off x="4288249" y="3515200"/>
                <a:ext cx="2121122" cy="1369218"/>
              </a:xfrm>
              <a:custGeom>
                <a:avLst/>
                <a:gdLst/>
                <a:ahLst/>
                <a:cxnLst/>
                <a:rect l="l" t="t" r="r" b="b"/>
                <a:pathLst>
                  <a:path w="2121122" h="1369218" extrusionOk="0">
                    <a:moveTo>
                      <a:pt x="0" y="0"/>
                    </a:moveTo>
                    <a:lnTo>
                      <a:pt x="2121122" y="0"/>
                    </a:lnTo>
                    <a:lnTo>
                      <a:pt x="2121122" y="1369219"/>
                    </a:lnTo>
                    <a:lnTo>
                      <a:pt x="0" y="1369219"/>
                    </a:lnTo>
                    <a:close/>
                  </a:path>
                </a:pathLst>
              </a:custGeom>
              <a:solidFill>
                <a:srgbClr val="E3571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8" name="Google Shape;298;p5"/>
              <p:cNvSpPr/>
              <p:nvPr/>
            </p:nvSpPr>
            <p:spPr>
              <a:xfrm>
                <a:off x="4271676" y="3477196"/>
                <a:ext cx="3477768" cy="76104"/>
              </a:xfrm>
              <a:custGeom>
                <a:avLst/>
                <a:gdLst/>
                <a:ahLst/>
                <a:cxnLst/>
                <a:rect l="l" t="t" r="r" b="b"/>
                <a:pathLst>
                  <a:path w="3477768" h="76104" extrusionOk="0">
                    <a:moveTo>
                      <a:pt x="0" y="0"/>
                    </a:moveTo>
                    <a:lnTo>
                      <a:pt x="3477768" y="0"/>
                    </a:lnTo>
                    <a:lnTo>
                      <a:pt x="3477768" y="76105"/>
                    </a:lnTo>
                    <a:lnTo>
                      <a:pt x="0" y="7610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9" name="Google Shape;299;p5"/>
              <p:cNvSpPr/>
              <p:nvPr/>
            </p:nvSpPr>
            <p:spPr>
              <a:xfrm>
                <a:off x="6367938" y="3541775"/>
                <a:ext cx="82772" cy="1342643"/>
              </a:xfrm>
              <a:custGeom>
                <a:avLst/>
                <a:gdLst/>
                <a:ahLst/>
                <a:cxnLst/>
                <a:rect l="l" t="t" r="r" b="b"/>
                <a:pathLst>
                  <a:path w="82772" h="1342643" extrusionOk="0">
                    <a:moveTo>
                      <a:pt x="0" y="0"/>
                    </a:moveTo>
                    <a:lnTo>
                      <a:pt x="82772" y="0"/>
                    </a:lnTo>
                    <a:lnTo>
                      <a:pt x="82772" y="1342644"/>
                    </a:lnTo>
                    <a:lnTo>
                      <a:pt x="0" y="13426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0" name="Google Shape;300;p5"/>
              <p:cNvSpPr/>
              <p:nvPr/>
            </p:nvSpPr>
            <p:spPr>
              <a:xfrm>
                <a:off x="4271676" y="3541775"/>
                <a:ext cx="82772" cy="1342643"/>
              </a:xfrm>
              <a:custGeom>
                <a:avLst/>
                <a:gdLst/>
                <a:ahLst/>
                <a:cxnLst/>
                <a:rect l="l" t="t" r="r" b="b"/>
                <a:pathLst>
                  <a:path w="82772" h="1342643" extrusionOk="0">
                    <a:moveTo>
                      <a:pt x="0" y="0"/>
                    </a:moveTo>
                    <a:lnTo>
                      <a:pt x="82772" y="0"/>
                    </a:lnTo>
                    <a:lnTo>
                      <a:pt x="82772" y="1342644"/>
                    </a:lnTo>
                    <a:lnTo>
                      <a:pt x="0" y="13426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1" name="Google Shape;301;p5"/>
              <p:cNvSpPr/>
              <p:nvPr/>
            </p:nvSpPr>
            <p:spPr>
              <a:xfrm>
                <a:off x="5348763" y="2215514"/>
                <a:ext cx="2531935" cy="1337691"/>
              </a:xfrm>
              <a:custGeom>
                <a:avLst/>
                <a:gdLst/>
                <a:ahLst/>
                <a:cxnLst/>
                <a:rect l="l" t="t" r="r" b="b"/>
                <a:pathLst>
                  <a:path w="2531935" h="1337691" extrusionOk="0">
                    <a:moveTo>
                      <a:pt x="0" y="0"/>
                    </a:moveTo>
                    <a:lnTo>
                      <a:pt x="1286066" y="0"/>
                    </a:lnTo>
                    <a:lnTo>
                      <a:pt x="2129981" y="482632"/>
                    </a:lnTo>
                    <a:lnTo>
                      <a:pt x="2531936" y="1337691"/>
                    </a:lnTo>
                    <a:lnTo>
                      <a:pt x="40196" y="1337691"/>
                    </a:lnTo>
                    <a:close/>
                  </a:path>
                </a:pathLst>
              </a:custGeom>
              <a:solidFill>
                <a:srgbClr val="8B341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2" name="Google Shape;302;p5"/>
              <p:cNvSpPr/>
              <p:nvPr/>
            </p:nvSpPr>
            <p:spPr>
              <a:xfrm>
                <a:off x="4102893" y="2215514"/>
                <a:ext cx="2491740" cy="1337786"/>
              </a:xfrm>
              <a:custGeom>
                <a:avLst/>
                <a:gdLst/>
                <a:ahLst/>
                <a:cxnLst/>
                <a:rect l="l" t="t" r="r" b="b"/>
                <a:pathLst>
                  <a:path w="2491740" h="1337786" extrusionOk="0">
                    <a:moveTo>
                      <a:pt x="412242" y="476821"/>
                    </a:moveTo>
                    <a:lnTo>
                      <a:pt x="1245870" y="0"/>
                    </a:lnTo>
                    <a:cubicBezTo>
                      <a:pt x="1527239" y="160782"/>
                      <a:pt x="1808607" y="321659"/>
                      <a:pt x="2089785" y="482727"/>
                    </a:cubicBezTo>
                    <a:cubicBezTo>
                      <a:pt x="2223897" y="767715"/>
                      <a:pt x="2357819" y="1052798"/>
                      <a:pt x="2491740" y="1337786"/>
                    </a:cubicBezTo>
                    <a:lnTo>
                      <a:pt x="0" y="1337786"/>
                    </a:lnTo>
                    <a:cubicBezTo>
                      <a:pt x="133921" y="1052798"/>
                      <a:pt x="267843" y="767620"/>
                      <a:pt x="402050" y="482727"/>
                    </a:cubicBezTo>
                    <a:lnTo>
                      <a:pt x="412242" y="4768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3" name="Google Shape;303;p5"/>
              <p:cNvSpPr/>
              <p:nvPr/>
            </p:nvSpPr>
            <p:spPr>
              <a:xfrm>
                <a:off x="7666672" y="3541775"/>
                <a:ext cx="82772" cy="1342643"/>
              </a:xfrm>
              <a:custGeom>
                <a:avLst/>
                <a:gdLst/>
                <a:ahLst/>
                <a:cxnLst/>
                <a:rect l="l" t="t" r="r" b="b"/>
                <a:pathLst>
                  <a:path w="82772" h="1342643" extrusionOk="0">
                    <a:moveTo>
                      <a:pt x="0" y="0"/>
                    </a:moveTo>
                    <a:lnTo>
                      <a:pt x="82772" y="0"/>
                    </a:lnTo>
                    <a:lnTo>
                      <a:pt x="82772" y="1342644"/>
                    </a:lnTo>
                    <a:lnTo>
                      <a:pt x="0" y="13426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4" name="Google Shape;304;p5"/>
              <p:cNvSpPr/>
              <p:nvPr/>
            </p:nvSpPr>
            <p:spPr>
              <a:xfrm>
                <a:off x="4222336" y="2302953"/>
                <a:ext cx="2252948" cy="1174241"/>
              </a:xfrm>
              <a:custGeom>
                <a:avLst/>
                <a:gdLst/>
                <a:ahLst/>
                <a:cxnLst/>
                <a:rect l="l" t="t" r="r" b="b"/>
                <a:pathLst>
                  <a:path w="2252948" h="1174241" extrusionOk="0">
                    <a:moveTo>
                      <a:pt x="1126427" y="0"/>
                    </a:moveTo>
                    <a:lnTo>
                      <a:pt x="340709" y="449390"/>
                    </a:lnTo>
                    <a:lnTo>
                      <a:pt x="0" y="1174242"/>
                    </a:lnTo>
                    <a:lnTo>
                      <a:pt x="2252948" y="1174242"/>
                    </a:lnTo>
                    <a:lnTo>
                      <a:pt x="1912144" y="449390"/>
                    </a:lnTo>
                    <a:close/>
                  </a:path>
                </a:pathLst>
              </a:custGeom>
              <a:solidFill>
                <a:srgbClr val="E3571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5" name="Google Shape;305;p5"/>
              <p:cNvSpPr/>
              <p:nvPr/>
            </p:nvSpPr>
            <p:spPr>
              <a:xfrm>
                <a:off x="4222336" y="2302953"/>
                <a:ext cx="1218914" cy="1174241"/>
              </a:xfrm>
              <a:custGeom>
                <a:avLst/>
                <a:gdLst/>
                <a:ahLst/>
                <a:cxnLst/>
                <a:rect l="l" t="t" r="r" b="b"/>
                <a:pathLst>
                  <a:path w="1218914" h="1174241" extrusionOk="0">
                    <a:moveTo>
                      <a:pt x="1126427" y="0"/>
                    </a:moveTo>
                    <a:lnTo>
                      <a:pt x="340709" y="449390"/>
                    </a:lnTo>
                    <a:lnTo>
                      <a:pt x="0" y="1174242"/>
                    </a:lnTo>
                    <a:lnTo>
                      <a:pt x="184975" y="1174242"/>
                    </a:lnTo>
                    <a:lnTo>
                      <a:pt x="525780" y="449390"/>
                    </a:lnTo>
                    <a:lnTo>
                      <a:pt x="1218914" y="52959"/>
                    </a:lnTo>
                    <a:close/>
                  </a:path>
                </a:pathLst>
              </a:custGeom>
              <a:solidFill>
                <a:srgbClr val="C4421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6" name="Google Shape;306;p5"/>
              <p:cNvSpPr/>
              <p:nvPr/>
            </p:nvSpPr>
            <p:spPr>
              <a:xfrm>
                <a:off x="6192678" y="2698146"/>
                <a:ext cx="1688020" cy="855059"/>
              </a:xfrm>
              <a:custGeom>
                <a:avLst/>
                <a:gdLst/>
                <a:ahLst/>
                <a:cxnLst/>
                <a:rect l="l" t="t" r="r" b="b"/>
                <a:pathLst>
                  <a:path w="1688020" h="855059" extrusionOk="0">
                    <a:moveTo>
                      <a:pt x="1286066" y="0"/>
                    </a:moveTo>
                    <a:lnTo>
                      <a:pt x="0" y="0"/>
                    </a:lnTo>
                    <a:lnTo>
                      <a:pt x="401955" y="855059"/>
                    </a:lnTo>
                    <a:lnTo>
                      <a:pt x="1688021" y="855059"/>
                    </a:lnTo>
                    <a:close/>
                  </a:path>
                </a:pathLst>
              </a:custGeom>
              <a:solidFill>
                <a:srgbClr val="64290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7" name="Google Shape;307;p5"/>
              <p:cNvSpPr/>
              <p:nvPr/>
            </p:nvSpPr>
            <p:spPr>
              <a:xfrm>
                <a:off x="4466176" y="3553205"/>
                <a:ext cx="1765172" cy="1331213"/>
              </a:xfrm>
              <a:custGeom>
                <a:avLst/>
                <a:gdLst/>
                <a:ahLst/>
                <a:cxnLst/>
                <a:rect l="l" t="t" r="r" b="b"/>
                <a:pathLst>
                  <a:path w="1765172" h="1331213" extrusionOk="0">
                    <a:moveTo>
                      <a:pt x="135160" y="0"/>
                    </a:moveTo>
                    <a:cubicBezTo>
                      <a:pt x="138113" y="0"/>
                      <a:pt x="141065" y="0"/>
                      <a:pt x="143923" y="0"/>
                    </a:cubicBezTo>
                    <a:cubicBezTo>
                      <a:pt x="143923" y="443770"/>
                      <a:pt x="143923" y="887444"/>
                      <a:pt x="143923" y="1331214"/>
                    </a:cubicBezTo>
                    <a:cubicBezTo>
                      <a:pt x="140970" y="1331214"/>
                      <a:pt x="138017" y="1331214"/>
                      <a:pt x="135160" y="1331214"/>
                    </a:cubicBezTo>
                    <a:cubicBezTo>
                      <a:pt x="135160" y="887444"/>
                      <a:pt x="135160" y="443770"/>
                      <a:pt x="135160" y="0"/>
                    </a:cubicBezTo>
                    <a:lnTo>
                      <a:pt x="135160" y="0"/>
                    </a:lnTo>
                    <a:close/>
                    <a:moveTo>
                      <a:pt x="0" y="0"/>
                    </a:moveTo>
                    <a:lnTo>
                      <a:pt x="8763" y="0"/>
                    </a:lnTo>
                    <a:lnTo>
                      <a:pt x="8763" y="1331214"/>
                    </a:lnTo>
                    <a:lnTo>
                      <a:pt x="0" y="133121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70224" y="0"/>
                    </a:moveTo>
                    <a:cubicBezTo>
                      <a:pt x="273177" y="0"/>
                      <a:pt x="276130" y="0"/>
                      <a:pt x="278987" y="0"/>
                    </a:cubicBezTo>
                    <a:cubicBezTo>
                      <a:pt x="278987" y="443770"/>
                      <a:pt x="278987" y="887444"/>
                      <a:pt x="278987" y="1331214"/>
                    </a:cubicBezTo>
                    <a:cubicBezTo>
                      <a:pt x="276034" y="1331214"/>
                      <a:pt x="273082" y="1331214"/>
                      <a:pt x="270224" y="1331214"/>
                    </a:cubicBezTo>
                    <a:cubicBezTo>
                      <a:pt x="270224" y="887444"/>
                      <a:pt x="270224" y="443770"/>
                      <a:pt x="270224" y="0"/>
                    </a:cubicBezTo>
                    <a:lnTo>
                      <a:pt x="270224" y="0"/>
                    </a:lnTo>
                    <a:close/>
                    <a:moveTo>
                      <a:pt x="405384" y="0"/>
                    </a:moveTo>
                    <a:cubicBezTo>
                      <a:pt x="408337" y="0"/>
                      <a:pt x="411290" y="0"/>
                      <a:pt x="414147" y="0"/>
                    </a:cubicBezTo>
                    <a:cubicBezTo>
                      <a:pt x="414147" y="443770"/>
                      <a:pt x="414147" y="887444"/>
                      <a:pt x="414147" y="1331214"/>
                    </a:cubicBezTo>
                    <a:cubicBezTo>
                      <a:pt x="411194" y="1331214"/>
                      <a:pt x="408242" y="1331214"/>
                      <a:pt x="405384" y="1331214"/>
                    </a:cubicBezTo>
                    <a:cubicBezTo>
                      <a:pt x="405384" y="887444"/>
                      <a:pt x="405384" y="443770"/>
                      <a:pt x="405384" y="0"/>
                    </a:cubicBezTo>
                    <a:lnTo>
                      <a:pt x="405384" y="0"/>
                    </a:lnTo>
                    <a:close/>
                    <a:moveTo>
                      <a:pt x="540449" y="0"/>
                    </a:moveTo>
                    <a:cubicBezTo>
                      <a:pt x="543401" y="0"/>
                      <a:pt x="546354" y="0"/>
                      <a:pt x="549212" y="0"/>
                    </a:cubicBezTo>
                    <a:cubicBezTo>
                      <a:pt x="549212" y="443770"/>
                      <a:pt x="549212" y="887444"/>
                      <a:pt x="549212" y="1331214"/>
                    </a:cubicBezTo>
                    <a:cubicBezTo>
                      <a:pt x="546259" y="1331214"/>
                      <a:pt x="543306" y="1331214"/>
                      <a:pt x="540449" y="1331214"/>
                    </a:cubicBezTo>
                    <a:cubicBezTo>
                      <a:pt x="540449" y="887444"/>
                      <a:pt x="540449" y="443770"/>
                      <a:pt x="540449" y="0"/>
                    </a:cubicBezTo>
                    <a:lnTo>
                      <a:pt x="540449" y="0"/>
                    </a:lnTo>
                    <a:close/>
                    <a:moveTo>
                      <a:pt x="675513" y="0"/>
                    </a:moveTo>
                    <a:cubicBezTo>
                      <a:pt x="678466" y="0"/>
                      <a:pt x="681418" y="0"/>
                      <a:pt x="684276" y="0"/>
                    </a:cubicBezTo>
                    <a:cubicBezTo>
                      <a:pt x="684276" y="443770"/>
                      <a:pt x="684276" y="887444"/>
                      <a:pt x="684276" y="1331214"/>
                    </a:cubicBezTo>
                    <a:cubicBezTo>
                      <a:pt x="681323" y="1331214"/>
                      <a:pt x="678371" y="1331214"/>
                      <a:pt x="675513" y="1331214"/>
                    </a:cubicBezTo>
                    <a:cubicBezTo>
                      <a:pt x="675513" y="887444"/>
                      <a:pt x="675513" y="443770"/>
                      <a:pt x="675513" y="0"/>
                    </a:cubicBezTo>
                    <a:lnTo>
                      <a:pt x="675513" y="0"/>
                    </a:lnTo>
                    <a:close/>
                    <a:moveTo>
                      <a:pt x="810673" y="0"/>
                    </a:moveTo>
                    <a:cubicBezTo>
                      <a:pt x="813626" y="0"/>
                      <a:pt x="816578" y="0"/>
                      <a:pt x="819436" y="0"/>
                    </a:cubicBezTo>
                    <a:cubicBezTo>
                      <a:pt x="819436" y="443770"/>
                      <a:pt x="819436" y="887444"/>
                      <a:pt x="819436" y="1331214"/>
                    </a:cubicBezTo>
                    <a:cubicBezTo>
                      <a:pt x="816483" y="1331214"/>
                      <a:pt x="813530" y="1331214"/>
                      <a:pt x="810673" y="1331214"/>
                    </a:cubicBezTo>
                    <a:cubicBezTo>
                      <a:pt x="810673" y="887444"/>
                      <a:pt x="810673" y="443770"/>
                      <a:pt x="810673" y="0"/>
                    </a:cubicBezTo>
                    <a:lnTo>
                      <a:pt x="810673" y="0"/>
                    </a:lnTo>
                    <a:close/>
                    <a:moveTo>
                      <a:pt x="945737" y="0"/>
                    </a:moveTo>
                    <a:cubicBezTo>
                      <a:pt x="948690" y="0"/>
                      <a:pt x="951643" y="0"/>
                      <a:pt x="954500" y="0"/>
                    </a:cubicBezTo>
                    <a:cubicBezTo>
                      <a:pt x="954500" y="443770"/>
                      <a:pt x="954500" y="887444"/>
                      <a:pt x="954500" y="1331214"/>
                    </a:cubicBezTo>
                    <a:cubicBezTo>
                      <a:pt x="951547" y="1331214"/>
                      <a:pt x="948595" y="1331214"/>
                      <a:pt x="945737" y="1331214"/>
                    </a:cubicBezTo>
                    <a:cubicBezTo>
                      <a:pt x="945737" y="887444"/>
                      <a:pt x="945737" y="443770"/>
                      <a:pt x="945737" y="0"/>
                    </a:cubicBezTo>
                    <a:lnTo>
                      <a:pt x="945737" y="0"/>
                    </a:lnTo>
                    <a:close/>
                    <a:moveTo>
                      <a:pt x="1080897" y="0"/>
                    </a:moveTo>
                    <a:cubicBezTo>
                      <a:pt x="1083850" y="0"/>
                      <a:pt x="1086803" y="0"/>
                      <a:pt x="1089660" y="0"/>
                    </a:cubicBezTo>
                    <a:cubicBezTo>
                      <a:pt x="1089660" y="443770"/>
                      <a:pt x="1089660" y="887444"/>
                      <a:pt x="1089660" y="1331214"/>
                    </a:cubicBezTo>
                    <a:cubicBezTo>
                      <a:pt x="1086707" y="1331214"/>
                      <a:pt x="1083755" y="1331214"/>
                      <a:pt x="1080897" y="1331214"/>
                    </a:cubicBezTo>
                    <a:cubicBezTo>
                      <a:pt x="1080897" y="887444"/>
                      <a:pt x="1080897" y="443770"/>
                      <a:pt x="1080897" y="0"/>
                    </a:cubicBezTo>
                    <a:lnTo>
                      <a:pt x="1080897" y="0"/>
                    </a:lnTo>
                    <a:close/>
                    <a:moveTo>
                      <a:pt x="1215961" y="0"/>
                    </a:moveTo>
                    <a:cubicBezTo>
                      <a:pt x="1218914" y="0"/>
                      <a:pt x="1221867" y="0"/>
                      <a:pt x="1224820" y="0"/>
                    </a:cubicBezTo>
                    <a:cubicBezTo>
                      <a:pt x="1224820" y="443770"/>
                      <a:pt x="1224820" y="887444"/>
                      <a:pt x="1224820" y="1331214"/>
                    </a:cubicBezTo>
                    <a:cubicBezTo>
                      <a:pt x="1221867" y="1331214"/>
                      <a:pt x="1218914" y="1331214"/>
                      <a:pt x="1215961" y="1331214"/>
                    </a:cubicBezTo>
                    <a:cubicBezTo>
                      <a:pt x="1215961" y="887444"/>
                      <a:pt x="1215961" y="443770"/>
                      <a:pt x="1215961" y="0"/>
                    </a:cubicBezTo>
                    <a:lnTo>
                      <a:pt x="1215961" y="0"/>
                    </a:lnTo>
                    <a:close/>
                    <a:moveTo>
                      <a:pt x="1351121" y="0"/>
                    </a:moveTo>
                    <a:cubicBezTo>
                      <a:pt x="1354074" y="0"/>
                      <a:pt x="1357027" y="0"/>
                      <a:pt x="1359884" y="0"/>
                    </a:cubicBezTo>
                    <a:cubicBezTo>
                      <a:pt x="1359884" y="443770"/>
                      <a:pt x="1359884" y="887444"/>
                      <a:pt x="1359884" y="1331214"/>
                    </a:cubicBezTo>
                    <a:cubicBezTo>
                      <a:pt x="1356932" y="1331214"/>
                      <a:pt x="1353979" y="1331214"/>
                      <a:pt x="1351121" y="1331214"/>
                    </a:cubicBezTo>
                    <a:cubicBezTo>
                      <a:pt x="1351121" y="887444"/>
                      <a:pt x="1351121" y="443770"/>
                      <a:pt x="1351121" y="0"/>
                    </a:cubicBezTo>
                    <a:lnTo>
                      <a:pt x="1351121" y="0"/>
                    </a:lnTo>
                    <a:close/>
                    <a:moveTo>
                      <a:pt x="1486186" y="0"/>
                    </a:moveTo>
                    <a:cubicBezTo>
                      <a:pt x="1489139" y="0"/>
                      <a:pt x="1492091" y="0"/>
                      <a:pt x="1494949" y="0"/>
                    </a:cubicBezTo>
                    <a:cubicBezTo>
                      <a:pt x="1494949" y="443770"/>
                      <a:pt x="1494949" y="887444"/>
                      <a:pt x="1494949" y="1331214"/>
                    </a:cubicBezTo>
                    <a:cubicBezTo>
                      <a:pt x="1491996" y="1331214"/>
                      <a:pt x="1489043" y="1331214"/>
                      <a:pt x="1486186" y="1331214"/>
                    </a:cubicBezTo>
                    <a:cubicBezTo>
                      <a:pt x="1486186" y="887444"/>
                      <a:pt x="1486186" y="443770"/>
                      <a:pt x="1486186" y="0"/>
                    </a:cubicBezTo>
                    <a:lnTo>
                      <a:pt x="1486186" y="0"/>
                    </a:lnTo>
                    <a:close/>
                    <a:moveTo>
                      <a:pt x="1621250" y="0"/>
                    </a:moveTo>
                    <a:cubicBezTo>
                      <a:pt x="1624203" y="0"/>
                      <a:pt x="1627156" y="0"/>
                      <a:pt x="1630013" y="0"/>
                    </a:cubicBezTo>
                    <a:cubicBezTo>
                      <a:pt x="1630013" y="443770"/>
                      <a:pt x="1630013" y="887444"/>
                      <a:pt x="1630013" y="1331214"/>
                    </a:cubicBezTo>
                    <a:cubicBezTo>
                      <a:pt x="1627060" y="1331214"/>
                      <a:pt x="1624108" y="1331214"/>
                      <a:pt x="1621250" y="1331214"/>
                    </a:cubicBezTo>
                    <a:cubicBezTo>
                      <a:pt x="1621250" y="887444"/>
                      <a:pt x="1621250" y="443770"/>
                      <a:pt x="1621250" y="0"/>
                    </a:cubicBezTo>
                    <a:lnTo>
                      <a:pt x="1621250" y="0"/>
                    </a:lnTo>
                    <a:close/>
                    <a:moveTo>
                      <a:pt x="1756410" y="0"/>
                    </a:moveTo>
                    <a:lnTo>
                      <a:pt x="1765173" y="0"/>
                    </a:lnTo>
                    <a:lnTo>
                      <a:pt x="1765173" y="1331214"/>
                    </a:lnTo>
                    <a:lnTo>
                      <a:pt x="1756410" y="1331214"/>
                    </a:lnTo>
                    <a:lnTo>
                      <a:pt x="1756410" y="0"/>
                    </a:lnTo>
                    <a:close/>
                  </a:path>
                </a:pathLst>
              </a:custGeom>
              <a:solidFill>
                <a:srgbClr val="C4421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8" name="Google Shape;308;p5"/>
              <p:cNvSpPr/>
              <p:nvPr/>
            </p:nvSpPr>
            <p:spPr>
              <a:xfrm>
                <a:off x="6587298" y="3553205"/>
                <a:ext cx="954500" cy="1331213"/>
              </a:xfrm>
              <a:custGeom>
                <a:avLst/>
                <a:gdLst/>
                <a:ahLst/>
                <a:cxnLst/>
                <a:rect l="l" t="t" r="r" b="b"/>
                <a:pathLst>
                  <a:path w="954500" h="1331213" extrusionOk="0">
                    <a:moveTo>
                      <a:pt x="135160" y="0"/>
                    </a:moveTo>
                    <a:cubicBezTo>
                      <a:pt x="138113" y="0"/>
                      <a:pt x="141066" y="0"/>
                      <a:pt x="143923" y="0"/>
                    </a:cubicBezTo>
                    <a:cubicBezTo>
                      <a:pt x="143923" y="443770"/>
                      <a:pt x="143923" y="887444"/>
                      <a:pt x="143923" y="1331214"/>
                    </a:cubicBezTo>
                    <a:cubicBezTo>
                      <a:pt x="140970" y="1331214"/>
                      <a:pt x="138017" y="1331214"/>
                      <a:pt x="135160" y="1331214"/>
                    </a:cubicBezTo>
                    <a:cubicBezTo>
                      <a:pt x="135160" y="887444"/>
                      <a:pt x="135160" y="443770"/>
                      <a:pt x="135160" y="0"/>
                    </a:cubicBezTo>
                    <a:lnTo>
                      <a:pt x="135160" y="0"/>
                    </a:lnTo>
                    <a:close/>
                    <a:moveTo>
                      <a:pt x="0" y="0"/>
                    </a:moveTo>
                    <a:lnTo>
                      <a:pt x="8763" y="0"/>
                    </a:lnTo>
                    <a:lnTo>
                      <a:pt x="8763" y="1331214"/>
                    </a:lnTo>
                    <a:lnTo>
                      <a:pt x="0" y="133121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70225" y="0"/>
                    </a:moveTo>
                    <a:cubicBezTo>
                      <a:pt x="273177" y="0"/>
                      <a:pt x="276130" y="0"/>
                      <a:pt x="278987" y="0"/>
                    </a:cubicBezTo>
                    <a:cubicBezTo>
                      <a:pt x="278987" y="443770"/>
                      <a:pt x="278987" y="887444"/>
                      <a:pt x="278987" y="1331214"/>
                    </a:cubicBezTo>
                    <a:cubicBezTo>
                      <a:pt x="276035" y="1331214"/>
                      <a:pt x="273082" y="1331214"/>
                      <a:pt x="270225" y="1331214"/>
                    </a:cubicBezTo>
                    <a:cubicBezTo>
                      <a:pt x="270225" y="887444"/>
                      <a:pt x="270225" y="443770"/>
                      <a:pt x="270225" y="0"/>
                    </a:cubicBezTo>
                    <a:lnTo>
                      <a:pt x="270225" y="0"/>
                    </a:lnTo>
                    <a:close/>
                    <a:moveTo>
                      <a:pt x="405289" y="0"/>
                    </a:moveTo>
                    <a:cubicBezTo>
                      <a:pt x="408242" y="0"/>
                      <a:pt x="411194" y="0"/>
                      <a:pt x="414147" y="0"/>
                    </a:cubicBezTo>
                    <a:cubicBezTo>
                      <a:pt x="414147" y="443770"/>
                      <a:pt x="414147" y="887444"/>
                      <a:pt x="414147" y="1331214"/>
                    </a:cubicBezTo>
                    <a:cubicBezTo>
                      <a:pt x="411194" y="1331214"/>
                      <a:pt x="408242" y="1331214"/>
                      <a:pt x="405289" y="1331214"/>
                    </a:cubicBezTo>
                    <a:cubicBezTo>
                      <a:pt x="405289" y="887444"/>
                      <a:pt x="405289" y="443770"/>
                      <a:pt x="405289" y="0"/>
                    </a:cubicBezTo>
                    <a:lnTo>
                      <a:pt x="405289" y="0"/>
                    </a:lnTo>
                    <a:close/>
                    <a:moveTo>
                      <a:pt x="540449" y="0"/>
                    </a:moveTo>
                    <a:cubicBezTo>
                      <a:pt x="543401" y="0"/>
                      <a:pt x="546354" y="0"/>
                      <a:pt x="549212" y="0"/>
                    </a:cubicBezTo>
                    <a:cubicBezTo>
                      <a:pt x="549212" y="443770"/>
                      <a:pt x="549212" y="887444"/>
                      <a:pt x="549212" y="1331214"/>
                    </a:cubicBezTo>
                    <a:cubicBezTo>
                      <a:pt x="546259" y="1331214"/>
                      <a:pt x="543306" y="1331214"/>
                      <a:pt x="540449" y="1331214"/>
                    </a:cubicBezTo>
                    <a:cubicBezTo>
                      <a:pt x="540449" y="887444"/>
                      <a:pt x="540449" y="443770"/>
                      <a:pt x="540449" y="0"/>
                    </a:cubicBezTo>
                    <a:lnTo>
                      <a:pt x="540449" y="0"/>
                    </a:lnTo>
                    <a:close/>
                    <a:moveTo>
                      <a:pt x="675513" y="0"/>
                    </a:moveTo>
                    <a:cubicBezTo>
                      <a:pt x="678466" y="0"/>
                      <a:pt x="681419" y="0"/>
                      <a:pt x="684276" y="0"/>
                    </a:cubicBezTo>
                    <a:cubicBezTo>
                      <a:pt x="684276" y="443770"/>
                      <a:pt x="684276" y="887444"/>
                      <a:pt x="684276" y="1331214"/>
                    </a:cubicBezTo>
                    <a:cubicBezTo>
                      <a:pt x="681323" y="1331214"/>
                      <a:pt x="678371" y="1331214"/>
                      <a:pt x="675513" y="1331214"/>
                    </a:cubicBezTo>
                    <a:cubicBezTo>
                      <a:pt x="675513" y="887444"/>
                      <a:pt x="675513" y="443770"/>
                      <a:pt x="675513" y="0"/>
                    </a:cubicBezTo>
                    <a:lnTo>
                      <a:pt x="675513" y="0"/>
                    </a:lnTo>
                    <a:close/>
                    <a:moveTo>
                      <a:pt x="810673" y="0"/>
                    </a:moveTo>
                    <a:cubicBezTo>
                      <a:pt x="813626" y="0"/>
                      <a:pt x="816578" y="0"/>
                      <a:pt x="819436" y="0"/>
                    </a:cubicBezTo>
                    <a:cubicBezTo>
                      <a:pt x="819436" y="443770"/>
                      <a:pt x="819436" y="887444"/>
                      <a:pt x="819436" y="1331214"/>
                    </a:cubicBezTo>
                    <a:cubicBezTo>
                      <a:pt x="816483" y="1331214"/>
                      <a:pt x="813530" y="1331214"/>
                      <a:pt x="810673" y="1331214"/>
                    </a:cubicBezTo>
                    <a:cubicBezTo>
                      <a:pt x="810673" y="887444"/>
                      <a:pt x="810673" y="443770"/>
                      <a:pt x="810673" y="0"/>
                    </a:cubicBezTo>
                    <a:lnTo>
                      <a:pt x="810673" y="0"/>
                    </a:lnTo>
                    <a:close/>
                    <a:moveTo>
                      <a:pt x="945737" y="0"/>
                    </a:moveTo>
                    <a:cubicBezTo>
                      <a:pt x="948690" y="0"/>
                      <a:pt x="951643" y="0"/>
                      <a:pt x="954500" y="0"/>
                    </a:cubicBezTo>
                    <a:cubicBezTo>
                      <a:pt x="954500" y="443770"/>
                      <a:pt x="954500" y="887444"/>
                      <a:pt x="954500" y="1331214"/>
                    </a:cubicBezTo>
                    <a:cubicBezTo>
                      <a:pt x="951548" y="1331214"/>
                      <a:pt x="948595" y="1331214"/>
                      <a:pt x="945737" y="1331214"/>
                    </a:cubicBezTo>
                    <a:cubicBezTo>
                      <a:pt x="945737" y="887444"/>
                      <a:pt x="945737" y="443770"/>
                      <a:pt x="945737" y="0"/>
                    </a:cubicBezTo>
                    <a:close/>
                  </a:path>
                </a:pathLst>
              </a:custGeom>
              <a:solidFill>
                <a:srgbClr val="A53617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9" name="Google Shape;309;p5"/>
              <p:cNvSpPr/>
              <p:nvPr/>
            </p:nvSpPr>
            <p:spPr>
              <a:xfrm>
                <a:off x="4558759" y="2314669"/>
                <a:ext cx="1765077" cy="1162621"/>
              </a:xfrm>
              <a:custGeom>
                <a:avLst/>
                <a:gdLst/>
                <a:ahLst/>
                <a:cxnLst/>
                <a:rect l="l" t="t" r="r" b="b"/>
                <a:pathLst>
                  <a:path w="1765077" h="1162621" extrusionOk="0">
                    <a:moveTo>
                      <a:pt x="143828" y="357950"/>
                    </a:moveTo>
                    <a:lnTo>
                      <a:pt x="143828" y="1162526"/>
                    </a:lnTo>
                    <a:lnTo>
                      <a:pt x="135064" y="1162526"/>
                    </a:lnTo>
                    <a:lnTo>
                      <a:pt x="135064" y="362903"/>
                    </a:lnTo>
                    <a:lnTo>
                      <a:pt x="143828" y="357950"/>
                    </a:lnTo>
                    <a:lnTo>
                      <a:pt x="143828" y="357950"/>
                    </a:lnTo>
                    <a:close/>
                    <a:moveTo>
                      <a:pt x="684276" y="48768"/>
                    </a:moveTo>
                    <a:lnTo>
                      <a:pt x="675513" y="53816"/>
                    </a:lnTo>
                    <a:lnTo>
                      <a:pt x="675513" y="1162526"/>
                    </a:lnTo>
                    <a:lnTo>
                      <a:pt x="684276" y="1162526"/>
                    </a:lnTo>
                    <a:lnTo>
                      <a:pt x="684276" y="48768"/>
                    </a:lnTo>
                    <a:lnTo>
                      <a:pt x="684276" y="48768"/>
                    </a:lnTo>
                    <a:close/>
                    <a:moveTo>
                      <a:pt x="549116" y="126111"/>
                    </a:moveTo>
                    <a:lnTo>
                      <a:pt x="540353" y="131159"/>
                    </a:lnTo>
                    <a:lnTo>
                      <a:pt x="540353" y="1162622"/>
                    </a:lnTo>
                    <a:lnTo>
                      <a:pt x="549116" y="1162622"/>
                    </a:lnTo>
                    <a:lnTo>
                      <a:pt x="549116" y="126111"/>
                    </a:lnTo>
                    <a:lnTo>
                      <a:pt x="549116" y="126111"/>
                    </a:lnTo>
                    <a:close/>
                    <a:moveTo>
                      <a:pt x="414052" y="203359"/>
                    </a:moveTo>
                    <a:lnTo>
                      <a:pt x="405289" y="208407"/>
                    </a:lnTo>
                    <a:lnTo>
                      <a:pt x="405289" y="1162526"/>
                    </a:lnTo>
                    <a:lnTo>
                      <a:pt x="414052" y="1162526"/>
                    </a:lnTo>
                    <a:lnTo>
                      <a:pt x="414052" y="203359"/>
                    </a:lnTo>
                    <a:lnTo>
                      <a:pt x="414052" y="203359"/>
                    </a:lnTo>
                    <a:close/>
                    <a:moveTo>
                      <a:pt x="278987" y="280607"/>
                    </a:moveTo>
                    <a:lnTo>
                      <a:pt x="270224" y="285655"/>
                    </a:lnTo>
                    <a:lnTo>
                      <a:pt x="270224" y="1162526"/>
                    </a:lnTo>
                    <a:lnTo>
                      <a:pt x="278987" y="1162526"/>
                    </a:lnTo>
                    <a:lnTo>
                      <a:pt x="278987" y="280607"/>
                    </a:lnTo>
                    <a:lnTo>
                      <a:pt x="278987" y="280607"/>
                    </a:lnTo>
                    <a:close/>
                    <a:moveTo>
                      <a:pt x="8763" y="435197"/>
                    </a:moveTo>
                    <a:lnTo>
                      <a:pt x="4382" y="437674"/>
                    </a:lnTo>
                    <a:lnTo>
                      <a:pt x="0" y="447008"/>
                    </a:lnTo>
                    <a:lnTo>
                      <a:pt x="0" y="1162431"/>
                    </a:lnTo>
                    <a:lnTo>
                      <a:pt x="8763" y="1162431"/>
                    </a:lnTo>
                    <a:lnTo>
                      <a:pt x="8763" y="435197"/>
                    </a:lnTo>
                    <a:lnTo>
                      <a:pt x="8763" y="435197"/>
                    </a:lnTo>
                    <a:close/>
                    <a:moveTo>
                      <a:pt x="810578" y="1162526"/>
                    </a:moveTo>
                    <a:lnTo>
                      <a:pt x="819341" y="1162526"/>
                    </a:lnTo>
                    <a:lnTo>
                      <a:pt x="819341" y="5048"/>
                    </a:lnTo>
                    <a:lnTo>
                      <a:pt x="810578" y="0"/>
                    </a:lnTo>
                    <a:lnTo>
                      <a:pt x="810578" y="1162526"/>
                    </a:lnTo>
                    <a:lnTo>
                      <a:pt x="810578" y="1162526"/>
                    </a:lnTo>
                    <a:close/>
                    <a:moveTo>
                      <a:pt x="945642" y="1162526"/>
                    </a:moveTo>
                    <a:lnTo>
                      <a:pt x="954405" y="1162526"/>
                    </a:lnTo>
                    <a:lnTo>
                      <a:pt x="954405" y="82391"/>
                    </a:lnTo>
                    <a:lnTo>
                      <a:pt x="945642" y="77343"/>
                    </a:lnTo>
                    <a:lnTo>
                      <a:pt x="945642" y="1162526"/>
                    </a:lnTo>
                    <a:lnTo>
                      <a:pt x="945642" y="1162526"/>
                    </a:lnTo>
                    <a:close/>
                    <a:moveTo>
                      <a:pt x="1080802" y="1162526"/>
                    </a:moveTo>
                    <a:lnTo>
                      <a:pt x="1089565" y="1162526"/>
                    </a:lnTo>
                    <a:lnTo>
                      <a:pt x="1089565" y="159639"/>
                    </a:lnTo>
                    <a:lnTo>
                      <a:pt x="1080802" y="154591"/>
                    </a:lnTo>
                    <a:lnTo>
                      <a:pt x="1080802" y="1162526"/>
                    </a:lnTo>
                    <a:lnTo>
                      <a:pt x="1080802" y="1162526"/>
                    </a:lnTo>
                    <a:close/>
                    <a:moveTo>
                      <a:pt x="1215866" y="1162526"/>
                    </a:moveTo>
                    <a:lnTo>
                      <a:pt x="1224629" y="1162526"/>
                    </a:lnTo>
                    <a:lnTo>
                      <a:pt x="1224629" y="236887"/>
                    </a:lnTo>
                    <a:lnTo>
                      <a:pt x="1215866" y="231839"/>
                    </a:lnTo>
                    <a:lnTo>
                      <a:pt x="1215866" y="1162526"/>
                    </a:lnTo>
                    <a:lnTo>
                      <a:pt x="1215866" y="1162526"/>
                    </a:lnTo>
                    <a:close/>
                    <a:moveTo>
                      <a:pt x="1351026" y="1162526"/>
                    </a:moveTo>
                    <a:lnTo>
                      <a:pt x="1359789" y="1162526"/>
                    </a:lnTo>
                    <a:lnTo>
                      <a:pt x="1359789" y="314230"/>
                    </a:lnTo>
                    <a:lnTo>
                      <a:pt x="1351026" y="309182"/>
                    </a:lnTo>
                    <a:lnTo>
                      <a:pt x="1351026" y="1162526"/>
                    </a:lnTo>
                    <a:lnTo>
                      <a:pt x="1351026" y="1162526"/>
                    </a:lnTo>
                    <a:close/>
                    <a:moveTo>
                      <a:pt x="1486091" y="1162526"/>
                    </a:moveTo>
                    <a:lnTo>
                      <a:pt x="1494853" y="1162526"/>
                    </a:lnTo>
                    <a:lnTo>
                      <a:pt x="1494853" y="391478"/>
                    </a:lnTo>
                    <a:lnTo>
                      <a:pt x="1486091" y="386429"/>
                    </a:lnTo>
                    <a:lnTo>
                      <a:pt x="1486091" y="1162526"/>
                    </a:lnTo>
                    <a:lnTo>
                      <a:pt x="1486091" y="1162526"/>
                    </a:lnTo>
                    <a:close/>
                    <a:moveTo>
                      <a:pt x="1621155" y="1162526"/>
                    </a:moveTo>
                    <a:lnTo>
                      <a:pt x="1629918" y="1162526"/>
                    </a:lnTo>
                    <a:lnTo>
                      <a:pt x="1629918" y="553117"/>
                    </a:lnTo>
                    <a:lnTo>
                      <a:pt x="1621155" y="534353"/>
                    </a:lnTo>
                    <a:lnTo>
                      <a:pt x="1621155" y="1162526"/>
                    </a:lnTo>
                    <a:lnTo>
                      <a:pt x="1621155" y="1162526"/>
                    </a:lnTo>
                    <a:close/>
                    <a:moveTo>
                      <a:pt x="1756315" y="1162526"/>
                    </a:moveTo>
                    <a:lnTo>
                      <a:pt x="1765078" y="1162526"/>
                    </a:lnTo>
                    <a:lnTo>
                      <a:pt x="1765078" y="840581"/>
                    </a:lnTo>
                    <a:lnTo>
                      <a:pt x="1756315" y="821817"/>
                    </a:lnTo>
                    <a:lnTo>
                      <a:pt x="1756315" y="1162526"/>
                    </a:lnTo>
                    <a:close/>
                  </a:path>
                </a:pathLst>
              </a:custGeom>
              <a:solidFill>
                <a:srgbClr val="C4421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0" name="Google Shape;310;p5"/>
              <p:cNvSpPr/>
              <p:nvPr/>
            </p:nvSpPr>
            <p:spPr>
              <a:xfrm>
                <a:off x="4641913" y="3753325"/>
                <a:ext cx="1413795" cy="1131093"/>
              </a:xfrm>
              <a:custGeom>
                <a:avLst/>
                <a:gdLst/>
                <a:ahLst/>
                <a:cxnLst/>
                <a:rect l="l" t="t" r="r" b="b"/>
                <a:pathLst>
                  <a:path w="1413795" h="1131093" extrusionOk="0">
                    <a:moveTo>
                      <a:pt x="0" y="0"/>
                    </a:moveTo>
                    <a:lnTo>
                      <a:pt x="1413796" y="0"/>
                    </a:lnTo>
                    <a:lnTo>
                      <a:pt x="1413796" y="1131094"/>
                    </a:lnTo>
                    <a:lnTo>
                      <a:pt x="0" y="113109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1" name="Google Shape;311;p5"/>
              <p:cNvSpPr/>
              <p:nvPr/>
            </p:nvSpPr>
            <p:spPr>
              <a:xfrm>
                <a:off x="4688204" y="3799617"/>
                <a:ext cx="1321117" cy="1084802"/>
              </a:xfrm>
              <a:custGeom>
                <a:avLst/>
                <a:gdLst/>
                <a:ahLst/>
                <a:cxnLst/>
                <a:rect l="l" t="t" r="r" b="b"/>
                <a:pathLst>
                  <a:path w="1321117" h="1084802" extrusionOk="0">
                    <a:moveTo>
                      <a:pt x="0" y="0"/>
                    </a:moveTo>
                    <a:lnTo>
                      <a:pt x="1321118" y="0"/>
                    </a:lnTo>
                    <a:lnTo>
                      <a:pt x="1321118" y="1084802"/>
                    </a:lnTo>
                    <a:lnTo>
                      <a:pt x="0" y="1084802"/>
                    </a:lnTo>
                    <a:close/>
                  </a:path>
                </a:pathLst>
              </a:custGeom>
              <a:solidFill>
                <a:srgbClr val="C4421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2" name="Google Shape;312;p5"/>
              <p:cNvSpPr/>
              <p:nvPr/>
            </p:nvSpPr>
            <p:spPr>
              <a:xfrm>
                <a:off x="5325712" y="3764279"/>
                <a:ext cx="46196" cy="1120139"/>
              </a:xfrm>
              <a:custGeom>
                <a:avLst/>
                <a:gdLst/>
                <a:ahLst/>
                <a:cxnLst/>
                <a:rect l="l" t="t" r="r" b="b"/>
                <a:pathLst>
                  <a:path w="46196" h="1120139" extrusionOk="0">
                    <a:moveTo>
                      <a:pt x="0" y="0"/>
                    </a:moveTo>
                    <a:lnTo>
                      <a:pt x="46196" y="0"/>
                    </a:lnTo>
                    <a:lnTo>
                      <a:pt x="46196" y="1120140"/>
                    </a:lnTo>
                    <a:lnTo>
                      <a:pt x="0" y="11201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3" name="Google Shape;313;p5"/>
              <p:cNvSpPr/>
              <p:nvPr/>
            </p:nvSpPr>
            <p:spPr>
              <a:xfrm>
                <a:off x="4736400" y="3799617"/>
                <a:ext cx="1224724" cy="1084802"/>
              </a:xfrm>
              <a:custGeom>
                <a:avLst/>
                <a:gdLst/>
                <a:ahLst/>
                <a:cxnLst/>
                <a:rect l="l" t="t" r="r" b="b"/>
                <a:pathLst>
                  <a:path w="1224724" h="1084802" extrusionOk="0">
                    <a:moveTo>
                      <a:pt x="0" y="0"/>
                    </a:moveTo>
                    <a:lnTo>
                      <a:pt x="8763" y="0"/>
                    </a:lnTo>
                    <a:lnTo>
                      <a:pt x="8763" y="1084802"/>
                    </a:lnTo>
                    <a:cubicBezTo>
                      <a:pt x="5810" y="1084802"/>
                      <a:pt x="2858" y="1084802"/>
                      <a:pt x="0" y="1084802"/>
                    </a:cubicBez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135160" y="0"/>
                    </a:moveTo>
                    <a:lnTo>
                      <a:pt x="143923" y="0"/>
                    </a:lnTo>
                    <a:lnTo>
                      <a:pt x="143923" y="1084802"/>
                    </a:lnTo>
                    <a:cubicBezTo>
                      <a:pt x="140970" y="1084802"/>
                      <a:pt x="138017" y="1084802"/>
                      <a:pt x="135160" y="1084802"/>
                    </a:cubicBezTo>
                    <a:lnTo>
                      <a:pt x="135160" y="0"/>
                    </a:lnTo>
                    <a:lnTo>
                      <a:pt x="135160" y="0"/>
                    </a:lnTo>
                    <a:close/>
                    <a:moveTo>
                      <a:pt x="270224" y="0"/>
                    </a:moveTo>
                    <a:lnTo>
                      <a:pt x="278987" y="0"/>
                    </a:lnTo>
                    <a:lnTo>
                      <a:pt x="278987" y="1084802"/>
                    </a:lnTo>
                    <a:cubicBezTo>
                      <a:pt x="276035" y="1084802"/>
                      <a:pt x="273082" y="1084802"/>
                      <a:pt x="270224" y="1084802"/>
                    </a:cubicBezTo>
                    <a:lnTo>
                      <a:pt x="270224" y="0"/>
                    </a:lnTo>
                    <a:lnTo>
                      <a:pt x="270224" y="0"/>
                    </a:lnTo>
                    <a:close/>
                    <a:moveTo>
                      <a:pt x="405289" y="0"/>
                    </a:moveTo>
                    <a:lnTo>
                      <a:pt x="414052" y="0"/>
                    </a:lnTo>
                    <a:lnTo>
                      <a:pt x="414052" y="1084802"/>
                    </a:lnTo>
                    <a:cubicBezTo>
                      <a:pt x="411099" y="1084802"/>
                      <a:pt x="408146" y="1084802"/>
                      <a:pt x="405289" y="1084802"/>
                    </a:cubicBezTo>
                    <a:lnTo>
                      <a:pt x="405289" y="0"/>
                    </a:lnTo>
                    <a:lnTo>
                      <a:pt x="405289" y="0"/>
                    </a:lnTo>
                    <a:close/>
                    <a:moveTo>
                      <a:pt x="540449" y="0"/>
                    </a:moveTo>
                    <a:lnTo>
                      <a:pt x="549212" y="0"/>
                    </a:lnTo>
                    <a:lnTo>
                      <a:pt x="549212" y="1084802"/>
                    </a:lnTo>
                    <a:cubicBezTo>
                      <a:pt x="546259" y="1084802"/>
                      <a:pt x="543306" y="1084802"/>
                      <a:pt x="540449" y="1084802"/>
                    </a:cubicBezTo>
                    <a:lnTo>
                      <a:pt x="540449" y="0"/>
                    </a:lnTo>
                    <a:lnTo>
                      <a:pt x="540449" y="0"/>
                    </a:lnTo>
                    <a:close/>
                    <a:moveTo>
                      <a:pt x="675513" y="0"/>
                    </a:moveTo>
                    <a:lnTo>
                      <a:pt x="684276" y="0"/>
                    </a:lnTo>
                    <a:lnTo>
                      <a:pt x="684276" y="1084802"/>
                    </a:lnTo>
                    <a:cubicBezTo>
                      <a:pt x="681323" y="1084802"/>
                      <a:pt x="678371" y="1084802"/>
                      <a:pt x="675513" y="1084802"/>
                    </a:cubicBezTo>
                    <a:lnTo>
                      <a:pt x="675513" y="0"/>
                    </a:lnTo>
                    <a:lnTo>
                      <a:pt x="675513" y="0"/>
                    </a:lnTo>
                    <a:close/>
                    <a:moveTo>
                      <a:pt x="810673" y="0"/>
                    </a:moveTo>
                    <a:lnTo>
                      <a:pt x="819436" y="0"/>
                    </a:lnTo>
                    <a:lnTo>
                      <a:pt x="819436" y="1084802"/>
                    </a:lnTo>
                    <a:cubicBezTo>
                      <a:pt x="816483" y="1084802"/>
                      <a:pt x="813530" y="1084802"/>
                      <a:pt x="810673" y="1084802"/>
                    </a:cubicBezTo>
                    <a:lnTo>
                      <a:pt x="810673" y="0"/>
                    </a:lnTo>
                    <a:lnTo>
                      <a:pt x="810673" y="0"/>
                    </a:lnTo>
                    <a:close/>
                    <a:moveTo>
                      <a:pt x="945737" y="0"/>
                    </a:moveTo>
                    <a:lnTo>
                      <a:pt x="954596" y="0"/>
                    </a:lnTo>
                    <a:lnTo>
                      <a:pt x="954596" y="1084802"/>
                    </a:lnTo>
                    <a:cubicBezTo>
                      <a:pt x="951643" y="1084802"/>
                      <a:pt x="948690" y="1084802"/>
                      <a:pt x="945737" y="1084802"/>
                    </a:cubicBezTo>
                    <a:lnTo>
                      <a:pt x="945737" y="0"/>
                    </a:lnTo>
                    <a:lnTo>
                      <a:pt x="945737" y="0"/>
                    </a:lnTo>
                    <a:close/>
                    <a:moveTo>
                      <a:pt x="1080897" y="0"/>
                    </a:moveTo>
                    <a:lnTo>
                      <a:pt x="1089660" y="0"/>
                    </a:lnTo>
                    <a:lnTo>
                      <a:pt x="1089660" y="1084802"/>
                    </a:lnTo>
                    <a:cubicBezTo>
                      <a:pt x="1086707" y="1084802"/>
                      <a:pt x="1083755" y="1084802"/>
                      <a:pt x="1080897" y="1084802"/>
                    </a:cubicBezTo>
                    <a:lnTo>
                      <a:pt x="1080897" y="0"/>
                    </a:lnTo>
                    <a:lnTo>
                      <a:pt x="1080897" y="0"/>
                    </a:lnTo>
                    <a:close/>
                    <a:moveTo>
                      <a:pt x="1215962" y="0"/>
                    </a:moveTo>
                    <a:lnTo>
                      <a:pt x="1224725" y="0"/>
                    </a:lnTo>
                    <a:lnTo>
                      <a:pt x="1224725" y="1084802"/>
                    </a:lnTo>
                    <a:cubicBezTo>
                      <a:pt x="1221772" y="1084802"/>
                      <a:pt x="1218819" y="1084802"/>
                      <a:pt x="1215962" y="1084802"/>
                    </a:cubicBezTo>
                    <a:lnTo>
                      <a:pt x="1215962" y="0"/>
                    </a:lnTo>
                    <a:close/>
                  </a:path>
                </a:pathLst>
              </a:custGeom>
              <a:solidFill>
                <a:srgbClr val="AF3A17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4" name="Google Shape;314;p5"/>
              <p:cNvSpPr/>
              <p:nvPr/>
            </p:nvSpPr>
            <p:spPr>
              <a:xfrm>
                <a:off x="6930770" y="3753325"/>
                <a:ext cx="444627" cy="743331"/>
              </a:xfrm>
              <a:custGeom>
                <a:avLst/>
                <a:gdLst/>
                <a:ahLst/>
                <a:cxnLst/>
                <a:rect l="l" t="t" r="r" b="b"/>
                <a:pathLst>
                  <a:path w="444627" h="743331" extrusionOk="0">
                    <a:moveTo>
                      <a:pt x="0" y="0"/>
                    </a:moveTo>
                    <a:lnTo>
                      <a:pt x="444627" y="0"/>
                    </a:lnTo>
                    <a:lnTo>
                      <a:pt x="444627" y="743331"/>
                    </a:lnTo>
                    <a:lnTo>
                      <a:pt x="0" y="7433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5" name="Google Shape;315;p5"/>
              <p:cNvSpPr/>
              <p:nvPr/>
            </p:nvSpPr>
            <p:spPr>
              <a:xfrm>
                <a:off x="6973537" y="3796093"/>
                <a:ext cx="359092" cy="657796"/>
              </a:xfrm>
              <a:custGeom>
                <a:avLst/>
                <a:gdLst/>
                <a:ahLst/>
                <a:cxnLst/>
                <a:rect l="l" t="t" r="r" b="b"/>
                <a:pathLst>
                  <a:path w="359092" h="657796" extrusionOk="0">
                    <a:moveTo>
                      <a:pt x="0" y="0"/>
                    </a:moveTo>
                    <a:lnTo>
                      <a:pt x="359093" y="0"/>
                    </a:lnTo>
                    <a:lnTo>
                      <a:pt x="359093" y="657797"/>
                    </a:lnTo>
                    <a:lnTo>
                      <a:pt x="0" y="657797"/>
                    </a:lnTo>
                    <a:close/>
                  </a:path>
                </a:pathLst>
              </a:custGeom>
              <a:solidFill>
                <a:srgbClr val="663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6" name="Google Shape;316;p5"/>
              <p:cNvSpPr/>
              <p:nvPr/>
            </p:nvSpPr>
            <p:spPr>
              <a:xfrm>
                <a:off x="7133462" y="3781329"/>
                <a:ext cx="39243" cy="687133"/>
              </a:xfrm>
              <a:custGeom>
                <a:avLst/>
                <a:gdLst/>
                <a:ahLst/>
                <a:cxnLst/>
                <a:rect l="l" t="t" r="r" b="b"/>
                <a:pathLst>
                  <a:path w="39243" h="687133" extrusionOk="0">
                    <a:moveTo>
                      <a:pt x="0" y="0"/>
                    </a:moveTo>
                    <a:lnTo>
                      <a:pt x="39243" y="0"/>
                    </a:lnTo>
                    <a:lnTo>
                      <a:pt x="39243" y="687134"/>
                    </a:lnTo>
                    <a:lnTo>
                      <a:pt x="0" y="68713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7" name="Google Shape;317;p5"/>
              <p:cNvSpPr/>
              <p:nvPr/>
            </p:nvSpPr>
            <p:spPr>
              <a:xfrm>
                <a:off x="6949439" y="4105274"/>
                <a:ext cx="407193" cy="39243"/>
              </a:xfrm>
              <a:custGeom>
                <a:avLst/>
                <a:gdLst/>
                <a:ahLst/>
                <a:cxnLst/>
                <a:rect l="l" t="t" r="r" b="b"/>
                <a:pathLst>
                  <a:path w="407193" h="39243" extrusionOk="0">
                    <a:moveTo>
                      <a:pt x="0" y="0"/>
                    </a:moveTo>
                    <a:lnTo>
                      <a:pt x="407194" y="0"/>
                    </a:lnTo>
                    <a:lnTo>
                      <a:pt x="407194" y="39243"/>
                    </a:lnTo>
                    <a:lnTo>
                      <a:pt x="0" y="39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18" name="Google Shape;318;p5"/>
            <p:cNvGrpSpPr/>
            <p:nvPr/>
          </p:nvGrpSpPr>
          <p:grpSpPr>
            <a:xfrm>
              <a:off x="6877485" y="6004428"/>
              <a:ext cx="5234749" cy="542068"/>
              <a:chOff x="3479767" y="4608765"/>
              <a:chExt cx="5234749" cy="542068"/>
            </a:xfrm>
          </p:grpSpPr>
          <p:sp>
            <p:nvSpPr>
              <p:cNvPr id="319" name="Google Shape;319;p5"/>
              <p:cNvSpPr/>
              <p:nvPr/>
            </p:nvSpPr>
            <p:spPr>
              <a:xfrm>
                <a:off x="3479767" y="5013102"/>
                <a:ext cx="5234749" cy="137731"/>
              </a:xfrm>
              <a:custGeom>
                <a:avLst/>
                <a:gdLst/>
                <a:ahLst/>
                <a:cxnLst/>
                <a:rect l="l" t="t" r="r" b="b"/>
                <a:pathLst>
                  <a:path w="5234749" h="137731" extrusionOk="0">
                    <a:moveTo>
                      <a:pt x="2617375" y="137731"/>
                    </a:moveTo>
                    <a:cubicBezTo>
                      <a:pt x="4058984" y="137731"/>
                      <a:pt x="5234749" y="106775"/>
                      <a:pt x="5234749" y="68866"/>
                    </a:cubicBezTo>
                    <a:cubicBezTo>
                      <a:pt x="5234749" y="30956"/>
                      <a:pt x="4058984" y="0"/>
                      <a:pt x="2617375" y="0"/>
                    </a:cubicBezTo>
                    <a:cubicBezTo>
                      <a:pt x="1175766" y="0"/>
                      <a:pt x="0" y="30956"/>
                      <a:pt x="0" y="68866"/>
                    </a:cubicBezTo>
                    <a:cubicBezTo>
                      <a:pt x="0" y="106775"/>
                      <a:pt x="1175766" y="137731"/>
                      <a:pt x="2617375" y="137731"/>
                    </a:cubicBezTo>
                    <a:close/>
                  </a:path>
                </a:pathLst>
              </a:custGeom>
              <a:solidFill>
                <a:srgbClr val="99B72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320" name="Google Shape;320;p5"/>
              <p:cNvGrpSpPr/>
              <p:nvPr/>
            </p:nvGrpSpPr>
            <p:grpSpPr>
              <a:xfrm>
                <a:off x="3733418" y="4608766"/>
                <a:ext cx="291083" cy="509491"/>
                <a:chOff x="3733418" y="4608766"/>
                <a:chExt cx="291083" cy="509491"/>
              </a:xfrm>
            </p:grpSpPr>
            <p:sp>
              <p:nvSpPr>
                <p:cNvPr id="321" name="Google Shape;321;p5"/>
                <p:cNvSpPr/>
                <p:nvPr/>
              </p:nvSpPr>
              <p:spPr>
                <a:xfrm>
                  <a:off x="3733418" y="5075776"/>
                  <a:ext cx="291083" cy="424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1083" h="42481" extrusionOk="0">
                      <a:moveTo>
                        <a:pt x="145542" y="42481"/>
                      </a:moveTo>
                      <a:cubicBezTo>
                        <a:pt x="225743" y="42481"/>
                        <a:pt x="291084" y="32956"/>
                        <a:pt x="291084" y="21241"/>
                      </a:cubicBezTo>
                      <a:cubicBezTo>
                        <a:pt x="291084" y="9525"/>
                        <a:pt x="225743" y="0"/>
                        <a:pt x="145542" y="0"/>
                      </a:cubicBezTo>
                      <a:cubicBezTo>
                        <a:pt x="65342" y="0"/>
                        <a:pt x="0" y="9525"/>
                        <a:pt x="0" y="21241"/>
                      </a:cubicBezTo>
                      <a:cubicBezTo>
                        <a:pt x="0" y="32956"/>
                        <a:pt x="65437" y="42481"/>
                        <a:pt x="145542" y="42481"/>
                      </a:cubicBezTo>
                      <a:close/>
                    </a:path>
                  </a:pathLst>
                </a:custGeom>
                <a:solidFill>
                  <a:srgbClr val="99B72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dirty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22" name="Google Shape;322;p5"/>
                <p:cNvSpPr/>
                <p:nvPr/>
              </p:nvSpPr>
              <p:spPr>
                <a:xfrm>
                  <a:off x="3825049" y="4608766"/>
                  <a:ext cx="108013" cy="4881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013" h="488156" extrusionOk="0">
                      <a:moveTo>
                        <a:pt x="0" y="0"/>
                      </a:moveTo>
                      <a:lnTo>
                        <a:pt x="108013" y="0"/>
                      </a:lnTo>
                      <a:lnTo>
                        <a:pt x="108013" y="488156"/>
                      </a:lnTo>
                      <a:lnTo>
                        <a:pt x="0" y="488156"/>
                      </a:lnTo>
                      <a:close/>
                    </a:path>
                  </a:pathLst>
                </a:custGeom>
                <a:solidFill>
                  <a:srgbClr val="6A3A1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dirty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23" name="Google Shape;323;p5"/>
              <p:cNvGrpSpPr/>
              <p:nvPr/>
            </p:nvGrpSpPr>
            <p:grpSpPr>
              <a:xfrm>
                <a:off x="4342637" y="4608765"/>
                <a:ext cx="3336988" cy="509397"/>
                <a:chOff x="4342637" y="4608765"/>
                <a:chExt cx="3336988" cy="509397"/>
              </a:xfrm>
            </p:grpSpPr>
            <p:grpSp>
              <p:nvGrpSpPr>
                <p:cNvPr id="324" name="Google Shape;324;p5"/>
                <p:cNvGrpSpPr/>
                <p:nvPr/>
              </p:nvGrpSpPr>
              <p:grpSpPr>
                <a:xfrm>
                  <a:off x="4342637" y="4608765"/>
                  <a:ext cx="291083" cy="509397"/>
                  <a:chOff x="4342637" y="4608765"/>
                  <a:chExt cx="291083" cy="509397"/>
                </a:xfrm>
              </p:grpSpPr>
              <p:sp>
                <p:nvSpPr>
                  <p:cNvPr id="325" name="Google Shape;325;p5"/>
                  <p:cNvSpPr/>
                  <p:nvPr/>
                </p:nvSpPr>
                <p:spPr>
                  <a:xfrm>
                    <a:off x="4342637" y="5075681"/>
                    <a:ext cx="291083" cy="424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1083" h="42481" extrusionOk="0">
                        <a:moveTo>
                          <a:pt x="145542" y="0"/>
                        </a:moveTo>
                        <a:cubicBezTo>
                          <a:pt x="225933" y="0"/>
                          <a:pt x="291084" y="9525"/>
                          <a:pt x="291084" y="21241"/>
                        </a:cubicBezTo>
                        <a:cubicBezTo>
                          <a:pt x="291084" y="32956"/>
                          <a:pt x="225933" y="42481"/>
                          <a:pt x="145542" y="42481"/>
                        </a:cubicBezTo>
                        <a:cubicBezTo>
                          <a:pt x="65151" y="42481"/>
                          <a:pt x="0" y="32956"/>
                          <a:pt x="0" y="21241"/>
                        </a:cubicBezTo>
                        <a:cubicBezTo>
                          <a:pt x="0" y="9525"/>
                          <a:pt x="65151" y="0"/>
                          <a:pt x="145542" y="0"/>
                        </a:cubicBezTo>
                        <a:close/>
                      </a:path>
                    </a:pathLst>
                  </a:custGeom>
                  <a:solidFill>
                    <a:srgbClr val="99B72E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 dirty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26" name="Google Shape;326;p5"/>
                  <p:cNvSpPr/>
                  <p:nvPr/>
                </p:nvSpPr>
                <p:spPr>
                  <a:xfrm>
                    <a:off x="4434172" y="4608765"/>
                    <a:ext cx="108013" cy="4881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8013" h="488156" extrusionOk="0">
                        <a:moveTo>
                          <a:pt x="0" y="0"/>
                        </a:moveTo>
                        <a:cubicBezTo>
                          <a:pt x="36004" y="0"/>
                          <a:pt x="72009" y="0"/>
                          <a:pt x="108013" y="0"/>
                        </a:cubicBezTo>
                        <a:cubicBezTo>
                          <a:pt x="108013" y="162783"/>
                          <a:pt x="108013" y="325469"/>
                          <a:pt x="108013" y="488156"/>
                        </a:cubicBezTo>
                        <a:cubicBezTo>
                          <a:pt x="72009" y="488156"/>
                          <a:pt x="36004" y="488156"/>
                          <a:pt x="0" y="488156"/>
                        </a:cubicBezTo>
                        <a:cubicBezTo>
                          <a:pt x="0" y="325469"/>
                          <a:pt x="0" y="162783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6A3A14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 dirty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327" name="Google Shape;327;p5"/>
                <p:cNvGrpSpPr/>
                <p:nvPr/>
              </p:nvGrpSpPr>
              <p:grpSpPr>
                <a:xfrm>
                  <a:off x="4951856" y="4608765"/>
                  <a:ext cx="291083" cy="509397"/>
                  <a:chOff x="4951856" y="4608765"/>
                  <a:chExt cx="291083" cy="509397"/>
                </a:xfrm>
              </p:grpSpPr>
              <p:sp>
                <p:nvSpPr>
                  <p:cNvPr id="328" name="Google Shape;328;p5"/>
                  <p:cNvSpPr/>
                  <p:nvPr/>
                </p:nvSpPr>
                <p:spPr>
                  <a:xfrm>
                    <a:off x="4951856" y="5075681"/>
                    <a:ext cx="291083" cy="424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1083" h="42481" extrusionOk="0">
                        <a:moveTo>
                          <a:pt x="145542" y="0"/>
                        </a:moveTo>
                        <a:cubicBezTo>
                          <a:pt x="225933" y="0"/>
                          <a:pt x="291084" y="9525"/>
                          <a:pt x="291084" y="21241"/>
                        </a:cubicBezTo>
                        <a:cubicBezTo>
                          <a:pt x="291084" y="32956"/>
                          <a:pt x="225933" y="42481"/>
                          <a:pt x="145542" y="42481"/>
                        </a:cubicBezTo>
                        <a:cubicBezTo>
                          <a:pt x="65151" y="42481"/>
                          <a:pt x="0" y="32956"/>
                          <a:pt x="0" y="21241"/>
                        </a:cubicBezTo>
                        <a:cubicBezTo>
                          <a:pt x="0" y="9525"/>
                          <a:pt x="65151" y="0"/>
                          <a:pt x="145542" y="0"/>
                        </a:cubicBezTo>
                        <a:close/>
                      </a:path>
                    </a:pathLst>
                  </a:custGeom>
                  <a:solidFill>
                    <a:srgbClr val="99B72E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 dirty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29" name="Google Shape;329;p5"/>
                  <p:cNvSpPr/>
                  <p:nvPr/>
                </p:nvSpPr>
                <p:spPr>
                  <a:xfrm>
                    <a:off x="5043391" y="4608765"/>
                    <a:ext cx="108013" cy="4881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8013" h="488156" extrusionOk="0">
                        <a:moveTo>
                          <a:pt x="0" y="0"/>
                        </a:moveTo>
                        <a:cubicBezTo>
                          <a:pt x="36004" y="0"/>
                          <a:pt x="72009" y="0"/>
                          <a:pt x="108013" y="0"/>
                        </a:cubicBezTo>
                        <a:cubicBezTo>
                          <a:pt x="108013" y="162783"/>
                          <a:pt x="108013" y="325469"/>
                          <a:pt x="108013" y="488156"/>
                        </a:cubicBezTo>
                        <a:cubicBezTo>
                          <a:pt x="72009" y="488156"/>
                          <a:pt x="36004" y="488156"/>
                          <a:pt x="0" y="488156"/>
                        </a:cubicBezTo>
                        <a:cubicBezTo>
                          <a:pt x="0" y="325469"/>
                          <a:pt x="0" y="162783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6A3A14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 dirty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330" name="Google Shape;330;p5"/>
                <p:cNvGrpSpPr/>
                <p:nvPr/>
              </p:nvGrpSpPr>
              <p:grpSpPr>
                <a:xfrm>
                  <a:off x="5560980" y="4608765"/>
                  <a:ext cx="291084" cy="509397"/>
                  <a:chOff x="5560980" y="4608765"/>
                  <a:chExt cx="291084" cy="509397"/>
                </a:xfrm>
              </p:grpSpPr>
              <p:sp>
                <p:nvSpPr>
                  <p:cNvPr id="331" name="Google Shape;331;p5"/>
                  <p:cNvSpPr/>
                  <p:nvPr/>
                </p:nvSpPr>
                <p:spPr>
                  <a:xfrm>
                    <a:off x="5560980" y="5075681"/>
                    <a:ext cx="291084" cy="424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1084" h="42481" extrusionOk="0">
                        <a:moveTo>
                          <a:pt x="145542" y="0"/>
                        </a:moveTo>
                        <a:cubicBezTo>
                          <a:pt x="225933" y="0"/>
                          <a:pt x="291084" y="9525"/>
                          <a:pt x="291084" y="21241"/>
                        </a:cubicBezTo>
                        <a:cubicBezTo>
                          <a:pt x="291084" y="32956"/>
                          <a:pt x="225933" y="42481"/>
                          <a:pt x="145542" y="42481"/>
                        </a:cubicBezTo>
                        <a:cubicBezTo>
                          <a:pt x="65151" y="42481"/>
                          <a:pt x="0" y="32956"/>
                          <a:pt x="0" y="21241"/>
                        </a:cubicBezTo>
                        <a:cubicBezTo>
                          <a:pt x="0" y="9525"/>
                          <a:pt x="65246" y="0"/>
                          <a:pt x="145542" y="0"/>
                        </a:cubicBezTo>
                        <a:close/>
                      </a:path>
                    </a:pathLst>
                  </a:custGeom>
                  <a:solidFill>
                    <a:srgbClr val="99B72E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 dirty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32" name="Google Shape;332;p5"/>
                  <p:cNvSpPr/>
                  <p:nvPr/>
                </p:nvSpPr>
                <p:spPr>
                  <a:xfrm>
                    <a:off x="5652610" y="4608765"/>
                    <a:ext cx="108013" cy="4881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8013" h="488156" extrusionOk="0">
                        <a:moveTo>
                          <a:pt x="0" y="0"/>
                        </a:moveTo>
                        <a:cubicBezTo>
                          <a:pt x="36005" y="0"/>
                          <a:pt x="72009" y="0"/>
                          <a:pt x="108014" y="0"/>
                        </a:cubicBezTo>
                        <a:cubicBezTo>
                          <a:pt x="108014" y="162783"/>
                          <a:pt x="108014" y="325469"/>
                          <a:pt x="108014" y="488156"/>
                        </a:cubicBezTo>
                        <a:cubicBezTo>
                          <a:pt x="72009" y="488156"/>
                          <a:pt x="36005" y="488156"/>
                          <a:pt x="0" y="488156"/>
                        </a:cubicBezTo>
                        <a:cubicBezTo>
                          <a:pt x="0" y="325469"/>
                          <a:pt x="0" y="162783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6A3A14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 dirty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333" name="Google Shape;333;p5"/>
                <p:cNvGrpSpPr/>
                <p:nvPr/>
              </p:nvGrpSpPr>
              <p:grpSpPr>
                <a:xfrm>
                  <a:off x="6170199" y="4608765"/>
                  <a:ext cx="291083" cy="509397"/>
                  <a:chOff x="6170199" y="4608765"/>
                  <a:chExt cx="291083" cy="509397"/>
                </a:xfrm>
              </p:grpSpPr>
              <p:sp>
                <p:nvSpPr>
                  <p:cNvPr id="334" name="Google Shape;334;p5"/>
                  <p:cNvSpPr/>
                  <p:nvPr/>
                </p:nvSpPr>
                <p:spPr>
                  <a:xfrm>
                    <a:off x="6170199" y="5075681"/>
                    <a:ext cx="291083" cy="424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1083" h="42481" extrusionOk="0">
                        <a:moveTo>
                          <a:pt x="145542" y="0"/>
                        </a:moveTo>
                        <a:cubicBezTo>
                          <a:pt x="225933" y="0"/>
                          <a:pt x="291084" y="9525"/>
                          <a:pt x="291084" y="21241"/>
                        </a:cubicBezTo>
                        <a:cubicBezTo>
                          <a:pt x="291084" y="32956"/>
                          <a:pt x="225933" y="42481"/>
                          <a:pt x="145542" y="42481"/>
                        </a:cubicBezTo>
                        <a:cubicBezTo>
                          <a:pt x="65151" y="42481"/>
                          <a:pt x="0" y="32956"/>
                          <a:pt x="0" y="21241"/>
                        </a:cubicBezTo>
                        <a:cubicBezTo>
                          <a:pt x="0" y="9525"/>
                          <a:pt x="65151" y="0"/>
                          <a:pt x="145542" y="0"/>
                        </a:cubicBezTo>
                        <a:close/>
                      </a:path>
                    </a:pathLst>
                  </a:custGeom>
                  <a:solidFill>
                    <a:srgbClr val="99B72E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 dirty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35" name="Google Shape;335;p5"/>
                  <p:cNvSpPr/>
                  <p:nvPr/>
                </p:nvSpPr>
                <p:spPr>
                  <a:xfrm>
                    <a:off x="6261734" y="4608765"/>
                    <a:ext cx="108013" cy="4881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8013" h="488156" extrusionOk="0">
                        <a:moveTo>
                          <a:pt x="0" y="0"/>
                        </a:moveTo>
                        <a:cubicBezTo>
                          <a:pt x="36004" y="0"/>
                          <a:pt x="72009" y="0"/>
                          <a:pt x="108013" y="0"/>
                        </a:cubicBezTo>
                        <a:cubicBezTo>
                          <a:pt x="108013" y="162783"/>
                          <a:pt x="108013" y="325469"/>
                          <a:pt x="108013" y="488156"/>
                        </a:cubicBezTo>
                        <a:cubicBezTo>
                          <a:pt x="72009" y="488156"/>
                          <a:pt x="36004" y="488156"/>
                          <a:pt x="0" y="488156"/>
                        </a:cubicBezTo>
                        <a:cubicBezTo>
                          <a:pt x="0" y="325469"/>
                          <a:pt x="0" y="162783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6A3A14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 dirty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336" name="Google Shape;336;p5"/>
                <p:cNvGrpSpPr/>
                <p:nvPr/>
              </p:nvGrpSpPr>
              <p:grpSpPr>
                <a:xfrm>
                  <a:off x="6779418" y="4608765"/>
                  <a:ext cx="291084" cy="509397"/>
                  <a:chOff x="6779418" y="4608765"/>
                  <a:chExt cx="291084" cy="509397"/>
                </a:xfrm>
              </p:grpSpPr>
              <p:sp>
                <p:nvSpPr>
                  <p:cNvPr id="337" name="Google Shape;337;p5"/>
                  <p:cNvSpPr/>
                  <p:nvPr/>
                </p:nvSpPr>
                <p:spPr>
                  <a:xfrm>
                    <a:off x="6779418" y="5075681"/>
                    <a:ext cx="291084" cy="424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1084" h="42481" extrusionOk="0">
                        <a:moveTo>
                          <a:pt x="145542" y="0"/>
                        </a:moveTo>
                        <a:cubicBezTo>
                          <a:pt x="225933" y="0"/>
                          <a:pt x="291084" y="9525"/>
                          <a:pt x="291084" y="21241"/>
                        </a:cubicBezTo>
                        <a:cubicBezTo>
                          <a:pt x="291084" y="32956"/>
                          <a:pt x="225933" y="42481"/>
                          <a:pt x="145542" y="42481"/>
                        </a:cubicBezTo>
                        <a:cubicBezTo>
                          <a:pt x="65151" y="42481"/>
                          <a:pt x="0" y="32956"/>
                          <a:pt x="0" y="21241"/>
                        </a:cubicBezTo>
                        <a:cubicBezTo>
                          <a:pt x="-95" y="9525"/>
                          <a:pt x="65151" y="0"/>
                          <a:pt x="145542" y="0"/>
                        </a:cubicBezTo>
                        <a:close/>
                      </a:path>
                    </a:pathLst>
                  </a:custGeom>
                  <a:solidFill>
                    <a:srgbClr val="99B72E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 dirty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38" name="Google Shape;338;p5"/>
                  <p:cNvSpPr/>
                  <p:nvPr/>
                </p:nvSpPr>
                <p:spPr>
                  <a:xfrm>
                    <a:off x="6870953" y="4608765"/>
                    <a:ext cx="108013" cy="4881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8013" h="488156" extrusionOk="0">
                        <a:moveTo>
                          <a:pt x="0" y="0"/>
                        </a:moveTo>
                        <a:cubicBezTo>
                          <a:pt x="36005" y="0"/>
                          <a:pt x="72009" y="0"/>
                          <a:pt x="108014" y="0"/>
                        </a:cubicBezTo>
                        <a:cubicBezTo>
                          <a:pt x="108014" y="162783"/>
                          <a:pt x="108014" y="325469"/>
                          <a:pt x="108014" y="488156"/>
                        </a:cubicBezTo>
                        <a:cubicBezTo>
                          <a:pt x="72009" y="488156"/>
                          <a:pt x="36005" y="488156"/>
                          <a:pt x="0" y="488156"/>
                        </a:cubicBezTo>
                        <a:cubicBezTo>
                          <a:pt x="0" y="325469"/>
                          <a:pt x="0" y="162783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6A3A14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 dirty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339" name="Google Shape;339;p5"/>
                <p:cNvGrpSpPr/>
                <p:nvPr/>
              </p:nvGrpSpPr>
              <p:grpSpPr>
                <a:xfrm>
                  <a:off x="7388542" y="4608765"/>
                  <a:ext cx="291083" cy="509397"/>
                  <a:chOff x="7388542" y="4608765"/>
                  <a:chExt cx="291083" cy="509397"/>
                </a:xfrm>
              </p:grpSpPr>
              <p:sp>
                <p:nvSpPr>
                  <p:cNvPr id="340" name="Google Shape;340;p5"/>
                  <p:cNvSpPr/>
                  <p:nvPr/>
                </p:nvSpPr>
                <p:spPr>
                  <a:xfrm>
                    <a:off x="7388542" y="5075681"/>
                    <a:ext cx="291083" cy="424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1083" h="42481" extrusionOk="0">
                        <a:moveTo>
                          <a:pt x="145542" y="0"/>
                        </a:moveTo>
                        <a:cubicBezTo>
                          <a:pt x="225933" y="0"/>
                          <a:pt x="291084" y="9525"/>
                          <a:pt x="291084" y="21241"/>
                        </a:cubicBezTo>
                        <a:cubicBezTo>
                          <a:pt x="291084" y="32956"/>
                          <a:pt x="225933" y="42481"/>
                          <a:pt x="145542" y="42481"/>
                        </a:cubicBezTo>
                        <a:cubicBezTo>
                          <a:pt x="65151" y="42481"/>
                          <a:pt x="0" y="32956"/>
                          <a:pt x="0" y="21241"/>
                        </a:cubicBezTo>
                        <a:cubicBezTo>
                          <a:pt x="0" y="9525"/>
                          <a:pt x="65151" y="0"/>
                          <a:pt x="145542" y="0"/>
                        </a:cubicBezTo>
                        <a:close/>
                      </a:path>
                    </a:pathLst>
                  </a:custGeom>
                  <a:solidFill>
                    <a:srgbClr val="99B72E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 dirty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41" name="Google Shape;341;p5"/>
                  <p:cNvSpPr/>
                  <p:nvPr/>
                </p:nvSpPr>
                <p:spPr>
                  <a:xfrm>
                    <a:off x="7480077" y="4608765"/>
                    <a:ext cx="108013" cy="4881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8013" h="488156" extrusionOk="0">
                        <a:moveTo>
                          <a:pt x="0" y="0"/>
                        </a:moveTo>
                        <a:cubicBezTo>
                          <a:pt x="36004" y="0"/>
                          <a:pt x="72009" y="0"/>
                          <a:pt x="108013" y="0"/>
                        </a:cubicBezTo>
                        <a:cubicBezTo>
                          <a:pt x="108013" y="162783"/>
                          <a:pt x="108013" y="325469"/>
                          <a:pt x="108013" y="488156"/>
                        </a:cubicBezTo>
                        <a:cubicBezTo>
                          <a:pt x="72009" y="488156"/>
                          <a:pt x="36004" y="488156"/>
                          <a:pt x="0" y="488156"/>
                        </a:cubicBezTo>
                        <a:cubicBezTo>
                          <a:pt x="0" y="325469"/>
                          <a:pt x="0" y="162783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6A3A14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 dirty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grpSp>
            <p:nvGrpSpPr>
              <p:cNvPr id="342" name="Google Shape;342;p5"/>
              <p:cNvGrpSpPr/>
              <p:nvPr/>
            </p:nvGrpSpPr>
            <p:grpSpPr>
              <a:xfrm>
                <a:off x="7997761" y="4608766"/>
                <a:ext cx="291083" cy="509491"/>
                <a:chOff x="7997761" y="4608766"/>
                <a:chExt cx="291083" cy="509491"/>
              </a:xfrm>
            </p:grpSpPr>
            <p:sp>
              <p:nvSpPr>
                <p:cNvPr id="343" name="Google Shape;343;p5"/>
                <p:cNvSpPr/>
                <p:nvPr/>
              </p:nvSpPr>
              <p:spPr>
                <a:xfrm>
                  <a:off x="7997761" y="5075776"/>
                  <a:ext cx="291083" cy="424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1083" h="42481" extrusionOk="0">
                      <a:moveTo>
                        <a:pt x="145542" y="42481"/>
                      </a:moveTo>
                      <a:cubicBezTo>
                        <a:pt x="225742" y="42481"/>
                        <a:pt x="291084" y="32956"/>
                        <a:pt x="291084" y="21241"/>
                      </a:cubicBezTo>
                      <a:cubicBezTo>
                        <a:pt x="291084" y="9525"/>
                        <a:pt x="225647" y="0"/>
                        <a:pt x="145542" y="0"/>
                      </a:cubicBezTo>
                      <a:cubicBezTo>
                        <a:pt x="65341" y="0"/>
                        <a:pt x="0" y="9525"/>
                        <a:pt x="0" y="21241"/>
                      </a:cubicBezTo>
                      <a:cubicBezTo>
                        <a:pt x="0" y="32956"/>
                        <a:pt x="65341" y="42481"/>
                        <a:pt x="145542" y="42481"/>
                      </a:cubicBezTo>
                      <a:close/>
                    </a:path>
                  </a:pathLst>
                </a:custGeom>
                <a:solidFill>
                  <a:srgbClr val="99B72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dirty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44" name="Google Shape;344;p5"/>
                <p:cNvSpPr/>
                <p:nvPr/>
              </p:nvSpPr>
              <p:spPr>
                <a:xfrm>
                  <a:off x="8089296" y="4608766"/>
                  <a:ext cx="108013" cy="4881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013" h="488156" extrusionOk="0">
                      <a:moveTo>
                        <a:pt x="0" y="0"/>
                      </a:moveTo>
                      <a:lnTo>
                        <a:pt x="108013" y="0"/>
                      </a:lnTo>
                      <a:lnTo>
                        <a:pt x="108013" y="488156"/>
                      </a:lnTo>
                      <a:lnTo>
                        <a:pt x="0" y="488156"/>
                      </a:lnTo>
                      <a:close/>
                    </a:path>
                  </a:pathLst>
                </a:custGeom>
                <a:solidFill>
                  <a:srgbClr val="6A3A1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dirty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345" name="Google Shape;345;p5"/>
              <p:cNvSpPr/>
              <p:nvPr/>
            </p:nvSpPr>
            <p:spPr>
              <a:xfrm>
                <a:off x="3775138" y="4712779"/>
                <a:ext cx="4471987" cy="45243"/>
              </a:xfrm>
              <a:custGeom>
                <a:avLst/>
                <a:gdLst/>
                <a:ahLst/>
                <a:cxnLst/>
                <a:rect l="l" t="t" r="r" b="b"/>
                <a:pathLst>
                  <a:path w="4471987" h="45243" extrusionOk="0">
                    <a:moveTo>
                      <a:pt x="0" y="0"/>
                    </a:moveTo>
                    <a:lnTo>
                      <a:pt x="4471988" y="0"/>
                    </a:lnTo>
                    <a:lnTo>
                      <a:pt x="4471988" y="45244"/>
                    </a:lnTo>
                    <a:lnTo>
                      <a:pt x="0" y="45244"/>
                    </a:lnTo>
                    <a:close/>
                  </a:path>
                </a:pathLst>
              </a:custGeom>
              <a:solidFill>
                <a:srgbClr val="94552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346" name="Google Shape;346;p5"/>
          <p:cNvGrpSpPr/>
          <p:nvPr/>
        </p:nvGrpSpPr>
        <p:grpSpPr>
          <a:xfrm>
            <a:off x="10387862" y="4144386"/>
            <a:ext cx="479206" cy="1448311"/>
            <a:chOff x="4319133" y="1704382"/>
            <a:chExt cx="479206" cy="1448311"/>
          </a:xfrm>
        </p:grpSpPr>
        <p:sp>
          <p:nvSpPr>
            <p:cNvPr id="347" name="Google Shape;347;p5"/>
            <p:cNvSpPr/>
            <p:nvPr/>
          </p:nvSpPr>
          <p:spPr>
            <a:xfrm>
              <a:off x="4336078" y="1790738"/>
              <a:ext cx="411885" cy="1361955"/>
            </a:xfrm>
            <a:custGeom>
              <a:avLst/>
              <a:gdLst/>
              <a:ahLst/>
              <a:cxnLst/>
              <a:rect l="l" t="t" r="r" b="b"/>
              <a:pathLst>
                <a:path w="20245" h="66943" extrusionOk="0">
                  <a:moveTo>
                    <a:pt x="10977" y="1219"/>
                  </a:moveTo>
                  <a:cubicBezTo>
                    <a:pt x="12532" y="1219"/>
                    <a:pt x="14123" y="1726"/>
                    <a:pt x="15514" y="2853"/>
                  </a:cubicBezTo>
                  <a:cubicBezTo>
                    <a:pt x="20245" y="6700"/>
                    <a:pt x="18431" y="14323"/>
                    <a:pt x="12451" y="15597"/>
                  </a:cubicBezTo>
                  <a:lnTo>
                    <a:pt x="11544" y="8391"/>
                  </a:lnTo>
                  <a:lnTo>
                    <a:pt x="10343" y="8612"/>
                  </a:lnTo>
                  <a:lnTo>
                    <a:pt x="10417" y="9225"/>
                  </a:lnTo>
                  <a:lnTo>
                    <a:pt x="10343" y="9225"/>
                  </a:lnTo>
                  <a:lnTo>
                    <a:pt x="9510" y="15622"/>
                  </a:lnTo>
                  <a:cubicBezTo>
                    <a:pt x="6128" y="14935"/>
                    <a:pt x="3677" y="11970"/>
                    <a:pt x="3677" y="8514"/>
                  </a:cubicBezTo>
                  <a:cubicBezTo>
                    <a:pt x="3677" y="4180"/>
                    <a:pt x="7221" y="1219"/>
                    <a:pt x="10977" y="1219"/>
                  </a:cubicBezTo>
                  <a:close/>
                  <a:moveTo>
                    <a:pt x="10980" y="13685"/>
                  </a:moveTo>
                  <a:lnTo>
                    <a:pt x="11250" y="15769"/>
                  </a:lnTo>
                  <a:lnTo>
                    <a:pt x="10735" y="15769"/>
                  </a:lnTo>
                  <a:lnTo>
                    <a:pt x="10980" y="13685"/>
                  </a:lnTo>
                  <a:close/>
                  <a:moveTo>
                    <a:pt x="11422" y="16994"/>
                  </a:moveTo>
                  <a:lnTo>
                    <a:pt x="12843" y="28219"/>
                  </a:lnTo>
                  <a:lnTo>
                    <a:pt x="9632" y="24126"/>
                  </a:lnTo>
                  <a:lnTo>
                    <a:pt x="10588" y="16994"/>
                  </a:lnTo>
                  <a:close/>
                  <a:moveTo>
                    <a:pt x="9436" y="25719"/>
                  </a:moveTo>
                  <a:lnTo>
                    <a:pt x="12549" y="29690"/>
                  </a:lnTo>
                  <a:lnTo>
                    <a:pt x="8922" y="29690"/>
                  </a:lnTo>
                  <a:lnTo>
                    <a:pt x="9436" y="25719"/>
                  </a:lnTo>
                  <a:close/>
                  <a:moveTo>
                    <a:pt x="13162" y="30793"/>
                  </a:moveTo>
                  <a:lnTo>
                    <a:pt x="13995" y="37214"/>
                  </a:lnTo>
                  <a:lnTo>
                    <a:pt x="8971" y="30793"/>
                  </a:lnTo>
                  <a:close/>
                  <a:moveTo>
                    <a:pt x="8603" y="32190"/>
                  </a:moveTo>
                  <a:lnTo>
                    <a:pt x="13774" y="38758"/>
                  </a:lnTo>
                  <a:lnTo>
                    <a:pt x="7770" y="38758"/>
                  </a:lnTo>
                  <a:lnTo>
                    <a:pt x="8603" y="32190"/>
                  </a:lnTo>
                  <a:close/>
                  <a:moveTo>
                    <a:pt x="14338" y="39885"/>
                  </a:moveTo>
                  <a:lnTo>
                    <a:pt x="15441" y="48537"/>
                  </a:lnTo>
                  <a:lnTo>
                    <a:pt x="8652" y="39885"/>
                  </a:lnTo>
                  <a:close/>
                  <a:moveTo>
                    <a:pt x="7549" y="40326"/>
                  </a:moveTo>
                  <a:lnTo>
                    <a:pt x="14779" y="49542"/>
                  </a:lnTo>
                  <a:lnTo>
                    <a:pt x="6348" y="49542"/>
                  </a:lnTo>
                  <a:lnTo>
                    <a:pt x="7549" y="40326"/>
                  </a:lnTo>
                  <a:close/>
                  <a:moveTo>
                    <a:pt x="6152" y="51110"/>
                  </a:moveTo>
                  <a:lnTo>
                    <a:pt x="15343" y="60791"/>
                  </a:lnTo>
                  <a:lnTo>
                    <a:pt x="4902" y="60791"/>
                  </a:lnTo>
                  <a:lnTo>
                    <a:pt x="6152" y="51110"/>
                  </a:lnTo>
                  <a:close/>
                  <a:moveTo>
                    <a:pt x="15711" y="50694"/>
                  </a:moveTo>
                  <a:lnTo>
                    <a:pt x="17010" y="60791"/>
                  </a:lnTo>
                  <a:lnTo>
                    <a:pt x="16911" y="60791"/>
                  </a:lnTo>
                  <a:lnTo>
                    <a:pt x="7304" y="50694"/>
                  </a:lnTo>
                  <a:close/>
                  <a:moveTo>
                    <a:pt x="10906" y="0"/>
                  </a:moveTo>
                  <a:cubicBezTo>
                    <a:pt x="9061" y="0"/>
                    <a:pt x="7174" y="612"/>
                    <a:pt x="5539" y="1970"/>
                  </a:cubicBezTo>
                  <a:cubicBezTo>
                    <a:pt x="0" y="6553"/>
                    <a:pt x="2304" y="15499"/>
                    <a:pt x="9363" y="16847"/>
                  </a:cubicBezTo>
                  <a:lnTo>
                    <a:pt x="8407" y="24347"/>
                  </a:lnTo>
                  <a:lnTo>
                    <a:pt x="8358" y="24371"/>
                  </a:lnTo>
                  <a:lnTo>
                    <a:pt x="8382" y="24371"/>
                  </a:lnTo>
                  <a:lnTo>
                    <a:pt x="2917" y="66943"/>
                  </a:lnTo>
                  <a:lnTo>
                    <a:pt x="4118" y="66943"/>
                  </a:lnTo>
                  <a:lnTo>
                    <a:pt x="4755" y="61943"/>
                  </a:lnTo>
                  <a:lnTo>
                    <a:pt x="17157" y="61943"/>
                  </a:lnTo>
                  <a:lnTo>
                    <a:pt x="17794" y="66943"/>
                  </a:lnTo>
                  <a:lnTo>
                    <a:pt x="18970" y="66943"/>
                  </a:lnTo>
                  <a:lnTo>
                    <a:pt x="12598" y="16823"/>
                  </a:lnTo>
                  <a:cubicBezTo>
                    <a:pt x="16568" y="16014"/>
                    <a:pt x="19411" y="12533"/>
                    <a:pt x="19436" y="8514"/>
                  </a:cubicBezTo>
                  <a:cubicBezTo>
                    <a:pt x="19436" y="3444"/>
                    <a:pt x="15287" y="0"/>
                    <a:pt x="10906" y="0"/>
                  </a:cubicBezTo>
                  <a:close/>
                </a:path>
              </a:pathLst>
            </a:custGeom>
            <a:solidFill>
              <a:srgbClr val="5232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8" name="Google Shape;348;p5"/>
            <p:cNvSpPr/>
            <p:nvPr/>
          </p:nvSpPr>
          <p:spPr>
            <a:xfrm>
              <a:off x="4319133" y="1704382"/>
              <a:ext cx="479206" cy="479206"/>
            </a:xfrm>
            <a:custGeom>
              <a:avLst/>
              <a:gdLst/>
              <a:ahLst/>
              <a:cxnLst/>
              <a:rect l="l" t="t" r="r" b="b"/>
              <a:pathLst>
                <a:path w="23554" h="23554" extrusionOk="0">
                  <a:moveTo>
                    <a:pt x="11764" y="0"/>
                  </a:moveTo>
                  <a:lnTo>
                    <a:pt x="11764" y="6936"/>
                  </a:lnTo>
                  <a:cubicBezTo>
                    <a:pt x="11421" y="6936"/>
                    <a:pt x="11078" y="6961"/>
                    <a:pt x="10759" y="7034"/>
                  </a:cubicBezTo>
                  <a:lnTo>
                    <a:pt x="9583" y="809"/>
                  </a:lnTo>
                  <a:lnTo>
                    <a:pt x="5907" y="1569"/>
                  </a:lnTo>
                  <a:lnTo>
                    <a:pt x="9362" y="7574"/>
                  </a:lnTo>
                  <a:cubicBezTo>
                    <a:pt x="9068" y="7745"/>
                    <a:pt x="8774" y="7941"/>
                    <a:pt x="8529" y="8186"/>
                  </a:cubicBezTo>
                  <a:lnTo>
                    <a:pt x="4387" y="3383"/>
                  </a:lnTo>
                  <a:lnTo>
                    <a:pt x="1569" y="5882"/>
                  </a:lnTo>
                  <a:lnTo>
                    <a:pt x="7573" y="9363"/>
                  </a:lnTo>
                  <a:cubicBezTo>
                    <a:pt x="7402" y="9657"/>
                    <a:pt x="7255" y="9975"/>
                    <a:pt x="7157" y="10294"/>
                  </a:cubicBezTo>
                  <a:lnTo>
                    <a:pt x="1177" y="8186"/>
                  </a:lnTo>
                  <a:lnTo>
                    <a:pt x="0" y="11765"/>
                  </a:lnTo>
                  <a:lnTo>
                    <a:pt x="6912" y="11765"/>
                  </a:lnTo>
                  <a:cubicBezTo>
                    <a:pt x="6912" y="12132"/>
                    <a:pt x="6961" y="12475"/>
                    <a:pt x="7034" y="12794"/>
                  </a:cubicBezTo>
                  <a:lnTo>
                    <a:pt x="809" y="13970"/>
                  </a:lnTo>
                  <a:lnTo>
                    <a:pt x="1569" y="17671"/>
                  </a:lnTo>
                  <a:lnTo>
                    <a:pt x="7573" y="14191"/>
                  </a:lnTo>
                  <a:cubicBezTo>
                    <a:pt x="7745" y="14510"/>
                    <a:pt x="7941" y="14779"/>
                    <a:pt x="8186" y="15024"/>
                  </a:cubicBezTo>
                  <a:lnTo>
                    <a:pt x="3382" y="19166"/>
                  </a:lnTo>
                  <a:lnTo>
                    <a:pt x="5882" y="21985"/>
                  </a:lnTo>
                  <a:lnTo>
                    <a:pt x="9338" y="15980"/>
                  </a:lnTo>
                  <a:cubicBezTo>
                    <a:pt x="9657" y="16152"/>
                    <a:pt x="9951" y="16274"/>
                    <a:pt x="10294" y="16397"/>
                  </a:cubicBezTo>
                  <a:lnTo>
                    <a:pt x="8186" y="22352"/>
                  </a:lnTo>
                  <a:lnTo>
                    <a:pt x="11764" y="23553"/>
                  </a:lnTo>
                  <a:lnTo>
                    <a:pt x="11764" y="16617"/>
                  </a:lnTo>
                  <a:cubicBezTo>
                    <a:pt x="12107" y="16617"/>
                    <a:pt x="12451" y="16593"/>
                    <a:pt x="12794" y="16519"/>
                  </a:cubicBezTo>
                  <a:lnTo>
                    <a:pt x="13970" y="22744"/>
                  </a:lnTo>
                  <a:lnTo>
                    <a:pt x="17671" y="21960"/>
                  </a:lnTo>
                  <a:lnTo>
                    <a:pt x="14191" y="15980"/>
                  </a:lnTo>
                  <a:cubicBezTo>
                    <a:pt x="14485" y="15784"/>
                    <a:pt x="14779" y="15588"/>
                    <a:pt x="15024" y="15367"/>
                  </a:cubicBezTo>
                  <a:lnTo>
                    <a:pt x="19166" y="20171"/>
                  </a:lnTo>
                  <a:lnTo>
                    <a:pt x="21984" y="17647"/>
                  </a:lnTo>
                  <a:lnTo>
                    <a:pt x="15980" y="14191"/>
                  </a:lnTo>
                  <a:cubicBezTo>
                    <a:pt x="16151" y="13897"/>
                    <a:pt x="16274" y="13578"/>
                    <a:pt x="16396" y="13260"/>
                  </a:cubicBezTo>
                  <a:lnTo>
                    <a:pt x="22377" y="15367"/>
                  </a:lnTo>
                  <a:lnTo>
                    <a:pt x="23553" y="11765"/>
                  </a:lnTo>
                  <a:lnTo>
                    <a:pt x="16617" y="11765"/>
                  </a:lnTo>
                  <a:cubicBezTo>
                    <a:pt x="16617" y="11421"/>
                    <a:pt x="16568" y="11078"/>
                    <a:pt x="16519" y="10760"/>
                  </a:cubicBezTo>
                  <a:lnTo>
                    <a:pt x="22744" y="9583"/>
                  </a:lnTo>
                  <a:lnTo>
                    <a:pt x="21984" y="5882"/>
                  </a:lnTo>
                  <a:lnTo>
                    <a:pt x="15980" y="9363"/>
                  </a:lnTo>
                  <a:cubicBezTo>
                    <a:pt x="15808" y="9044"/>
                    <a:pt x="15588" y="8774"/>
                    <a:pt x="15367" y="8529"/>
                  </a:cubicBezTo>
                  <a:lnTo>
                    <a:pt x="20171" y="4387"/>
                  </a:lnTo>
                  <a:lnTo>
                    <a:pt x="17671" y="1569"/>
                  </a:lnTo>
                  <a:lnTo>
                    <a:pt x="14191" y="7574"/>
                  </a:lnTo>
                  <a:cubicBezTo>
                    <a:pt x="13897" y="7402"/>
                    <a:pt x="13578" y="7255"/>
                    <a:pt x="13259" y="7157"/>
                  </a:cubicBezTo>
                  <a:lnTo>
                    <a:pt x="15367" y="1177"/>
                  </a:lnTo>
                  <a:lnTo>
                    <a:pt x="11764" y="0"/>
                  </a:lnTo>
                  <a:close/>
                </a:path>
              </a:pathLst>
            </a:custGeom>
            <a:solidFill>
              <a:srgbClr val="C442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9" name="Google Shape;349;p5"/>
            <p:cNvSpPr/>
            <p:nvPr/>
          </p:nvSpPr>
          <p:spPr>
            <a:xfrm>
              <a:off x="4522627" y="1906793"/>
              <a:ext cx="87280" cy="74748"/>
            </a:xfrm>
            <a:custGeom>
              <a:avLst/>
              <a:gdLst/>
              <a:ahLst/>
              <a:cxnLst/>
              <a:rect l="l" t="t" r="r" b="b"/>
              <a:pathLst>
                <a:path w="4290" h="3674" extrusionOk="0">
                  <a:moveTo>
                    <a:pt x="1838" y="1"/>
                  </a:moveTo>
                  <a:cubicBezTo>
                    <a:pt x="833" y="1"/>
                    <a:pt x="0" y="810"/>
                    <a:pt x="0" y="1839"/>
                  </a:cubicBezTo>
                  <a:cubicBezTo>
                    <a:pt x="0" y="2937"/>
                    <a:pt x="914" y="3673"/>
                    <a:pt x="1862" y="3673"/>
                  </a:cubicBezTo>
                  <a:cubicBezTo>
                    <a:pt x="2311" y="3673"/>
                    <a:pt x="2767" y="3508"/>
                    <a:pt x="3137" y="3138"/>
                  </a:cubicBezTo>
                  <a:cubicBezTo>
                    <a:pt x="4289" y="1962"/>
                    <a:pt x="3480" y="1"/>
                    <a:pt x="1838" y="1"/>
                  </a:cubicBezTo>
                  <a:close/>
                </a:path>
              </a:pathLst>
            </a:custGeom>
            <a:solidFill>
              <a:srgbClr val="5E24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50" name="Google Shape;350;p5"/>
          <p:cNvGrpSpPr/>
          <p:nvPr/>
        </p:nvGrpSpPr>
        <p:grpSpPr>
          <a:xfrm rot="1922109">
            <a:off x="716814" y="5279104"/>
            <a:ext cx="806189" cy="1071857"/>
            <a:chOff x="4837651" y="1619725"/>
            <a:chExt cx="897826" cy="1193691"/>
          </a:xfrm>
        </p:grpSpPr>
        <p:sp>
          <p:nvSpPr>
            <p:cNvPr id="351" name="Google Shape;351;p5"/>
            <p:cNvSpPr/>
            <p:nvPr/>
          </p:nvSpPr>
          <p:spPr>
            <a:xfrm>
              <a:off x="4839747" y="1817750"/>
              <a:ext cx="502253" cy="565975"/>
            </a:xfrm>
            <a:custGeom>
              <a:avLst/>
              <a:gdLst/>
              <a:ahLst/>
              <a:cxnLst/>
              <a:rect l="l" t="t" r="r" b="b"/>
              <a:pathLst>
                <a:path w="502253" h="565975" extrusionOk="0">
                  <a:moveTo>
                    <a:pt x="464344" y="565976"/>
                  </a:moveTo>
                  <a:cubicBezTo>
                    <a:pt x="416433" y="488823"/>
                    <a:pt x="301276" y="298037"/>
                    <a:pt x="219265" y="207550"/>
                  </a:cubicBezTo>
                  <a:cubicBezTo>
                    <a:pt x="146018" y="126778"/>
                    <a:pt x="70771" y="57817"/>
                    <a:pt x="0" y="0"/>
                  </a:cubicBezTo>
                  <a:cubicBezTo>
                    <a:pt x="74009" y="50578"/>
                    <a:pt x="155162" y="113728"/>
                    <a:pt x="234410" y="190881"/>
                  </a:cubicBezTo>
                  <a:cubicBezTo>
                    <a:pt x="331661" y="285560"/>
                    <a:pt x="453104" y="481108"/>
                    <a:pt x="502253" y="558832"/>
                  </a:cubicBezTo>
                  <a:cubicBezTo>
                    <a:pt x="489585" y="561213"/>
                    <a:pt x="476917" y="563594"/>
                    <a:pt x="464344" y="565976"/>
                  </a:cubicBezTo>
                  <a:close/>
                </a:path>
              </a:pathLst>
            </a:custGeom>
            <a:solidFill>
              <a:srgbClr val="B4E64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2" name="Google Shape;352;p5"/>
            <p:cNvSpPr/>
            <p:nvPr/>
          </p:nvSpPr>
          <p:spPr>
            <a:xfrm>
              <a:off x="4862893" y="1619725"/>
              <a:ext cx="516921" cy="760380"/>
            </a:xfrm>
            <a:custGeom>
              <a:avLst/>
              <a:gdLst/>
              <a:ahLst/>
              <a:cxnLst/>
              <a:rect l="l" t="t" r="r" b="b"/>
              <a:pathLst>
                <a:path w="516921" h="760380" extrusionOk="0">
                  <a:moveTo>
                    <a:pt x="460153" y="760381"/>
                  </a:moveTo>
                  <a:cubicBezTo>
                    <a:pt x="374999" y="673894"/>
                    <a:pt x="274034" y="493014"/>
                    <a:pt x="245269" y="437769"/>
                  </a:cubicBezTo>
                  <a:cubicBezTo>
                    <a:pt x="207169" y="364712"/>
                    <a:pt x="206597" y="334899"/>
                    <a:pt x="154781" y="261176"/>
                  </a:cubicBezTo>
                  <a:cubicBezTo>
                    <a:pt x="117348" y="207931"/>
                    <a:pt x="91154" y="185833"/>
                    <a:pt x="56579" y="127540"/>
                  </a:cubicBezTo>
                  <a:cubicBezTo>
                    <a:pt x="25622" y="75533"/>
                    <a:pt x="9144" y="30099"/>
                    <a:pt x="0" y="0"/>
                  </a:cubicBezTo>
                  <a:cubicBezTo>
                    <a:pt x="18193" y="35243"/>
                    <a:pt x="49530" y="88106"/>
                    <a:pt x="101917" y="146780"/>
                  </a:cubicBezTo>
                  <a:cubicBezTo>
                    <a:pt x="150114" y="200787"/>
                    <a:pt x="176117" y="214884"/>
                    <a:pt x="215265" y="263652"/>
                  </a:cubicBezTo>
                  <a:cubicBezTo>
                    <a:pt x="266033" y="326993"/>
                    <a:pt x="272225" y="365379"/>
                    <a:pt x="302038" y="427101"/>
                  </a:cubicBezTo>
                  <a:cubicBezTo>
                    <a:pt x="328517" y="481870"/>
                    <a:pt x="427958" y="663035"/>
                    <a:pt x="516922" y="749713"/>
                  </a:cubicBezTo>
                  <a:cubicBezTo>
                    <a:pt x="498062" y="753237"/>
                    <a:pt x="479107" y="756857"/>
                    <a:pt x="460153" y="760381"/>
                  </a:cubicBezTo>
                  <a:close/>
                </a:path>
              </a:pathLst>
            </a:custGeom>
            <a:solidFill>
              <a:srgbClr val="B4E64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3" name="Google Shape;353;p5"/>
            <p:cNvSpPr/>
            <p:nvPr/>
          </p:nvSpPr>
          <p:spPr>
            <a:xfrm>
              <a:off x="5104447" y="1718309"/>
              <a:ext cx="250031" cy="656177"/>
            </a:xfrm>
            <a:custGeom>
              <a:avLst/>
              <a:gdLst/>
              <a:ahLst/>
              <a:cxnLst/>
              <a:rect l="l" t="t" r="r" b="b"/>
              <a:pathLst>
                <a:path w="250031" h="656177" extrusionOk="0">
                  <a:moveTo>
                    <a:pt x="250031" y="639318"/>
                  </a:moveTo>
                  <a:cubicBezTo>
                    <a:pt x="203359" y="561785"/>
                    <a:pt x="104299" y="365474"/>
                    <a:pt x="66484" y="259842"/>
                  </a:cubicBezTo>
                  <a:cubicBezTo>
                    <a:pt x="32766" y="165545"/>
                    <a:pt x="12192" y="77915"/>
                    <a:pt x="0" y="0"/>
                  </a:cubicBezTo>
                  <a:cubicBezTo>
                    <a:pt x="2762" y="75057"/>
                    <a:pt x="13525" y="162211"/>
                    <a:pt x="39719" y="257556"/>
                  </a:cubicBezTo>
                  <a:cubicBezTo>
                    <a:pt x="71914" y="374523"/>
                    <a:pt x="171545" y="577501"/>
                    <a:pt x="218027" y="656177"/>
                  </a:cubicBezTo>
                  <a:cubicBezTo>
                    <a:pt x="228695" y="650462"/>
                    <a:pt x="239363" y="644938"/>
                    <a:pt x="250031" y="639318"/>
                  </a:cubicBezTo>
                  <a:close/>
                </a:path>
              </a:pathLst>
            </a:custGeom>
            <a:solidFill>
              <a:srgbClr val="B4E64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4" name="Google Shape;354;p5"/>
            <p:cNvSpPr/>
            <p:nvPr/>
          </p:nvSpPr>
          <p:spPr>
            <a:xfrm>
              <a:off x="4837651" y="1816797"/>
              <a:ext cx="494442" cy="558641"/>
            </a:xfrm>
            <a:custGeom>
              <a:avLst/>
              <a:gdLst/>
              <a:ahLst/>
              <a:cxnLst/>
              <a:rect l="l" t="t" r="r" b="b"/>
              <a:pathLst>
                <a:path w="494442" h="558641" extrusionOk="0">
                  <a:moveTo>
                    <a:pt x="472440" y="558641"/>
                  </a:moveTo>
                  <a:cubicBezTo>
                    <a:pt x="415766" y="484918"/>
                    <a:pt x="293942" y="296894"/>
                    <a:pt x="210693" y="207740"/>
                  </a:cubicBezTo>
                  <a:cubicBezTo>
                    <a:pt x="136493" y="128111"/>
                    <a:pt x="64865" y="58960"/>
                    <a:pt x="0" y="0"/>
                  </a:cubicBezTo>
                  <a:cubicBezTo>
                    <a:pt x="64675" y="52769"/>
                    <a:pt x="138017" y="117348"/>
                    <a:pt x="214884" y="194310"/>
                  </a:cubicBezTo>
                  <a:cubicBezTo>
                    <a:pt x="309182" y="288798"/>
                    <a:pt x="436721" y="481584"/>
                    <a:pt x="494443" y="556070"/>
                  </a:cubicBezTo>
                  <a:cubicBezTo>
                    <a:pt x="487109" y="556927"/>
                    <a:pt x="479774" y="557784"/>
                    <a:pt x="472440" y="558641"/>
                  </a:cubicBezTo>
                  <a:close/>
                </a:path>
              </a:pathLst>
            </a:custGeom>
            <a:solidFill>
              <a:srgbClr val="9BC04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5" name="Google Shape;355;p5"/>
            <p:cNvSpPr/>
            <p:nvPr/>
          </p:nvSpPr>
          <p:spPr>
            <a:xfrm>
              <a:off x="4864702" y="1628298"/>
              <a:ext cx="523398" cy="749426"/>
            </a:xfrm>
            <a:custGeom>
              <a:avLst/>
              <a:gdLst/>
              <a:ahLst/>
              <a:cxnLst/>
              <a:rect l="l" t="t" r="r" b="b"/>
              <a:pathLst>
                <a:path w="523398" h="749426" extrusionOk="0">
                  <a:moveTo>
                    <a:pt x="490347" y="749427"/>
                  </a:moveTo>
                  <a:cubicBezTo>
                    <a:pt x="412718" y="660464"/>
                    <a:pt x="308610" y="480822"/>
                    <a:pt x="275177" y="427196"/>
                  </a:cubicBezTo>
                  <a:cubicBezTo>
                    <a:pt x="231076" y="356235"/>
                    <a:pt x="222504" y="329089"/>
                    <a:pt x="169545" y="255937"/>
                  </a:cubicBezTo>
                  <a:cubicBezTo>
                    <a:pt x="131254" y="202978"/>
                    <a:pt x="108680" y="179832"/>
                    <a:pt x="70771" y="122682"/>
                  </a:cubicBezTo>
                  <a:cubicBezTo>
                    <a:pt x="36957" y="71628"/>
                    <a:pt x="14097" y="28384"/>
                    <a:pt x="0" y="0"/>
                  </a:cubicBezTo>
                  <a:cubicBezTo>
                    <a:pt x="21241" y="34195"/>
                    <a:pt x="55531" y="86011"/>
                    <a:pt x="104775" y="145637"/>
                  </a:cubicBezTo>
                  <a:cubicBezTo>
                    <a:pt x="150114" y="200501"/>
                    <a:pt x="170402" y="216503"/>
                    <a:pt x="208597" y="265652"/>
                  </a:cubicBezTo>
                  <a:cubicBezTo>
                    <a:pt x="258127" y="329375"/>
                    <a:pt x="272510" y="364903"/>
                    <a:pt x="308229" y="424529"/>
                  </a:cubicBezTo>
                  <a:cubicBezTo>
                    <a:pt x="340042" y="477488"/>
                    <a:pt x="443294" y="657225"/>
                    <a:pt x="523399" y="746760"/>
                  </a:cubicBezTo>
                  <a:cubicBezTo>
                    <a:pt x="512350" y="747617"/>
                    <a:pt x="501396" y="748570"/>
                    <a:pt x="490347" y="749427"/>
                  </a:cubicBezTo>
                  <a:close/>
                </a:path>
              </a:pathLst>
            </a:custGeom>
            <a:solidFill>
              <a:srgbClr val="9BC04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6" name="Google Shape;356;p5"/>
            <p:cNvSpPr/>
            <p:nvPr/>
          </p:nvSpPr>
          <p:spPr>
            <a:xfrm>
              <a:off x="5106447" y="1726691"/>
              <a:ext cx="223837" cy="649319"/>
            </a:xfrm>
            <a:custGeom>
              <a:avLst/>
              <a:gdLst/>
              <a:ahLst/>
              <a:cxnLst/>
              <a:rect l="l" t="t" r="r" b="b"/>
              <a:pathLst>
                <a:path w="223837" h="649319" extrusionOk="0">
                  <a:moveTo>
                    <a:pt x="223838" y="639985"/>
                  </a:moveTo>
                  <a:cubicBezTo>
                    <a:pt x="188119" y="558832"/>
                    <a:pt x="98584" y="359950"/>
                    <a:pt x="65437" y="254413"/>
                  </a:cubicBezTo>
                  <a:cubicBezTo>
                    <a:pt x="35909" y="160211"/>
                    <a:pt x="14954" y="74771"/>
                    <a:pt x="0" y="0"/>
                  </a:cubicBezTo>
                  <a:cubicBezTo>
                    <a:pt x="8954" y="70199"/>
                    <a:pt x="24003" y="153353"/>
                    <a:pt x="49054" y="246983"/>
                  </a:cubicBezTo>
                  <a:cubicBezTo>
                    <a:pt x="79819" y="361950"/>
                    <a:pt x="170402" y="567119"/>
                    <a:pt x="206121" y="649319"/>
                  </a:cubicBezTo>
                  <a:cubicBezTo>
                    <a:pt x="212026" y="646176"/>
                    <a:pt x="217932" y="643128"/>
                    <a:pt x="223838" y="639985"/>
                  </a:cubicBezTo>
                  <a:close/>
                </a:path>
              </a:pathLst>
            </a:custGeom>
            <a:solidFill>
              <a:srgbClr val="9BC04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7" name="Google Shape;357;p5"/>
            <p:cNvSpPr/>
            <p:nvPr/>
          </p:nvSpPr>
          <p:spPr>
            <a:xfrm>
              <a:off x="5241200" y="2264568"/>
              <a:ext cx="491112" cy="548848"/>
            </a:xfrm>
            <a:custGeom>
              <a:avLst/>
              <a:gdLst/>
              <a:ahLst/>
              <a:cxnLst/>
              <a:rect l="l" t="t" r="r" b="b"/>
              <a:pathLst>
                <a:path w="491112" h="548848" extrusionOk="0">
                  <a:moveTo>
                    <a:pt x="437604" y="148781"/>
                  </a:moveTo>
                  <a:cubicBezTo>
                    <a:pt x="399885" y="108394"/>
                    <a:pt x="342830" y="83248"/>
                    <a:pt x="288347" y="82677"/>
                  </a:cubicBezTo>
                  <a:cubicBezTo>
                    <a:pt x="234054" y="82106"/>
                    <a:pt x="207575" y="106299"/>
                    <a:pt x="159759" y="91631"/>
                  </a:cubicBezTo>
                  <a:cubicBezTo>
                    <a:pt x="128136" y="81915"/>
                    <a:pt x="106515" y="61246"/>
                    <a:pt x="93751" y="46292"/>
                  </a:cubicBezTo>
                  <a:lnTo>
                    <a:pt x="83274" y="0"/>
                  </a:lnTo>
                  <a:lnTo>
                    <a:pt x="76416" y="36195"/>
                  </a:lnTo>
                  <a:cubicBezTo>
                    <a:pt x="75939" y="38862"/>
                    <a:pt x="72320" y="39433"/>
                    <a:pt x="70986" y="37148"/>
                  </a:cubicBezTo>
                  <a:lnTo>
                    <a:pt x="54699" y="8477"/>
                  </a:lnTo>
                  <a:lnTo>
                    <a:pt x="66700" y="45910"/>
                  </a:lnTo>
                  <a:lnTo>
                    <a:pt x="42030" y="21431"/>
                  </a:lnTo>
                  <a:lnTo>
                    <a:pt x="51651" y="54007"/>
                  </a:lnTo>
                  <a:lnTo>
                    <a:pt x="24504" y="31718"/>
                  </a:lnTo>
                  <a:lnTo>
                    <a:pt x="31362" y="54864"/>
                  </a:lnTo>
                  <a:cubicBezTo>
                    <a:pt x="32124" y="57340"/>
                    <a:pt x="29457" y="59436"/>
                    <a:pt x="27171" y="58198"/>
                  </a:cubicBezTo>
                  <a:lnTo>
                    <a:pt x="2406" y="44767"/>
                  </a:lnTo>
                  <a:lnTo>
                    <a:pt x="35839" y="86868"/>
                  </a:lnTo>
                  <a:cubicBezTo>
                    <a:pt x="46126" y="103632"/>
                    <a:pt x="59080" y="130492"/>
                    <a:pt x="58413" y="163354"/>
                  </a:cubicBezTo>
                  <a:cubicBezTo>
                    <a:pt x="57366" y="213074"/>
                    <a:pt x="25933" y="230315"/>
                    <a:pt x="9264" y="281750"/>
                  </a:cubicBezTo>
                  <a:cubicBezTo>
                    <a:pt x="-7404" y="333280"/>
                    <a:pt x="-1308" y="394907"/>
                    <a:pt x="25362" y="443198"/>
                  </a:cubicBezTo>
                  <a:cubicBezTo>
                    <a:pt x="71367" y="526352"/>
                    <a:pt x="162522" y="544163"/>
                    <a:pt x="171094" y="545687"/>
                  </a:cubicBezTo>
                  <a:cubicBezTo>
                    <a:pt x="240817" y="558070"/>
                    <a:pt x="297777" y="531686"/>
                    <a:pt x="333019" y="507873"/>
                  </a:cubicBezTo>
                  <a:lnTo>
                    <a:pt x="341401" y="536258"/>
                  </a:lnTo>
                  <a:lnTo>
                    <a:pt x="345306" y="505968"/>
                  </a:lnTo>
                  <a:lnTo>
                    <a:pt x="367119" y="520160"/>
                  </a:lnTo>
                  <a:lnTo>
                    <a:pt x="359594" y="494633"/>
                  </a:lnTo>
                  <a:lnTo>
                    <a:pt x="397218" y="511302"/>
                  </a:lnTo>
                  <a:lnTo>
                    <a:pt x="378168" y="477869"/>
                  </a:lnTo>
                  <a:lnTo>
                    <a:pt x="417315" y="490157"/>
                  </a:lnTo>
                  <a:lnTo>
                    <a:pt x="391407" y="467296"/>
                  </a:lnTo>
                  <a:cubicBezTo>
                    <a:pt x="426078" y="443675"/>
                    <a:pt x="478275" y="396145"/>
                    <a:pt x="489515" y="318802"/>
                  </a:cubicBezTo>
                  <a:cubicBezTo>
                    <a:pt x="490753" y="309848"/>
                    <a:pt x="502469" y="218313"/>
                    <a:pt x="437604" y="148781"/>
                  </a:cubicBezTo>
                  <a:close/>
                </a:path>
              </a:pathLst>
            </a:custGeom>
            <a:solidFill>
              <a:srgbClr val="F59F5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8" name="Google Shape;358;p5"/>
            <p:cNvSpPr/>
            <p:nvPr/>
          </p:nvSpPr>
          <p:spPr>
            <a:xfrm>
              <a:off x="5351049" y="2328195"/>
              <a:ext cx="237995" cy="431768"/>
            </a:xfrm>
            <a:custGeom>
              <a:avLst/>
              <a:gdLst/>
              <a:ahLst/>
              <a:cxnLst/>
              <a:rect l="l" t="t" r="r" b="b"/>
              <a:pathLst>
                <a:path w="237995" h="431768" extrusionOk="0">
                  <a:moveTo>
                    <a:pt x="233934" y="431768"/>
                  </a:moveTo>
                  <a:cubicBezTo>
                    <a:pt x="228314" y="389382"/>
                    <a:pt x="221552" y="347853"/>
                    <a:pt x="208312" y="308896"/>
                  </a:cubicBezTo>
                  <a:cubicBezTo>
                    <a:pt x="195072" y="270224"/>
                    <a:pt x="175355" y="234410"/>
                    <a:pt x="146495" y="206978"/>
                  </a:cubicBezTo>
                  <a:cubicBezTo>
                    <a:pt x="132112" y="192977"/>
                    <a:pt x="115443" y="179451"/>
                    <a:pt x="99917" y="164497"/>
                  </a:cubicBezTo>
                  <a:cubicBezTo>
                    <a:pt x="84392" y="149447"/>
                    <a:pt x="69056" y="133731"/>
                    <a:pt x="56102" y="116110"/>
                  </a:cubicBezTo>
                  <a:cubicBezTo>
                    <a:pt x="29623" y="81344"/>
                    <a:pt x="10001" y="41719"/>
                    <a:pt x="0" y="0"/>
                  </a:cubicBezTo>
                  <a:cubicBezTo>
                    <a:pt x="21050" y="37243"/>
                    <a:pt x="45149" y="71533"/>
                    <a:pt x="73152" y="101727"/>
                  </a:cubicBezTo>
                  <a:cubicBezTo>
                    <a:pt x="87440" y="116681"/>
                    <a:pt x="102013" y="131064"/>
                    <a:pt x="118110" y="144399"/>
                  </a:cubicBezTo>
                  <a:cubicBezTo>
                    <a:pt x="133826" y="158020"/>
                    <a:pt x="150400" y="170974"/>
                    <a:pt x="166497" y="186500"/>
                  </a:cubicBezTo>
                  <a:cubicBezTo>
                    <a:pt x="182404" y="202406"/>
                    <a:pt x="196310" y="220599"/>
                    <a:pt x="206693" y="240506"/>
                  </a:cubicBezTo>
                  <a:cubicBezTo>
                    <a:pt x="216884" y="260413"/>
                    <a:pt x="224885" y="281273"/>
                    <a:pt x="229648" y="302800"/>
                  </a:cubicBezTo>
                  <a:cubicBezTo>
                    <a:pt x="239649" y="345662"/>
                    <a:pt x="240125" y="389477"/>
                    <a:pt x="233934" y="431768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9" name="Google Shape;359;p5"/>
            <p:cNvSpPr/>
            <p:nvPr/>
          </p:nvSpPr>
          <p:spPr>
            <a:xfrm>
              <a:off x="5317140" y="2303430"/>
              <a:ext cx="246030" cy="468629"/>
            </a:xfrm>
            <a:custGeom>
              <a:avLst/>
              <a:gdLst/>
              <a:ahLst/>
              <a:cxnLst/>
              <a:rect l="l" t="t" r="r" b="b"/>
              <a:pathLst>
                <a:path w="246030" h="468629" extrusionOk="0">
                  <a:moveTo>
                    <a:pt x="246031" y="468630"/>
                  </a:moveTo>
                  <a:cubicBezTo>
                    <a:pt x="198692" y="460724"/>
                    <a:pt x="150590" y="444436"/>
                    <a:pt x="111919" y="410623"/>
                  </a:cubicBezTo>
                  <a:cubicBezTo>
                    <a:pt x="92583" y="394049"/>
                    <a:pt x="77248" y="371761"/>
                    <a:pt x="68199" y="346996"/>
                  </a:cubicBezTo>
                  <a:cubicBezTo>
                    <a:pt x="59150" y="321755"/>
                    <a:pt x="59341" y="294799"/>
                    <a:pt x="60293" y="270796"/>
                  </a:cubicBezTo>
                  <a:cubicBezTo>
                    <a:pt x="61817" y="246602"/>
                    <a:pt x="62960" y="223647"/>
                    <a:pt x="61627" y="200596"/>
                  </a:cubicBezTo>
                  <a:cubicBezTo>
                    <a:pt x="60579" y="177546"/>
                    <a:pt x="56769" y="154591"/>
                    <a:pt x="51816" y="131826"/>
                  </a:cubicBezTo>
                  <a:cubicBezTo>
                    <a:pt x="41243" y="86392"/>
                    <a:pt x="22860" y="42481"/>
                    <a:pt x="0" y="0"/>
                  </a:cubicBezTo>
                  <a:cubicBezTo>
                    <a:pt x="32575" y="35623"/>
                    <a:pt x="58007" y="78772"/>
                    <a:pt x="73342" y="125825"/>
                  </a:cubicBezTo>
                  <a:cubicBezTo>
                    <a:pt x="81248" y="149257"/>
                    <a:pt x="85820" y="173831"/>
                    <a:pt x="88583" y="198596"/>
                  </a:cubicBezTo>
                  <a:cubicBezTo>
                    <a:pt x="90869" y="223361"/>
                    <a:pt x="89916" y="248507"/>
                    <a:pt x="88773" y="272225"/>
                  </a:cubicBezTo>
                  <a:cubicBezTo>
                    <a:pt x="87249" y="295942"/>
                    <a:pt x="87344" y="317944"/>
                    <a:pt x="93726" y="338519"/>
                  </a:cubicBezTo>
                  <a:cubicBezTo>
                    <a:pt x="99822" y="359378"/>
                    <a:pt x="111919" y="378238"/>
                    <a:pt x="127254" y="394716"/>
                  </a:cubicBezTo>
                  <a:cubicBezTo>
                    <a:pt x="158687" y="427577"/>
                    <a:pt x="201930" y="449580"/>
                    <a:pt x="246031" y="468630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0" name="Google Shape;360;p5"/>
            <p:cNvSpPr/>
            <p:nvPr/>
          </p:nvSpPr>
          <p:spPr>
            <a:xfrm>
              <a:off x="5306377" y="2300858"/>
              <a:ext cx="256793" cy="484002"/>
            </a:xfrm>
            <a:custGeom>
              <a:avLst/>
              <a:gdLst/>
              <a:ahLst/>
              <a:cxnLst/>
              <a:rect l="l" t="t" r="r" b="b"/>
              <a:pathLst>
                <a:path w="256793" h="484002" extrusionOk="0">
                  <a:moveTo>
                    <a:pt x="0" y="0"/>
                  </a:moveTo>
                  <a:cubicBezTo>
                    <a:pt x="21526" y="49244"/>
                    <a:pt x="33909" y="103061"/>
                    <a:pt x="36576" y="157639"/>
                  </a:cubicBezTo>
                  <a:cubicBezTo>
                    <a:pt x="38481" y="184880"/>
                    <a:pt x="35909" y="212789"/>
                    <a:pt x="34099" y="238887"/>
                  </a:cubicBezTo>
                  <a:cubicBezTo>
                    <a:pt x="33338" y="251936"/>
                    <a:pt x="32671" y="264509"/>
                    <a:pt x="33528" y="276987"/>
                  </a:cubicBezTo>
                  <a:cubicBezTo>
                    <a:pt x="34290" y="289560"/>
                    <a:pt x="36290" y="301752"/>
                    <a:pt x="38862" y="314706"/>
                  </a:cubicBezTo>
                  <a:cubicBezTo>
                    <a:pt x="43529" y="340614"/>
                    <a:pt x="49625" y="365284"/>
                    <a:pt x="60674" y="387477"/>
                  </a:cubicBezTo>
                  <a:cubicBezTo>
                    <a:pt x="71342" y="409766"/>
                    <a:pt x="87344" y="428911"/>
                    <a:pt x="107728" y="442913"/>
                  </a:cubicBezTo>
                  <a:cubicBezTo>
                    <a:pt x="117729" y="450342"/>
                    <a:pt x="129159" y="455390"/>
                    <a:pt x="140779" y="460248"/>
                  </a:cubicBezTo>
                  <a:cubicBezTo>
                    <a:pt x="152686" y="464630"/>
                    <a:pt x="165068" y="467868"/>
                    <a:pt x="177832" y="470059"/>
                  </a:cubicBezTo>
                  <a:cubicBezTo>
                    <a:pt x="203454" y="474250"/>
                    <a:pt x="230124" y="474250"/>
                    <a:pt x="256794" y="471107"/>
                  </a:cubicBezTo>
                  <a:cubicBezTo>
                    <a:pt x="231457" y="480346"/>
                    <a:pt x="204121" y="484442"/>
                    <a:pt x="176498" y="483965"/>
                  </a:cubicBezTo>
                  <a:cubicBezTo>
                    <a:pt x="162687" y="483394"/>
                    <a:pt x="148780" y="481394"/>
                    <a:pt x="135064" y="478060"/>
                  </a:cubicBezTo>
                  <a:cubicBezTo>
                    <a:pt x="121539" y="474155"/>
                    <a:pt x="108013" y="469106"/>
                    <a:pt x="95726" y="461677"/>
                  </a:cubicBezTo>
                  <a:cubicBezTo>
                    <a:pt x="70390" y="447770"/>
                    <a:pt x="50292" y="424910"/>
                    <a:pt x="36481" y="399764"/>
                  </a:cubicBezTo>
                  <a:cubicBezTo>
                    <a:pt x="22860" y="374333"/>
                    <a:pt x="16002" y="346520"/>
                    <a:pt x="10763" y="320040"/>
                  </a:cubicBezTo>
                  <a:cubicBezTo>
                    <a:pt x="8287" y="306705"/>
                    <a:pt x="6191" y="292513"/>
                    <a:pt x="5620" y="278416"/>
                  </a:cubicBezTo>
                  <a:cubicBezTo>
                    <a:pt x="5048" y="264224"/>
                    <a:pt x="5620" y="250031"/>
                    <a:pt x="7144" y="236506"/>
                  </a:cubicBezTo>
                  <a:cubicBezTo>
                    <a:pt x="8668" y="222885"/>
                    <a:pt x="10477" y="209836"/>
                    <a:pt x="11716" y="196882"/>
                  </a:cubicBezTo>
                  <a:cubicBezTo>
                    <a:pt x="12859" y="183833"/>
                    <a:pt x="13811" y="170879"/>
                    <a:pt x="14288" y="157829"/>
                  </a:cubicBezTo>
                  <a:cubicBezTo>
                    <a:pt x="15907" y="105537"/>
                    <a:pt x="10192" y="52769"/>
                    <a:pt x="0" y="0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1" name="Google Shape;361;p5"/>
            <p:cNvSpPr/>
            <p:nvPr/>
          </p:nvSpPr>
          <p:spPr>
            <a:xfrm>
              <a:off x="5252515" y="2323909"/>
              <a:ext cx="337421" cy="475588"/>
            </a:xfrm>
            <a:custGeom>
              <a:avLst/>
              <a:gdLst/>
              <a:ahLst/>
              <a:cxnLst/>
              <a:rect l="l" t="t" r="r" b="b"/>
              <a:pathLst>
                <a:path w="337421" h="475588" extrusionOk="0">
                  <a:moveTo>
                    <a:pt x="43289" y="0"/>
                  </a:moveTo>
                  <a:cubicBezTo>
                    <a:pt x="53100" y="28670"/>
                    <a:pt x="58053" y="59150"/>
                    <a:pt x="58624" y="89916"/>
                  </a:cubicBezTo>
                  <a:cubicBezTo>
                    <a:pt x="58815" y="105346"/>
                    <a:pt x="57862" y="120777"/>
                    <a:pt x="55576" y="136207"/>
                  </a:cubicBezTo>
                  <a:cubicBezTo>
                    <a:pt x="53386" y="151733"/>
                    <a:pt x="48909" y="166973"/>
                    <a:pt x="44051" y="181546"/>
                  </a:cubicBezTo>
                  <a:cubicBezTo>
                    <a:pt x="39098" y="196120"/>
                    <a:pt x="34050" y="209645"/>
                    <a:pt x="31097" y="223266"/>
                  </a:cubicBezTo>
                  <a:cubicBezTo>
                    <a:pt x="27954" y="236887"/>
                    <a:pt x="27001" y="250793"/>
                    <a:pt x="27097" y="265271"/>
                  </a:cubicBezTo>
                  <a:cubicBezTo>
                    <a:pt x="27001" y="293751"/>
                    <a:pt x="31478" y="322326"/>
                    <a:pt x="42051" y="348139"/>
                  </a:cubicBezTo>
                  <a:cubicBezTo>
                    <a:pt x="51957" y="374142"/>
                    <a:pt x="68721" y="397097"/>
                    <a:pt x="90152" y="414528"/>
                  </a:cubicBezTo>
                  <a:cubicBezTo>
                    <a:pt x="111393" y="432435"/>
                    <a:pt x="137968" y="443579"/>
                    <a:pt x="165781" y="450342"/>
                  </a:cubicBezTo>
                  <a:cubicBezTo>
                    <a:pt x="193975" y="456533"/>
                    <a:pt x="223312" y="459676"/>
                    <a:pt x="252268" y="456152"/>
                  </a:cubicBezTo>
                  <a:cubicBezTo>
                    <a:pt x="281414" y="453199"/>
                    <a:pt x="310180" y="444341"/>
                    <a:pt x="337421" y="431387"/>
                  </a:cubicBezTo>
                  <a:cubicBezTo>
                    <a:pt x="313323" y="449770"/>
                    <a:pt x="284843" y="462820"/>
                    <a:pt x="254649" y="469963"/>
                  </a:cubicBezTo>
                  <a:cubicBezTo>
                    <a:pt x="239504" y="473392"/>
                    <a:pt x="223883" y="475297"/>
                    <a:pt x="208167" y="475583"/>
                  </a:cubicBezTo>
                  <a:cubicBezTo>
                    <a:pt x="192355" y="475678"/>
                    <a:pt x="177211" y="474536"/>
                    <a:pt x="161494" y="472154"/>
                  </a:cubicBezTo>
                  <a:cubicBezTo>
                    <a:pt x="130348" y="467392"/>
                    <a:pt x="99487" y="455390"/>
                    <a:pt x="73483" y="435673"/>
                  </a:cubicBezTo>
                  <a:cubicBezTo>
                    <a:pt x="47575" y="415861"/>
                    <a:pt x="27573" y="388620"/>
                    <a:pt x="15571" y="358521"/>
                  </a:cubicBezTo>
                  <a:cubicBezTo>
                    <a:pt x="3856" y="328327"/>
                    <a:pt x="-907" y="296228"/>
                    <a:pt x="141" y="264509"/>
                  </a:cubicBezTo>
                  <a:cubicBezTo>
                    <a:pt x="808" y="248984"/>
                    <a:pt x="2617" y="232696"/>
                    <a:pt x="6904" y="217075"/>
                  </a:cubicBezTo>
                  <a:cubicBezTo>
                    <a:pt x="10904" y="201359"/>
                    <a:pt x="17572" y="186976"/>
                    <a:pt x="23287" y="173450"/>
                  </a:cubicBezTo>
                  <a:cubicBezTo>
                    <a:pt x="35002" y="146685"/>
                    <a:pt x="41860" y="118586"/>
                    <a:pt x="44718" y="89059"/>
                  </a:cubicBezTo>
                  <a:cubicBezTo>
                    <a:pt x="47956" y="60007"/>
                    <a:pt x="47004" y="30004"/>
                    <a:pt x="43289" y="0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2" name="Google Shape;362;p5"/>
            <p:cNvSpPr/>
            <p:nvPr/>
          </p:nvSpPr>
          <p:spPr>
            <a:xfrm>
              <a:off x="5425058" y="2368295"/>
              <a:ext cx="194595" cy="365569"/>
            </a:xfrm>
            <a:custGeom>
              <a:avLst/>
              <a:gdLst/>
              <a:ahLst/>
              <a:cxnLst/>
              <a:rect l="l" t="t" r="r" b="b"/>
              <a:pathLst>
                <a:path w="194595" h="365569" extrusionOk="0">
                  <a:moveTo>
                    <a:pt x="0" y="0"/>
                  </a:moveTo>
                  <a:cubicBezTo>
                    <a:pt x="34385" y="12859"/>
                    <a:pt x="66389" y="32671"/>
                    <a:pt x="94107" y="57817"/>
                  </a:cubicBezTo>
                  <a:cubicBezTo>
                    <a:pt x="108204" y="70199"/>
                    <a:pt x="120587" y="84392"/>
                    <a:pt x="132207" y="99346"/>
                  </a:cubicBezTo>
                  <a:cubicBezTo>
                    <a:pt x="143542" y="114395"/>
                    <a:pt x="153067" y="130873"/>
                    <a:pt x="161639" y="147733"/>
                  </a:cubicBezTo>
                  <a:cubicBezTo>
                    <a:pt x="178308" y="181737"/>
                    <a:pt x="187642" y="218789"/>
                    <a:pt x="191738" y="255556"/>
                  </a:cubicBezTo>
                  <a:cubicBezTo>
                    <a:pt x="193929" y="273939"/>
                    <a:pt x="194405" y="292417"/>
                    <a:pt x="194596" y="310610"/>
                  </a:cubicBezTo>
                  <a:cubicBezTo>
                    <a:pt x="194500" y="329089"/>
                    <a:pt x="193548" y="347472"/>
                    <a:pt x="190405" y="365569"/>
                  </a:cubicBezTo>
                  <a:cubicBezTo>
                    <a:pt x="187166" y="347472"/>
                    <a:pt x="184404" y="329660"/>
                    <a:pt x="180594" y="312039"/>
                  </a:cubicBezTo>
                  <a:cubicBezTo>
                    <a:pt x="177165" y="294227"/>
                    <a:pt x="173641" y="276606"/>
                    <a:pt x="169736" y="259271"/>
                  </a:cubicBezTo>
                  <a:cubicBezTo>
                    <a:pt x="161830" y="224695"/>
                    <a:pt x="150971" y="191357"/>
                    <a:pt x="135922" y="160115"/>
                  </a:cubicBezTo>
                  <a:cubicBezTo>
                    <a:pt x="121063" y="128778"/>
                    <a:pt x="101441" y="99917"/>
                    <a:pt x="78296" y="73438"/>
                  </a:cubicBezTo>
                  <a:cubicBezTo>
                    <a:pt x="55054" y="46863"/>
                    <a:pt x="28480" y="23146"/>
                    <a:pt x="0" y="0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3" name="Google Shape;363;p5"/>
            <p:cNvSpPr/>
            <p:nvPr/>
          </p:nvSpPr>
          <p:spPr>
            <a:xfrm>
              <a:off x="5464111" y="2360123"/>
              <a:ext cx="224030" cy="385743"/>
            </a:xfrm>
            <a:custGeom>
              <a:avLst/>
              <a:gdLst/>
              <a:ahLst/>
              <a:cxnLst/>
              <a:rect l="l" t="t" r="r" b="b"/>
              <a:pathLst>
                <a:path w="224030" h="385743" extrusionOk="0">
                  <a:moveTo>
                    <a:pt x="0" y="171"/>
                  </a:moveTo>
                  <a:cubicBezTo>
                    <a:pt x="43434" y="-1638"/>
                    <a:pt x="88297" y="10935"/>
                    <a:pt x="126016" y="35890"/>
                  </a:cubicBezTo>
                  <a:cubicBezTo>
                    <a:pt x="164021" y="60750"/>
                    <a:pt x="193643" y="97803"/>
                    <a:pt x="210502" y="140570"/>
                  </a:cubicBezTo>
                  <a:cubicBezTo>
                    <a:pt x="218694" y="162096"/>
                    <a:pt x="222980" y="184956"/>
                    <a:pt x="224028" y="207912"/>
                  </a:cubicBezTo>
                  <a:cubicBezTo>
                    <a:pt x="224123" y="230867"/>
                    <a:pt x="221266" y="253727"/>
                    <a:pt x="214503" y="275253"/>
                  </a:cubicBezTo>
                  <a:cubicBezTo>
                    <a:pt x="201359" y="318306"/>
                    <a:pt x="176498" y="356787"/>
                    <a:pt x="144018" y="385743"/>
                  </a:cubicBezTo>
                  <a:cubicBezTo>
                    <a:pt x="167259" y="349263"/>
                    <a:pt x="184690" y="310115"/>
                    <a:pt x="192881" y="269824"/>
                  </a:cubicBezTo>
                  <a:cubicBezTo>
                    <a:pt x="196596" y="249631"/>
                    <a:pt x="198596" y="229343"/>
                    <a:pt x="197072" y="209245"/>
                  </a:cubicBezTo>
                  <a:cubicBezTo>
                    <a:pt x="195643" y="199339"/>
                    <a:pt x="195167" y="189243"/>
                    <a:pt x="192405" y="179622"/>
                  </a:cubicBezTo>
                  <a:cubicBezTo>
                    <a:pt x="190500" y="169812"/>
                    <a:pt x="187642" y="160191"/>
                    <a:pt x="183928" y="150857"/>
                  </a:cubicBezTo>
                  <a:cubicBezTo>
                    <a:pt x="177165" y="131997"/>
                    <a:pt x="166878" y="114376"/>
                    <a:pt x="154972" y="98088"/>
                  </a:cubicBezTo>
                  <a:cubicBezTo>
                    <a:pt x="143161" y="81515"/>
                    <a:pt x="128778" y="66846"/>
                    <a:pt x="113062" y="53892"/>
                  </a:cubicBezTo>
                  <a:cubicBezTo>
                    <a:pt x="81058" y="28080"/>
                    <a:pt x="42196" y="10268"/>
                    <a:pt x="0" y="171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4" name="Google Shape;364;p5"/>
            <p:cNvSpPr/>
            <p:nvPr/>
          </p:nvSpPr>
          <p:spPr>
            <a:xfrm>
              <a:off x="5516593" y="2357309"/>
              <a:ext cx="218884" cy="351314"/>
            </a:xfrm>
            <a:custGeom>
              <a:avLst/>
              <a:gdLst/>
              <a:ahLst/>
              <a:cxnLst/>
              <a:rect l="l" t="t" r="r" b="b"/>
              <a:pathLst>
                <a:path w="218884" h="351314" extrusionOk="0">
                  <a:moveTo>
                    <a:pt x="0" y="604"/>
                  </a:moveTo>
                  <a:cubicBezTo>
                    <a:pt x="40862" y="-2540"/>
                    <a:pt x="83534" y="6604"/>
                    <a:pt x="120777" y="27750"/>
                  </a:cubicBezTo>
                  <a:cubicBezTo>
                    <a:pt x="158115" y="48895"/>
                    <a:pt x="188690" y="82233"/>
                    <a:pt x="205835" y="122809"/>
                  </a:cubicBezTo>
                  <a:cubicBezTo>
                    <a:pt x="214122" y="143193"/>
                    <a:pt x="218313" y="165100"/>
                    <a:pt x="218884" y="187008"/>
                  </a:cubicBezTo>
                  <a:cubicBezTo>
                    <a:pt x="218599" y="208915"/>
                    <a:pt x="214979" y="230537"/>
                    <a:pt x="207550" y="250635"/>
                  </a:cubicBezTo>
                  <a:cubicBezTo>
                    <a:pt x="193072" y="290830"/>
                    <a:pt x="167545" y="325597"/>
                    <a:pt x="135541" y="351314"/>
                  </a:cubicBezTo>
                  <a:cubicBezTo>
                    <a:pt x="158687" y="317691"/>
                    <a:pt x="176879" y="281686"/>
                    <a:pt x="186119" y="244158"/>
                  </a:cubicBezTo>
                  <a:cubicBezTo>
                    <a:pt x="190405" y="225394"/>
                    <a:pt x="192881" y="206534"/>
                    <a:pt x="191738" y="187770"/>
                  </a:cubicBezTo>
                  <a:cubicBezTo>
                    <a:pt x="190595" y="178531"/>
                    <a:pt x="190119" y="169196"/>
                    <a:pt x="187547" y="160243"/>
                  </a:cubicBezTo>
                  <a:cubicBezTo>
                    <a:pt x="185928" y="151099"/>
                    <a:pt x="182785" y="142240"/>
                    <a:pt x="179356" y="133668"/>
                  </a:cubicBezTo>
                  <a:cubicBezTo>
                    <a:pt x="172498" y="116332"/>
                    <a:pt x="162401" y="100235"/>
                    <a:pt x="150400" y="85567"/>
                  </a:cubicBezTo>
                  <a:cubicBezTo>
                    <a:pt x="138494" y="70708"/>
                    <a:pt x="124301" y="57754"/>
                    <a:pt x="108775" y="46514"/>
                  </a:cubicBezTo>
                  <a:cubicBezTo>
                    <a:pt x="77343" y="24035"/>
                    <a:pt x="39910" y="9367"/>
                    <a:pt x="0" y="604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65" name="Google Shape;365;p5"/>
          <p:cNvGrpSpPr/>
          <p:nvPr/>
        </p:nvGrpSpPr>
        <p:grpSpPr>
          <a:xfrm rot="1922109">
            <a:off x="1191660" y="5301564"/>
            <a:ext cx="806189" cy="1071857"/>
            <a:chOff x="4837651" y="1619725"/>
            <a:chExt cx="897826" cy="1193691"/>
          </a:xfrm>
        </p:grpSpPr>
        <p:sp>
          <p:nvSpPr>
            <p:cNvPr id="366" name="Google Shape;366;p5"/>
            <p:cNvSpPr/>
            <p:nvPr/>
          </p:nvSpPr>
          <p:spPr>
            <a:xfrm>
              <a:off x="4839747" y="1817750"/>
              <a:ext cx="502253" cy="565975"/>
            </a:xfrm>
            <a:custGeom>
              <a:avLst/>
              <a:gdLst/>
              <a:ahLst/>
              <a:cxnLst/>
              <a:rect l="l" t="t" r="r" b="b"/>
              <a:pathLst>
                <a:path w="502253" h="565975" extrusionOk="0">
                  <a:moveTo>
                    <a:pt x="464344" y="565976"/>
                  </a:moveTo>
                  <a:cubicBezTo>
                    <a:pt x="416433" y="488823"/>
                    <a:pt x="301276" y="298037"/>
                    <a:pt x="219265" y="207550"/>
                  </a:cubicBezTo>
                  <a:cubicBezTo>
                    <a:pt x="146018" y="126778"/>
                    <a:pt x="70771" y="57817"/>
                    <a:pt x="0" y="0"/>
                  </a:cubicBezTo>
                  <a:cubicBezTo>
                    <a:pt x="74009" y="50578"/>
                    <a:pt x="155162" y="113728"/>
                    <a:pt x="234410" y="190881"/>
                  </a:cubicBezTo>
                  <a:cubicBezTo>
                    <a:pt x="331661" y="285560"/>
                    <a:pt x="453104" y="481108"/>
                    <a:pt x="502253" y="558832"/>
                  </a:cubicBezTo>
                  <a:cubicBezTo>
                    <a:pt x="489585" y="561213"/>
                    <a:pt x="476917" y="563594"/>
                    <a:pt x="464344" y="565976"/>
                  </a:cubicBezTo>
                  <a:close/>
                </a:path>
              </a:pathLst>
            </a:custGeom>
            <a:solidFill>
              <a:srgbClr val="B4E64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7" name="Google Shape;367;p5"/>
            <p:cNvSpPr/>
            <p:nvPr/>
          </p:nvSpPr>
          <p:spPr>
            <a:xfrm>
              <a:off x="4862893" y="1619725"/>
              <a:ext cx="516921" cy="760380"/>
            </a:xfrm>
            <a:custGeom>
              <a:avLst/>
              <a:gdLst/>
              <a:ahLst/>
              <a:cxnLst/>
              <a:rect l="l" t="t" r="r" b="b"/>
              <a:pathLst>
                <a:path w="516921" h="760380" extrusionOk="0">
                  <a:moveTo>
                    <a:pt x="460153" y="760381"/>
                  </a:moveTo>
                  <a:cubicBezTo>
                    <a:pt x="374999" y="673894"/>
                    <a:pt x="274034" y="493014"/>
                    <a:pt x="245269" y="437769"/>
                  </a:cubicBezTo>
                  <a:cubicBezTo>
                    <a:pt x="207169" y="364712"/>
                    <a:pt x="206597" y="334899"/>
                    <a:pt x="154781" y="261176"/>
                  </a:cubicBezTo>
                  <a:cubicBezTo>
                    <a:pt x="117348" y="207931"/>
                    <a:pt x="91154" y="185833"/>
                    <a:pt x="56579" y="127540"/>
                  </a:cubicBezTo>
                  <a:cubicBezTo>
                    <a:pt x="25622" y="75533"/>
                    <a:pt x="9144" y="30099"/>
                    <a:pt x="0" y="0"/>
                  </a:cubicBezTo>
                  <a:cubicBezTo>
                    <a:pt x="18193" y="35243"/>
                    <a:pt x="49530" y="88106"/>
                    <a:pt x="101917" y="146780"/>
                  </a:cubicBezTo>
                  <a:cubicBezTo>
                    <a:pt x="150114" y="200787"/>
                    <a:pt x="176117" y="214884"/>
                    <a:pt x="215265" y="263652"/>
                  </a:cubicBezTo>
                  <a:cubicBezTo>
                    <a:pt x="266033" y="326993"/>
                    <a:pt x="272225" y="365379"/>
                    <a:pt x="302038" y="427101"/>
                  </a:cubicBezTo>
                  <a:cubicBezTo>
                    <a:pt x="328517" y="481870"/>
                    <a:pt x="427958" y="663035"/>
                    <a:pt x="516922" y="749713"/>
                  </a:cubicBezTo>
                  <a:cubicBezTo>
                    <a:pt x="498062" y="753237"/>
                    <a:pt x="479107" y="756857"/>
                    <a:pt x="460153" y="760381"/>
                  </a:cubicBezTo>
                  <a:close/>
                </a:path>
              </a:pathLst>
            </a:custGeom>
            <a:solidFill>
              <a:srgbClr val="B4E64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8" name="Google Shape;368;p5"/>
            <p:cNvSpPr/>
            <p:nvPr/>
          </p:nvSpPr>
          <p:spPr>
            <a:xfrm>
              <a:off x="5104447" y="1718309"/>
              <a:ext cx="250031" cy="656177"/>
            </a:xfrm>
            <a:custGeom>
              <a:avLst/>
              <a:gdLst/>
              <a:ahLst/>
              <a:cxnLst/>
              <a:rect l="l" t="t" r="r" b="b"/>
              <a:pathLst>
                <a:path w="250031" h="656177" extrusionOk="0">
                  <a:moveTo>
                    <a:pt x="250031" y="639318"/>
                  </a:moveTo>
                  <a:cubicBezTo>
                    <a:pt x="203359" y="561785"/>
                    <a:pt x="104299" y="365474"/>
                    <a:pt x="66484" y="259842"/>
                  </a:cubicBezTo>
                  <a:cubicBezTo>
                    <a:pt x="32766" y="165545"/>
                    <a:pt x="12192" y="77915"/>
                    <a:pt x="0" y="0"/>
                  </a:cubicBezTo>
                  <a:cubicBezTo>
                    <a:pt x="2762" y="75057"/>
                    <a:pt x="13525" y="162211"/>
                    <a:pt x="39719" y="257556"/>
                  </a:cubicBezTo>
                  <a:cubicBezTo>
                    <a:pt x="71914" y="374523"/>
                    <a:pt x="171545" y="577501"/>
                    <a:pt x="218027" y="656177"/>
                  </a:cubicBezTo>
                  <a:cubicBezTo>
                    <a:pt x="228695" y="650462"/>
                    <a:pt x="239363" y="644938"/>
                    <a:pt x="250031" y="639318"/>
                  </a:cubicBezTo>
                  <a:close/>
                </a:path>
              </a:pathLst>
            </a:custGeom>
            <a:solidFill>
              <a:srgbClr val="B4E64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9" name="Google Shape;369;p5"/>
            <p:cNvSpPr/>
            <p:nvPr/>
          </p:nvSpPr>
          <p:spPr>
            <a:xfrm>
              <a:off x="4837651" y="1816797"/>
              <a:ext cx="494442" cy="558641"/>
            </a:xfrm>
            <a:custGeom>
              <a:avLst/>
              <a:gdLst/>
              <a:ahLst/>
              <a:cxnLst/>
              <a:rect l="l" t="t" r="r" b="b"/>
              <a:pathLst>
                <a:path w="494442" h="558641" extrusionOk="0">
                  <a:moveTo>
                    <a:pt x="472440" y="558641"/>
                  </a:moveTo>
                  <a:cubicBezTo>
                    <a:pt x="415766" y="484918"/>
                    <a:pt x="293942" y="296894"/>
                    <a:pt x="210693" y="207740"/>
                  </a:cubicBezTo>
                  <a:cubicBezTo>
                    <a:pt x="136493" y="128111"/>
                    <a:pt x="64865" y="58960"/>
                    <a:pt x="0" y="0"/>
                  </a:cubicBezTo>
                  <a:cubicBezTo>
                    <a:pt x="64675" y="52769"/>
                    <a:pt x="138017" y="117348"/>
                    <a:pt x="214884" y="194310"/>
                  </a:cubicBezTo>
                  <a:cubicBezTo>
                    <a:pt x="309182" y="288798"/>
                    <a:pt x="436721" y="481584"/>
                    <a:pt x="494443" y="556070"/>
                  </a:cubicBezTo>
                  <a:cubicBezTo>
                    <a:pt x="487109" y="556927"/>
                    <a:pt x="479774" y="557784"/>
                    <a:pt x="472440" y="558641"/>
                  </a:cubicBezTo>
                  <a:close/>
                </a:path>
              </a:pathLst>
            </a:custGeom>
            <a:solidFill>
              <a:srgbClr val="9BC04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0" name="Google Shape;370;p5"/>
            <p:cNvSpPr/>
            <p:nvPr/>
          </p:nvSpPr>
          <p:spPr>
            <a:xfrm>
              <a:off x="4864702" y="1628298"/>
              <a:ext cx="523398" cy="749426"/>
            </a:xfrm>
            <a:custGeom>
              <a:avLst/>
              <a:gdLst/>
              <a:ahLst/>
              <a:cxnLst/>
              <a:rect l="l" t="t" r="r" b="b"/>
              <a:pathLst>
                <a:path w="523398" h="749426" extrusionOk="0">
                  <a:moveTo>
                    <a:pt x="490347" y="749427"/>
                  </a:moveTo>
                  <a:cubicBezTo>
                    <a:pt x="412718" y="660464"/>
                    <a:pt x="308610" y="480822"/>
                    <a:pt x="275177" y="427196"/>
                  </a:cubicBezTo>
                  <a:cubicBezTo>
                    <a:pt x="231076" y="356235"/>
                    <a:pt x="222504" y="329089"/>
                    <a:pt x="169545" y="255937"/>
                  </a:cubicBezTo>
                  <a:cubicBezTo>
                    <a:pt x="131254" y="202978"/>
                    <a:pt x="108680" y="179832"/>
                    <a:pt x="70771" y="122682"/>
                  </a:cubicBezTo>
                  <a:cubicBezTo>
                    <a:pt x="36957" y="71628"/>
                    <a:pt x="14097" y="28384"/>
                    <a:pt x="0" y="0"/>
                  </a:cubicBezTo>
                  <a:cubicBezTo>
                    <a:pt x="21241" y="34195"/>
                    <a:pt x="55531" y="86011"/>
                    <a:pt x="104775" y="145637"/>
                  </a:cubicBezTo>
                  <a:cubicBezTo>
                    <a:pt x="150114" y="200501"/>
                    <a:pt x="170402" y="216503"/>
                    <a:pt x="208597" y="265652"/>
                  </a:cubicBezTo>
                  <a:cubicBezTo>
                    <a:pt x="258127" y="329375"/>
                    <a:pt x="272510" y="364903"/>
                    <a:pt x="308229" y="424529"/>
                  </a:cubicBezTo>
                  <a:cubicBezTo>
                    <a:pt x="340042" y="477488"/>
                    <a:pt x="443294" y="657225"/>
                    <a:pt x="523399" y="746760"/>
                  </a:cubicBezTo>
                  <a:cubicBezTo>
                    <a:pt x="512350" y="747617"/>
                    <a:pt x="501396" y="748570"/>
                    <a:pt x="490347" y="749427"/>
                  </a:cubicBezTo>
                  <a:close/>
                </a:path>
              </a:pathLst>
            </a:custGeom>
            <a:solidFill>
              <a:srgbClr val="9BC04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1" name="Google Shape;371;p5"/>
            <p:cNvSpPr/>
            <p:nvPr/>
          </p:nvSpPr>
          <p:spPr>
            <a:xfrm>
              <a:off x="5106447" y="1726691"/>
              <a:ext cx="223837" cy="649319"/>
            </a:xfrm>
            <a:custGeom>
              <a:avLst/>
              <a:gdLst/>
              <a:ahLst/>
              <a:cxnLst/>
              <a:rect l="l" t="t" r="r" b="b"/>
              <a:pathLst>
                <a:path w="223837" h="649319" extrusionOk="0">
                  <a:moveTo>
                    <a:pt x="223838" y="639985"/>
                  </a:moveTo>
                  <a:cubicBezTo>
                    <a:pt x="188119" y="558832"/>
                    <a:pt x="98584" y="359950"/>
                    <a:pt x="65437" y="254413"/>
                  </a:cubicBezTo>
                  <a:cubicBezTo>
                    <a:pt x="35909" y="160211"/>
                    <a:pt x="14954" y="74771"/>
                    <a:pt x="0" y="0"/>
                  </a:cubicBezTo>
                  <a:cubicBezTo>
                    <a:pt x="8954" y="70199"/>
                    <a:pt x="24003" y="153353"/>
                    <a:pt x="49054" y="246983"/>
                  </a:cubicBezTo>
                  <a:cubicBezTo>
                    <a:pt x="79819" y="361950"/>
                    <a:pt x="170402" y="567119"/>
                    <a:pt x="206121" y="649319"/>
                  </a:cubicBezTo>
                  <a:cubicBezTo>
                    <a:pt x="212026" y="646176"/>
                    <a:pt x="217932" y="643128"/>
                    <a:pt x="223838" y="639985"/>
                  </a:cubicBezTo>
                  <a:close/>
                </a:path>
              </a:pathLst>
            </a:custGeom>
            <a:solidFill>
              <a:srgbClr val="9BC04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2" name="Google Shape;372;p5"/>
            <p:cNvSpPr/>
            <p:nvPr/>
          </p:nvSpPr>
          <p:spPr>
            <a:xfrm>
              <a:off x="5241200" y="2264568"/>
              <a:ext cx="491112" cy="548848"/>
            </a:xfrm>
            <a:custGeom>
              <a:avLst/>
              <a:gdLst/>
              <a:ahLst/>
              <a:cxnLst/>
              <a:rect l="l" t="t" r="r" b="b"/>
              <a:pathLst>
                <a:path w="491112" h="548848" extrusionOk="0">
                  <a:moveTo>
                    <a:pt x="437604" y="148781"/>
                  </a:moveTo>
                  <a:cubicBezTo>
                    <a:pt x="399885" y="108394"/>
                    <a:pt x="342830" y="83248"/>
                    <a:pt x="288347" y="82677"/>
                  </a:cubicBezTo>
                  <a:cubicBezTo>
                    <a:pt x="234054" y="82106"/>
                    <a:pt x="207575" y="106299"/>
                    <a:pt x="159759" y="91631"/>
                  </a:cubicBezTo>
                  <a:cubicBezTo>
                    <a:pt x="128136" y="81915"/>
                    <a:pt x="106515" y="61246"/>
                    <a:pt x="93751" y="46292"/>
                  </a:cubicBezTo>
                  <a:lnTo>
                    <a:pt x="83274" y="0"/>
                  </a:lnTo>
                  <a:lnTo>
                    <a:pt x="76416" y="36195"/>
                  </a:lnTo>
                  <a:cubicBezTo>
                    <a:pt x="75939" y="38862"/>
                    <a:pt x="72320" y="39433"/>
                    <a:pt x="70986" y="37148"/>
                  </a:cubicBezTo>
                  <a:lnTo>
                    <a:pt x="54699" y="8477"/>
                  </a:lnTo>
                  <a:lnTo>
                    <a:pt x="66700" y="45910"/>
                  </a:lnTo>
                  <a:lnTo>
                    <a:pt x="42030" y="21431"/>
                  </a:lnTo>
                  <a:lnTo>
                    <a:pt x="51651" y="54007"/>
                  </a:lnTo>
                  <a:lnTo>
                    <a:pt x="24504" y="31718"/>
                  </a:lnTo>
                  <a:lnTo>
                    <a:pt x="31362" y="54864"/>
                  </a:lnTo>
                  <a:cubicBezTo>
                    <a:pt x="32124" y="57340"/>
                    <a:pt x="29457" y="59436"/>
                    <a:pt x="27171" y="58198"/>
                  </a:cubicBezTo>
                  <a:lnTo>
                    <a:pt x="2406" y="44767"/>
                  </a:lnTo>
                  <a:lnTo>
                    <a:pt x="35839" y="86868"/>
                  </a:lnTo>
                  <a:cubicBezTo>
                    <a:pt x="46126" y="103632"/>
                    <a:pt x="59080" y="130492"/>
                    <a:pt x="58413" y="163354"/>
                  </a:cubicBezTo>
                  <a:cubicBezTo>
                    <a:pt x="57366" y="213074"/>
                    <a:pt x="25933" y="230315"/>
                    <a:pt x="9264" y="281750"/>
                  </a:cubicBezTo>
                  <a:cubicBezTo>
                    <a:pt x="-7404" y="333280"/>
                    <a:pt x="-1308" y="394907"/>
                    <a:pt x="25362" y="443198"/>
                  </a:cubicBezTo>
                  <a:cubicBezTo>
                    <a:pt x="71367" y="526352"/>
                    <a:pt x="162522" y="544163"/>
                    <a:pt x="171094" y="545687"/>
                  </a:cubicBezTo>
                  <a:cubicBezTo>
                    <a:pt x="240817" y="558070"/>
                    <a:pt x="297777" y="531686"/>
                    <a:pt x="333019" y="507873"/>
                  </a:cubicBezTo>
                  <a:lnTo>
                    <a:pt x="341401" y="536258"/>
                  </a:lnTo>
                  <a:lnTo>
                    <a:pt x="345306" y="505968"/>
                  </a:lnTo>
                  <a:lnTo>
                    <a:pt x="367119" y="520160"/>
                  </a:lnTo>
                  <a:lnTo>
                    <a:pt x="359594" y="494633"/>
                  </a:lnTo>
                  <a:lnTo>
                    <a:pt x="397218" y="511302"/>
                  </a:lnTo>
                  <a:lnTo>
                    <a:pt x="378168" y="477869"/>
                  </a:lnTo>
                  <a:lnTo>
                    <a:pt x="417315" y="490157"/>
                  </a:lnTo>
                  <a:lnTo>
                    <a:pt x="391407" y="467296"/>
                  </a:lnTo>
                  <a:cubicBezTo>
                    <a:pt x="426078" y="443675"/>
                    <a:pt x="478275" y="396145"/>
                    <a:pt x="489515" y="318802"/>
                  </a:cubicBezTo>
                  <a:cubicBezTo>
                    <a:pt x="490753" y="309848"/>
                    <a:pt x="502469" y="218313"/>
                    <a:pt x="437604" y="148781"/>
                  </a:cubicBezTo>
                  <a:close/>
                </a:path>
              </a:pathLst>
            </a:custGeom>
            <a:solidFill>
              <a:srgbClr val="F59F5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3" name="Google Shape;373;p5"/>
            <p:cNvSpPr/>
            <p:nvPr/>
          </p:nvSpPr>
          <p:spPr>
            <a:xfrm>
              <a:off x="5351049" y="2328195"/>
              <a:ext cx="237995" cy="431768"/>
            </a:xfrm>
            <a:custGeom>
              <a:avLst/>
              <a:gdLst/>
              <a:ahLst/>
              <a:cxnLst/>
              <a:rect l="l" t="t" r="r" b="b"/>
              <a:pathLst>
                <a:path w="237995" h="431768" extrusionOk="0">
                  <a:moveTo>
                    <a:pt x="233934" y="431768"/>
                  </a:moveTo>
                  <a:cubicBezTo>
                    <a:pt x="228314" y="389382"/>
                    <a:pt x="221552" y="347853"/>
                    <a:pt x="208312" y="308896"/>
                  </a:cubicBezTo>
                  <a:cubicBezTo>
                    <a:pt x="195072" y="270224"/>
                    <a:pt x="175355" y="234410"/>
                    <a:pt x="146495" y="206978"/>
                  </a:cubicBezTo>
                  <a:cubicBezTo>
                    <a:pt x="132112" y="192977"/>
                    <a:pt x="115443" y="179451"/>
                    <a:pt x="99917" y="164497"/>
                  </a:cubicBezTo>
                  <a:cubicBezTo>
                    <a:pt x="84392" y="149447"/>
                    <a:pt x="69056" y="133731"/>
                    <a:pt x="56102" y="116110"/>
                  </a:cubicBezTo>
                  <a:cubicBezTo>
                    <a:pt x="29623" y="81344"/>
                    <a:pt x="10001" y="41719"/>
                    <a:pt x="0" y="0"/>
                  </a:cubicBezTo>
                  <a:cubicBezTo>
                    <a:pt x="21050" y="37243"/>
                    <a:pt x="45149" y="71533"/>
                    <a:pt x="73152" y="101727"/>
                  </a:cubicBezTo>
                  <a:cubicBezTo>
                    <a:pt x="87440" y="116681"/>
                    <a:pt x="102013" y="131064"/>
                    <a:pt x="118110" y="144399"/>
                  </a:cubicBezTo>
                  <a:cubicBezTo>
                    <a:pt x="133826" y="158020"/>
                    <a:pt x="150400" y="170974"/>
                    <a:pt x="166497" y="186500"/>
                  </a:cubicBezTo>
                  <a:cubicBezTo>
                    <a:pt x="182404" y="202406"/>
                    <a:pt x="196310" y="220599"/>
                    <a:pt x="206693" y="240506"/>
                  </a:cubicBezTo>
                  <a:cubicBezTo>
                    <a:pt x="216884" y="260413"/>
                    <a:pt x="224885" y="281273"/>
                    <a:pt x="229648" y="302800"/>
                  </a:cubicBezTo>
                  <a:cubicBezTo>
                    <a:pt x="239649" y="345662"/>
                    <a:pt x="240125" y="389477"/>
                    <a:pt x="233934" y="431768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4" name="Google Shape;374;p5"/>
            <p:cNvSpPr/>
            <p:nvPr/>
          </p:nvSpPr>
          <p:spPr>
            <a:xfrm>
              <a:off x="5317140" y="2303430"/>
              <a:ext cx="246030" cy="468629"/>
            </a:xfrm>
            <a:custGeom>
              <a:avLst/>
              <a:gdLst/>
              <a:ahLst/>
              <a:cxnLst/>
              <a:rect l="l" t="t" r="r" b="b"/>
              <a:pathLst>
                <a:path w="246030" h="468629" extrusionOk="0">
                  <a:moveTo>
                    <a:pt x="246031" y="468630"/>
                  </a:moveTo>
                  <a:cubicBezTo>
                    <a:pt x="198692" y="460724"/>
                    <a:pt x="150590" y="444436"/>
                    <a:pt x="111919" y="410623"/>
                  </a:cubicBezTo>
                  <a:cubicBezTo>
                    <a:pt x="92583" y="394049"/>
                    <a:pt x="77248" y="371761"/>
                    <a:pt x="68199" y="346996"/>
                  </a:cubicBezTo>
                  <a:cubicBezTo>
                    <a:pt x="59150" y="321755"/>
                    <a:pt x="59341" y="294799"/>
                    <a:pt x="60293" y="270796"/>
                  </a:cubicBezTo>
                  <a:cubicBezTo>
                    <a:pt x="61817" y="246602"/>
                    <a:pt x="62960" y="223647"/>
                    <a:pt x="61627" y="200596"/>
                  </a:cubicBezTo>
                  <a:cubicBezTo>
                    <a:pt x="60579" y="177546"/>
                    <a:pt x="56769" y="154591"/>
                    <a:pt x="51816" y="131826"/>
                  </a:cubicBezTo>
                  <a:cubicBezTo>
                    <a:pt x="41243" y="86392"/>
                    <a:pt x="22860" y="42481"/>
                    <a:pt x="0" y="0"/>
                  </a:cubicBezTo>
                  <a:cubicBezTo>
                    <a:pt x="32575" y="35623"/>
                    <a:pt x="58007" y="78772"/>
                    <a:pt x="73342" y="125825"/>
                  </a:cubicBezTo>
                  <a:cubicBezTo>
                    <a:pt x="81248" y="149257"/>
                    <a:pt x="85820" y="173831"/>
                    <a:pt x="88583" y="198596"/>
                  </a:cubicBezTo>
                  <a:cubicBezTo>
                    <a:pt x="90869" y="223361"/>
                    <a:pt x="89916" y="248507"/>
                    <a:pt x="88773" y="272225"/>
                  </a:cubicBezTo>
                  <a:cubicBezTo>
                    <a:pt x="87249" y="295942"/>
                    <a:pt x="87344" y="317944"/>
                    <a:pt x="93726" y="338519"/>
                  </a:cubicBezTo>
                  <a:cubicBezTo>
                    <a:pt x="99822" y="359378"/>
                    <a:pt x="111919" y="378238"/>
                    <a:pt x="127254" y="394716"/>
                  </a:cubicBezTo>
                  <a:cubicBezTo>
                    <a:pt x="158687" y="427577"/>
                    <a:pt x="201930" y="449580"/>
                    <a:pt x="246031" y="468630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5" name="Google Shape;375;p5"/>
            <p:cNvSpPr/>
            <p:nvPr/>
          </p:nvSpPr>
          <p:spPr>
            <a:xfrm>
              <a:off x="5306377" y="2300858"/>
              <a:ext cx="256793" cy="484002"/>
            </a:xfrm>
            <a:custGeom>
              <a:avLst/>
              <a:gdLst/>
              <a:ahLst/>
              <a:cxnLst/>
              <a:rect l="l" t="t" r="r" b="b"/>
              <a:pathLst>
                <a:path w="256793" h="484002" extrusionOk="0">
                  <a:moveTo>
                    <a:pt x="0" y="0"/>
                  </a:moveTo>
                  <a:cubicBezTo>
                    <a:pt x="21526" y="49244"/>
                    <a:pt x="33909" y="103061"/>
                    <a:pt x="36576" y="157639"/>
                  </a:cubicBezTo>
                  <a:cubicBezTo>
                    <a:pt x="38481" y="184880"/>
                    <a:pt x="35909" y="212789"/>
                    <a:pt x="34099" y="238887"/>
                  </a:cubicBezTo>
                  <a:cubicBezTo>
                    <a:pt x="33338" y="251936"/>
                    <a:pt x="32671" y="264509"/>
                    <a:pt x="33528" y="276987"/>
                  </a:cubicBezTo>
                  <a:cubicBezTo>
                    <a:pt x="34290" y="289560"/>
                    <a:pt x="36290" y="301752"/>
                    <a:pt x="38862" y="314706"/>
                  </a:cubicBezTo>
                  <a:cubicBezTo>
                    <a:pt x="43529" y="340614"/>
                    <a:pt x="49625" y="365284"/>
                    <a:pt x="60674" y="387477"/>
                  </a:cubicBezTo>
                  <a:cubicBezTo>
                    <a:pt x="71342" y="409766"/>
                    <a:pt x="87344" y="428911"/>
                    <a:pt x="107728" y="442913"/>
                  </a:cubicBezTo>
                  <a:cubicBezTo>
                    <a:pt x="117729" y="450342"/>
                    <a:pt x="129159" y="455390"/>
                    <a:pt x="140779" y="460248"/>
                  </a:cubicBezTo>
                  <a:cubicBezTo>
                    <a:pt x="152686" y="464630"/>
                    <a:pt x="165068" y="467868"/>
                    <a:pt x="177832" y="470059"/>
                  </a:cubicBezTo>
                  <a:cubicBezTo>
                    <a:pt x="203454" y="474250"/>
                    <a:pt x="230124" y="474250"/>
                    <a:pt x="256794" y="471107"/>
                  </a:cubicBezTo>
                  <a:cubicBezTo>
                    <a:pt x="231457" y="480346"/>
                    <a:pt x="204121" y="484442"/>
                    <a:pt x="176498" y="483965"/>
                  </a:cubicBezTo>
                  <a:cubicBezTo>
                    <a:pt x="162687" y="483394"/>
                    <a:pt x="148780" y="481394"/>
                    <a:pt x="135064" y="478060"/>
                  </a:cubicBezTo>
                  <a:cubicBezTo>
                    <a:pt x="121539" y="474155"/>
                    <a:pt x="108013" y="469106"/>
                    <a:pt x="95726" y="461677"/>
                  </a:cubicBezTo>
                  <a:cubicBezTo>
                    <a:pt x="70390" y="447770"/>
                    <a:pt x="50292" y="424910"/>
                    <a:pt x="36481" y="399764"/>
                  </a:cubicBezTo>
                  <a:cubicBezTo>
                    <a:pt x="22860" y="374333"/>
                    <a:pt x="16002" y="346520"/>
                    <a:pt x="10763" y="320040"/>
                  </a:cubicBezTo>
                  <a:cubicBezTo>
                    <a:pt x="8287" y="306705"/>
                    <a:pt x="6191" y="292513"/>
                    <a:pt x="5620" y="278416"/>
                  </a:cubicBezTo>
                  <a:cubicBezTo>
                    <a:pt x="5048" y="264224"/>
                    <a:pt x="5620" y="250031"/>
                    <a:pt x="7144" y="236506"/>
                  </a:cubicBezTo>
                  <a:cubicBezTo>
                    <a:pt x="8668" y="222885"/>
                    <a:pt x="10477" y="209836"/>
                    <a:pt x="11716" y="196882"/>
                  </a:cubicBezTo>
                  <a:cubicBezTo>
                    <a:pt x="12859" y="183833"/>
                    <a:pt x="13811" y="170879"/>
                    <a:pt x="14288" y="157829"/>
                  </a:cubicBezTo>
                  <a:cubicBezTo>
                    <a:pt x="15907" y="105537"/>
                    <a:pt x="10192" y="52769"/>
                    <a:pt x="0" y="0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6" name="Google Shape;376;p5"/>
            <p:cNvSpPr/>
            <p:nvPr/>
          </p:nvSpPr>
          <p:spPr>
            <a:xfrm>
              <a:off x="5252515" y="2323909"/>
              <a:ext cx="337421" cy="475588"/>
            </a:xfrm>
            <a:custGeom>
              <a:avLst/>
              <a:gdLst/>
              <a:ahLst/>
              <a:cxnLst/>
              <a:rect l="l" t="t" r="r" b="b"/>
              <a:pathLst>
                <a:path w="337421" h="475588" extrusionOk="0">
                  <a:moveTo>
                    <a:pt x="43289" y="0"/>
                  </a:moveTo>
                  <a:cubicBezTo>
                    <a:pt x="53100" y="28670"/>
                    <a:pt x="58053" y="59150"/>
                    <a:pt x="58624" y="89916"/>
                  </a:cubicBezTo>
                  <a:cubicBezTo>
                    <a:pt x="58815" y="105346"/>
                    <a:pt x="57862" y="120777"/>
                    <a:pt x="55576" y="136207"/>
                  </a:cubicBezTo>
                  <a:cubicBezTo>
                    <a:pt x="53386" y="151733"/>
                    <a:pt x="48909" y="166973"/>
                    <a:pt x="44051" y="181546"/>
                  </a:cubicBezTo>
                  <a:cubicBezTo>
                    <a:pt x="39098" y="196120"/>
                    <a:pt x="34050" y="209645"/>
                    <a:pt x="31097" y="223266"/>
                  </a:cubicBezTo>
                  <a:cubicBezTo>
                    <a:pt x="27954" y="236887"/>
                    <a:pt x="27001" y="250793"/>
                    <a:pt x="27097" y="265271"/>
                  </a:cubicBezTo>
                  <a:cubicBezTo>
                    <a:pt x="27001" y="293751"/>
                    <a:pt x="31478" y="322326"/>
                    <a:pt x="42051" y="348139"/>
                  </a:cubicBezTo>
                  <a:cubicBezTo>
                    <a:pt x="51957" y="374142"/>
                    <a:pt x="68721" y="397097"/>
                    <a:pt x="90152" y="414528"/>
                  </a:cubicBezTo>
                  <a:cubicBezTo>
                    <a:pt x="111393" y="432435"/>
                    <a:pt x="137968" y="443579"/>
                    <a:pt x="165781" y="450342"/>
                  </a:cubicBezTo>
                  <a:cubicBezTo>
                    <a:pt x="193975" y="456533"/>
                    <a:pt x="223312" y="459676"/>
                    <a:pt x="252268" y="456152"/>
                  </a:cubicBezTo>
                  <a:cubicBezTo>
                    <a:pt x="281414" y="453199"/>
                    <a:pt x="310180" y="444341"/>
                    <a:pt x="337421" y="431387"/>
                  </a:cubicBezTo>
                  <a:cubicBezTo>
                    <a:pt x="313323" y="449770"/>
                    <a:pt x="284843" y="462820"/>
                    <a:pt x="254649" y="469963"/>
                  </a:cubicBezTo>
                  <a:cubicBezTo>
                    <a:pt x="239504" y="473392"/>
                    <a:pt x="223883" y="475297"/>
                    <a:pt x="208167" y="475583"/>
                  </a:cubicBezTo>
                  <a:cubicBezTo>
                    <a:pt x="192355" y="475678"/>
                    <a:pt x="177211" y="474536"/>
                    <a:pt x="161494" y="472154"/>
                  </a:cubicBezTo>
                  <a:cubicBezTo>
                    <a:pt x="130348" y="467392"/>
                    <a:pt x="99487" y="455390"/>
                    <a:pt x="73483" y="435673"/>
                  </a:cubicBezTo>
                  <a:cubicBezTo>
                    <a:pt x="47575" y="415861"/>
                    <a:pt x="27573" y="388620"/>
                    <a:pt x="15571" y="358521"/>
                  </a:cubicBezTo>
                  <a:cubicBezTo>
                    <a:pt x="3856" y="328327"/>
                    <a:pt x="-907" y="296228"/>
                    <a:pt x="141" y="264509"/>
                  </a:cubicBezTo>
                  <a:cubicBezTo>
                    <a:pt x="808" y="248984"/>
                    <a:pt x="2617" y="232696"/>
                    <a:pt x="6904" y="217075"/>
                  </a:cubicBezTo>
                  <a:cubicBezTo>
                    <a:pt x="10904" y="201359"/>
                    <a:pt x="17572" y="186976"/>
                    <a:pt x="23287" y="173450"/>
                  </a:cubicBezTo>
                  <a:cubicBezTo>
                    <a:pt x="35002" y="146685"/>
                    <a:pt x="41860" y="118586"/>
                    <a:pt x="44718" y="89059"/>
                  </a:cubicBezTo>
                  <a:cubicBezTo>
                    <a:pt x="47956" y="60007"/>
                    <a:pt x="47004" y="30004"/>
                    <a:pt x="43289" y="0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7" name="Google Shape;377;p5"/>
            <p:cNvSpPr/>
            <p:nvPr/>
          </p:nvSpPr>
          <p:spPr>
            <a:xfrm>
              <a:off x="5425058" y="2368295"/>
              <a:ext cx="194595" cy="365569"/>
            </a:xfrm>
            <a:custGeom>
              <a:avLst/>
              <a:gdLst/>
              <a:ahLst/>
              <a:cxnLst/>
              <a:rect l="l" t="t" r="r" b="b"/>
              <a:pathLst>
                <a:path w="194595" h="365569" extrusionOk="0">
                  <a:moveTo>
                    <a:pt x="0" y="0"/>
                  </a:moveTo>
                  <a:cubicBezTo>
                    <a:pt x="34385" y="12859"/>
                    <a:pt x="66389" y="32671"/>
                    <a:pt x="94107" y="57817"/>
                  </a:cubicBezTo>
                  <a:cubicBezTo>
                    <a:pt x="108204" y="70199"/>
                    <a:pt x="120587" y="84392"/>
                    <a:pt x="132207" y="99346"/>
                  </a:cubicBezTo>
                  <a:cubicBezTo>
                    <a:pt x="143542" y="114395"/>
                    <a:pt x="153067" y="130873"/>
                    <a:pt x="161639" y="147733"/>
                  </a:cubicBezTo>
                  <a:cubicBezTo>
                    <a:pt x="178308" y="181737"/>
                    <a:pt x="187642" y="218789"/>
                    <a:pt x="191738" y="255556"/>
                  </a:cubicBezTo>
                  <a:cubicBezTo>
                    <a:pt x="193929" y="273939"/>
                    <a:pt x="194405" y="292417"/>
                    <a:pt x="194596" y="310610"/>
                  </a:cubicBezTo>
                  <a:cubicBezTo>
                    <a:pt x="194500" y="329089"/>
                    <a:pt x="193548" y="347472"/>
                    <a:pt x="190405" y="365569"/>
                  </a:cubicBezTo>
                  <a:cubicBezTo>
                    <a:pt x="187166" y="347472"/>
                    <a:pt x="184404" y="329660"/>
                    <a:pt x="180594" y="312039"/>
                  </a:cubicBezTo>
                  <a:cubicBezTo>
                    <a:pt x="177165" y="294227"/>
                    <a:pt x="173641" y="276606"/>
                    <a:pt x="169736" y="259271"/>
                  </a:cubicBezTo>
                  <a:cubicBezTo>
                    <a:pt x="161830" y="224695"/>
                    <a:pt x="150971" y="191357"/>
                    <a:pt x="135922" y="160115"/>
                  </a:cubicBezTo>
                  <a:cubicBezTo>
                    <a:pt x="121063" y="128778"/>
                    <a:pt x="101441" y="99917"/>
                    <a:pt x="78296" y="73438"/>
                  </a:cubicBezTo>
                  <a:cubicBezTo>
                    <a:pt x="55054" y="46863"/>
                    <a:pt x="28480" y="23146"/>
                    <a:pt x="0" y="0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8" name="Google Shape;378;p5"/>
            <p:cNvSpPr/>
            <p:nvPr/>
          </p:nvSpPr>
          <p:spPr>
            <a:xfrm>
              <a:off x="5464111" y="2360123"/>
              <a:ext cx="224030" cy="385743"/>
            </a:xfrm>
            <a:custGeom>
              <a:avLst/>
              <a:gdLst/>
              <a:ahLst/>
              <a:cxnLst/>
              <a:rect l="l" t="t" r="r" b="b"/>
              <a:pathLst>
                <a:path w="224030" h="385743" extrusionOk="0">
                  <a:moveTo>
                    <a:pt x="0" y="171"/>
                  </a:moveTo>
                  <a:cubicBezTo>
                    <a:pt x="43434" y="-1638"/>
                    <a:pt x="88297" y="10935"/>
                    <a:pt x="126016" y="35890"/>
                  </a:cubicBezTo>
                  <a:cubicBezTo>
                    <a:pt x="164021" y="60750"/>
                    <a:pt x="193643" y="97803"/>
                    <a:pt x="210502" y="140570"/>
                  </a:cubicBezTo>
                  <a:cubicBezTo>
                    <a:pt x="218694" y="162096"/>
                    <a:pt x="222980" y="184956"/>
                    <a:pt x="224028" y="207912"/>
                  </a:cubicBezTo>
                  <a:cubicBezTo>
                    <a:pt x="224123" y="230867"/>
                    <a:pt x="221266" y="253727"/>
                    <a:pt x="214503" y="275253"/>
                  </a:cubicBezTo>
                  <a:cubicBezTo>
                    <a:pt x="201359" y="318306"/>
                    <a:pt x="176498" y="356787"/>
                    <a:pt x="144018" y="385743"/>
                  </a:cubicBezTo>
                  <a:cubicBezTo>
                    <a:pt x="167259" y="349263"/>
                    <a:pt x="184690" y="310115"/>
                    <a:pt x="192881" y="269824"/>
                  </a:cubicBezTo>
                  <a:cubicBezTo>
                    <a:pt x="196596" y="249631"/>
                    <a:pt x="198596" y="229343"/>
                    <a:pt x="197072" y="209245"/>
                  </a:cubicBezTo>
                  <a:cubicBezTo>
                    <a:pt x="195643" y="199339"/>
                    <a:pt x="195167" y="189243"/>
                    <a:pt x="192405" y="179622"/>
                  </a:cubicBezTo>
                  <a:cubicBezTo>
                    <a:pt x="190500" y="169812"/>
                    <a:pt x="187642" y="160191"/>
                    <a:pt x="183928" y="150857"/>
                  </a:cubicBezTo>
                  <a:cubicBezTo>
                    <a:pt x="177165" y="131997"/>
                    <a:pt x="166878" y="114376"/>
                    <a:pt x="154972" y="98088"/>
                  </a:cubicBezTo>
                  <a:cubicBezTo>
                    <a:pt x="143161" y="81515"/>
                    <a:pt x="128778" y="66846"/>
                    <a:pt x="113062" y="53892"/>
                  </a:cubicBezTo>
                  <a:cubicBezTo>
                    <a:pt x="81058" y="28080"/>
                    <a:pt x="42196" y="10268"/>
                    <a:pt x="0" y="171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9" name="Google Shape;379;p5"/>
            <p:cNvSpPr/>
            <p:nvPr/>
          </p:nvSpPr>
          <p:spPr>
            <a:xfrm>
              <a:off x="5516593" y="2357309"/>
              <a:ext cx="218884" cy="351314"/>
            </a:xfrm>
            <a:custGeom>
              <a:avLst/>
              <a:gdLst/>
              <a:ahLst/>
              <a:cxnLst/>
              <a:rect l="l" t="t" r="r" b="b"/>
              <a:pathLst>
                <a:path w="218884" h="351314" extrusionOk="0">
                  <a:moveTo>
                    <a:pt x="0" y="604"/>
                  </a:moveTo>
                  <a:cubicBezTo>
                    <a:pt x="40862" y="-2540"/>
                    <a:pt x="83534" y="6604"/>
                    <a:pt x="120777" y="27750"/>
                  </a:cubicBezTo>
                  <a:cubicBezTo>
                    <a:pt x="158115" y="48895"/>
                    <a:pt x="188690" y="82233"/>
                    <a:pt x="205835" y="122809"/>
                  </a:cubicBezTo>
                  <a:cubicBezTo>
                    <a:pt x="214122" y="143193"/>
                    <a:pt x="218313" y="165100"/>
                    <a:pt x="218884" y="187008"/>
                  </a:cubicBezTo>
                  <a:cubicBezTo>
                    <a:pt x="218599" y="208915"/>
                    <a:pt x="214979" y="230537"/>
                    <a:pt x="207550" y="250635"/>
                  </a:cubicBezTo>
                  <a:cubicBezTo>
                    <a:pt x="193072" y="290830"/>
                    <a:pt x="167545" y="325597"/>
                    <a:pt x="135541" y="351314"/>
                  </a:cubicBezTo>
                  <a:cubicBezTo>
                    <a:pt x="158687" y="317691"/>
                    <a:pt x="176879" y="281686"/>
                    <a:pt x="186119" y="244158"/>
                  </a:cubicBezTo>
                  <a:cubicBezTo>
                    <a:pt x="190405" y="225394"/>
                    <a:pt x="192881" y="206534"/>
                    <a:pt x="191738" y="187770"/>
                  </a:cubicBezTo>
                  <a:cubicBezTo>
                    <a:pt x="190595" y="178531"/>
                    <a:pt x="190119" y="169196"/>
                    <a:pt x="187547" y="160243"/>
                  </a:cubicBezTo>
                  <a:cubicBezTo>
                    <a:pt x="185928" y="151099"/>
                    <a:pt x="182785" y="142240"/>
                    <a:pt x="179356" y="133668"/>
                  </a:cubicBezTo>
                  <a:cubicBezTo>
                    <a:pt x="172498" y="116332"/>
                    <a:pt x="162401" y="100235"/>
                    <a:pt x="150400" y="85567"/>
                  </a:cubicBezTo>
                  <a:cubicBezTo>
                    <a:pt x="138494" y="70708"/>
                    <a:pt x="124301" y="57754"/>
                    <a:pt x="108775" y="46514"/>
                  </a:cubicBezTo>
                  <a:cubicBezTo>
                    <a:pt x="77343" y="24035"/>
                    <a:pt x="39910" y="9367"/>
                    <a:pt x="0" y="604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80" name="Google Shape;380;p5"/>
          <p:cNvGrpSpPr/>
          <p:nvPr/>
        </p:nvGrpSpPr>
        <p:grpSpPr>
          <a:xfrm rot="1922109">
            <a:off x="1680944" y="5251833"/>
            <a:ext cx="806189" cy="1071857"/>
            <a:chOff x="4837651" y="1619725"/>
            <a:chExt cx="897826" cy="1193691"/>
          </a:xfrm>
        </p:grpSpPr>
        <p:sp>
          <p:nvSpPr>
            <p:cNvPr id="381" name="Google Shape;381;p5"/>
            <p:cNvSpPr/>
            <p:nvPr/>
          </p:nvSpPr>
          <p:spPr>
            <a:xfrm>
              <a:off x="4839747" y="1817750"/>
              <a:ext cx="502253" cy="565975"/>
            </a:xfrm>
            <a:custGeom>
              <a:avLst/>
              <a:gdLst/>
              <a:ahLst/>
              <a:cxnLst/>
              <a:rect l="l" t="t" r="r" b="b"/>
              <a:pathLst>
                <a:path w="502253" h="565975" extrusionOk="0">
                  <a:moveTo>
                    <a:pt x="464344" y="565976"/>
                  </a:moveTo>
                  <a:cubicBezTo>
                    <a:pt x="416433" y="488823"/>
                    <a:pt x="301276" y="298037"/>
                    <a:pt x="219265" y="207550"/>
                  </a:cubicBezTo>
                  <a:cubicBezTo>
                    <a:pt x="146018" y="126778"/>
                    <a:pt x="70771" y="57817"/>
                    <a:pt x="0" y="0"/>
                  </a:cubicBezTo>
                  <a:cubicBezTo>
                    <a:pt x="74009" y="50578"/>
                    <a:pt x="155162" y="113728"/>
                    <a:pt x="234410" y="190881"/>
                  </a:cubicBezTo>
                  <a:cubicBezTo>
                    <a:pt x="331661" y="285560"/>
                    <a:pt x="453104" y="481108"/>
                    <a:pt x="502253" y="558832"/>
                  </a:cubicBezTo>
                  <a:cubicBezTo>
                    <a:pt x="489585" y="561213"/>
                    <a:pt x="476917" y="563594"/>
                    <a:pt x="464344" y="565976"/>
                  </a:cubicBezTo>
                  <a:close/>
                </a:path>
              </a:pathLst>
            </a:custGeom>
            <a:solidFill>
              <a:srgbClr val="B4E64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2" name="Google Shape;382;p5"/>
            <p:cNvSpPr/>
            <p:nvPr/>
          </p:nvSpPr>
          <p:spPr>
            <a:xfrm>
              <a:off x="4862893" y="1619725"/>
              <a:ext cx="516921" cy="760380"/>
            </a:xfrm>
            <a:custGeom>
              <a:avLst/>
              <a:gdLst/>
              <a:ahLst/>
              <a:cxnLst/>
              <a:rect l="l" t="t" r="r" b="b"/>
              <a:pathLst>
                <a:path w="516921" h="760380" extrusionOk="0">
                  <a:moveTo>
                    <a:pt x="460153" y="760381"/>
                  </a:moveTo>
                  <a:cubicBezTo>
                    <a:pt x="374999" y="673894"/>
                    <a:pt x="274034" y="493014"/>
                    <a:pt x="245269" y="437769"/>
                  </a:cubicBezTo>
                  <a:cubicBezTo>
                    <a:pt x="207169" y="364712"/>
                    <a:pt x="206597" y="334899"/>
                    <a:pt x="154781" y="261176"/>
                  </a:cubicBezTo>
                  <a:cubicBezTo>
                    <a:pt x="117348" y="207931"/>
                    <a:pt x="91154" y="185833"/>
                    <a:pt x="56579" y="127540"/>
                  </a:cubicBezTo>
                  <a:cubicBezTo>
                    <a:pt x="25622" y="75533"/>
                    <a:pt x="9144" y="30099"/>
                    <a:pt x="0" y="0"/>
                  </a:cubicBezTo>
                  <a:cubicBezTo>
                    <a:pt x="18193" y="35243"/>
                    <a:pt x="49530" y="88106"/>
                    <a:pt x="101917" y="146780"/>
                  </a:cubicBezTo>
                  <a:cubicBezTo>
                    <a:pt x="150114" y="200787"/>
                    <a:pt x="176117" y="214884"/>
                    <a:pt x="215265" y="263652"/>
                  </a:cubicBezTo>
                  <a:cubicBezTo>
                    <a:pt x="266033" y="326993"/>
                    <a:pt x="272225" y="365379"/>
                    <a:pt x="302038" y="427101"/>
                  </a:cubicBezTo>
                  <a:cubicBezTo>
                    <a:pt x="328517" y="481870"/>
                    <a:pt x="427958" y="663035"/>
                    <a:pt x="516922" y="749713"/>
                  </a:cubicBezTo>
                  <a:cubicBezTo>
                    <a:pt x="498062" y="753237"/>
                    <a:pt x="479107" y="756857"/>
                    <a:pt x="460153" y="760381"/>
                  </a:cubicBezTo>
                  <a:close/>
                </a:path>
              </a:pathLst>
            </a:custGeom>
            <a:solidFill>
              <a:srgbClr val="B4E64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3" name="Google Shape;383;p5"/>
            <p:cNvSpPr/>
            <p:nvPr/>
          </p:nvSpPr>
          <p:spPr>
            <a:xfrm>
              <a:off x="5104447" y="1718309"/>
              <a:ext cx="250031" cy="656177"/>
            </a:xfrm>
            <a:custGeom>
              <a:avLst/>
              <a:gdLst/>
              <a:ahLst/>
              <a:cxnLst/>
              <a:rect l="l" t="t" r="r" b="b"/>
              <a:pathLst>
                <a:path w="250031" h="656177" extrusionOk="0">
                  <a:moveTo>
                    <a:pt x="250031" y="639318"/>
                  </a:moveTo>
                  <a:cubicBezTo>
                    <a:pt x="203359" y="561785"/>
                    <a:pt x="104299" y="365474"/>
                    <a:pt x="66484" y="259842"/>
                  </a:cubicBezTo>
                  <a:cubicBezTo>
                    <a:pt x="32766" y="165545"/>
                    <a:pt x="12192" y="77915"/>
                    <a:pt x="0" y="0"/>
                  </a:cubicBezTo>
                  <a:cubicBezTo>
                    <a:pt x="2762" y="75057"/>
                    <a:pt x="13525" y="162211"/>
                    <a:pt x="39719" y="257556"/>
                  </a:cubicBezTo>
                  <a:cubicBezTo>
                    <a:pt x="71914" y="374523"/>
                    <a:pt x="171545" y="577501"/>
                    <a:pt x="218027" y="656177"/>
                  </a:cubicBezTo>
                  <a:cubicBezTo>
                    <a:pt x="228695" y="650462"/>
                    <a:pt x="239363" y="644938"/>
                    <a:pt x="250031" y="639318"/>
                  </a:cubicBezTo>
                  <a:close/>
                </a:path>
              </a:pathLst>
            </a:custGeom>
            <a:solidFill>
              <a:srgbClr val="B4E64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4" name="Google Shape;384;p5"/>
            <p:cNvSpPr/>
            <p:nvPr/>
          </p:nvSpPr>
          <p:spPr>
            <a:xfrm>
              <a:off x="4837651" y="1816797"/>
              <a:ext cx="494442" cy="558641"/>
            </a:xfrm>
            <a:custGeom>
              <a:avLst/>
              <a:gdLst/>
              <a:ahLst/>
              <a:cxnLst/>
              <a:rect l="l" t="t" r="r" b="b"/>
              <a:pathLst>
                <a:path w="494442" h="558641" extrusionOk="0">
                  <a:moveTo>
                    <a:pt x="472440" y="558641"/>
                  </a:moveTo>
                  <a:cubicBezTo>
                    <a:pt x="415766" y="484918"/>
                    <a:pt x="293942" y="296894"/>
                    <a:pt x="210693" y="207740"/>
                  </a:cubicBezTo>
                  <a:cubicBezTo>
                    <a:pt x="136493" y="128111"/>
                    <a:pt x="64865" y="58960"/>
                    <a:pt x="0" y="0"/>
                  </a:cubicBezTo>
                  <a:cubicBezTo>
                    <a:pt x="64675" y="52769"/>
                    <a:pt x="138017" y="117348"/>
                    <a:pt x="214884" y="194310"/>
                  </a:cubicBezTo>
                  <a:cubicBezTo>
                    <a:pt x="309182" y="288798"/>
                    <a:pt x="436721" y="481584"/>
                    <a:pt x="494443" y="556070"/>
                  </a:cubicBezTo>
                  <a:cubicBezTo>
                    <a:pt x="487109" y="556927"/>
                    <a:pt x="479774" y="557784"/>
                    <a:pt x="472440" y="558641"/>
                  </a:cubicBezTo>
                  <a:close/>
                </a:path>
              </a:pathLst>
            </a:custGeom>
            <a:solidFill>
              <a:srgbClr val="9BC04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5" name="Google Shape;385;p5"/>
            <p:cNvSpPr/>
            <p:nvPr/>
          </p:nvSpPr>
          <p:spPr>
            <a:xfrm>
              <a:off x="4864702" y="1628298"/>
              <a:ext cx="523398" cy="749426"/>
            </a:xfrm>
            <a:custGeom>
              <a:avLst/>
              <a:gdLst/>
              <a:ahLst/>
              <a:cxnLst/>
              <a:rect l="l" t="t" r="r" b="b"/>
              <a:pathLst>
                <a:path w="523398" h="749426" extrusionOk="0">
                  <a:moveTo>
                    <a:pt x="490347" y="749427"/>
                  </a:moveTo>
                  <a:cubicBezTo>
                    <a:pt x="412718" y="660464"/>
                    <a:pt x="308610" y="480822"/>
                    <a:pt x="275177" y="427196"/>
                  </a:cubicBezTo>
                  <a:cubicBezTo>
                    <a:pt x="231076" y="356235"/>
                    <a:pt x="222504" y="329089"/>
                    <a:pt x="169545" y="255937"/>
                  </a:cubicBezTo>
                  <a:cubicBezTo>
                    <a:pt x="131254" y="202978"/>
                    <a:pt x="108680" y="179832"/>
                    <a:pt x="70771" y="122682"/>
                  </a:cubicBezTo>
                  <a:cubicBezTo>
                    <a:pt x="36957" y="71628"/>
                    <a:pt x="14097" y="28384"/>
                    <a:pt x="0" y="0"/>
                  </a:cubicBezTo>
                  <a:cubicBezTo>
                    <a:pt x="21241" y="34195"/>
                    <a:pt x="55531" y="86011"/>
                    <a:pt x="104775" y="145637"/>
                  </a:cubicBezTo>
                  <a:cubicBezTo>
                    <a:pt x="150114" y="200501"/>
                    <a:pt x="170402" y="216503"/>
                    <a:pt x="208597" y="265652"/>
                  </a:cubicBezTo>
                  <a:cubicBezTo>
                    <a:pt x="258127" y="329375"/>
                    <a:pt x="272510" y="364903"/>
                    <a:pt x="308229" y="424529"/>
                  </a:cubicBezTo>
                  <a:cubicBezTo>
                    <a:pt x="340042" y="477488"/>
                    <a:pt x="443294" y="657225"/>
                    <a:pt x="523399" y="746760"/>
                  </a:cubicBezTo>
                  <a:cubicBezTo>
                    <a:pt x="512350" y="747617"/>
                    <a:pt x="501396" y="748570"/>
                    <a:pt x="490347" y="749427"/>
                  </a:cubicBezTo>
                  <a:close/>
                </a:path>
              </a:pathLst>
            </a:custGeom>
            <a:solidFill>
              <a:srgbClr val="9BC04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6" name="Google Shape;386;p5"/>
            <p:cNvSpPr/>
            <p:nvPr/>
          </p:nvSpPr>
          <p:spPr>
            <a:xfrm>
              <a:off x="5106447" y="1726691"/>
              <a:ext cx="223837" cy="649319"/>
            </a:xfrm>
            <a:custGeom>
              <a:avLst/>
              <a:gdLst/>
              <a:ahLst/>
              <a:cxnLst/>
              <a:rect l="l" t="t" r="r" b="b"/>
              <a:pathLst>
                <a:path w="223837" h="649319" extrusionOk="0">
                  <a:moveTo>
                    <a:pt x="223838" y="639985"/>
                  </a:moveTo>
                  <a:cubicBezTo>
                    <a:pt x="188119" y="558832"/>
                    <a:pt x="98584" y="359950"/>
                    <a:pt x="65437" y="254413"/>
                  </a:cubicBezTo>
                  <a:cubicBezTo>
                    <a:pt x="35909" y="160211"/>
                    <a:pt x="14954" y="74771"/>
                    <a:pt x="0" y="0"/>
                  </a:cubicBezTo>
                  <a:cubicBezTo>
                    <a:pt x="8954" y="70199"/>
                    <a:pt x="24003" y="153353"/>
                    <a:pt x="49054" y="246983"/>
                  </a:cubicBezTo>
                  <a:cubicBezTo>
                    <a:pt x="79819" y="361950"/>
                    <a:pt x="170402" y="567119"/>
                    <a:pt x="206121" y="649319"/>
                  </a:cubicBezTo>
                  <a:cubicBezTo>
                    <a:pt x="212026" y="646176"/>
                    <a:pt x="217932" y="643128"/>
                    <a:pt x="223838" y="639985"/>
                  </a:cubicBezTo>
                  <a:close/>
                </a:path>
              </a:pathLst>
            </a:custGeom>
            <a:solidFill>
              <a:srgbClr val="9BC04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7" name="Google Shape;387;p5"/>
            <p:cNvSpPr/>
            <p:nvPr/>
          </p:nvSpPr>
          <p:spPr>
            <a:xfrm>
              <a:off x="5241200" y="2264568"/>
              <a:ext cx="491112" cy="548848"/>
            </a:xfrm>
            <a:custGeom>
              <a:avLst/>
              <a:gdLst/>
              <a:ahLst/>
              <a:cxnLst/>
              <a:rect l="l" t="t" r="r" b="b"/>
              <a:pathLst>
                <a:path w="491112" h="548848" extrusionOk="0">
                  <a:moveTo>
                    <a:pt x="437604" y="148781"/>
                  </a:moveTo>
                  <a:cubicBezTo>
                    <a:pt x="399885" y="108394"/>
                    <a:pt x="342830" y="83248"/>
                    <a:pt x="288347" y="82677"/>
                  </a:cubicBezTo>
                  <a:cubicBezTo>
                    <a:pt x="234054" y="82106"/>
                    <a:pt x="207575" y="106299"/>
                    <a:pt x="159759" y="91631"/>
                  </a:cubicBezTo>
                  <a:cubicBezTo>
                    <a:pt x="128136" y="81915"/>
                    <a:pt x="106515" y="61246"/>
                    <a:pt x="93751" y="46292"/>
                  </a:cubicBezTo>
                  <a:lnTo>
                    <a:pt x="83274" y="0"/>
                  </a:lnTo>
                  <a:lnTo>
                    <a:pt x="76416" y="36195"/>
                  </a:lnTo>
                  <a:cubicBezTo>
                    <a:pt x="75939" y="38862"/>
                    <a:pt x="72320" y="39433"/>
                    <a:pt x="70986" y="37148"/>
                  </a:cubicBezTo>
                  <a:lnTo>
                    <a:pt x="54699" y="8477"/>
                  </a:lnTo>
                  <a:lnTo>
                    <a:pt x="66700" y="45910"/>
                  </a:lnTo>
                  <a:lnTo>
                    <a:pt x="42030" y="21431"/>
                  </a:lnTo>
                  <a:lnTo>
                    <a:pt x="51651" y="54007"/>
                  </a:lnTo>
                  <a:lnTo>
                    <a:pt x="24504" y="31718"/>
                  </a:lnTo>
                  <a:lnTo>
                    <a:pt x="31362" y="54864"/>
                  </a:lnTo>
                  <a:cubicBezTo>
                    <a:pt x="32124" y="57340"/>
                    <a:pt x="29457" y="59436"/>
                    <a:pt x="27171" y="58198"/>
                  </a:cubicBezTo>
                  <a:lnTo>
                    <a:pt x="2406" y="44767"/>
                  </a:lnTo>
                  <a:lnTo>
                    <a:pt x="35839" y="86868"/>
                  </a:lnTo>
                  <a:cubicBezTo>
                    <a:pt x="46126" y="103632"/>
                    <a:pt x="59080" y="130492"/>
                    <a:pt x="58413" y="163354"/>
                  </a:cubicBezTo>
                  <a:cubicBezTo>
                    <a:pt x="57366" y="213074"/>
                    <a:pt x="25933" y="230315"/>
                    <a:pt x="9264" y="281750"/>
                  </a:cubicBezTo>
                  <a:cubicBezTo>
                    <a:pt x="-7404" y="333280"/>
                    <a:pt x="-1308" y="394907"/>
                    <a:pt x="25362" y="443198"/>
                  </a:cubicBezTo>
                  <a:cubicBezTo>
                    <a:pt x="71367" y="526352"/>
                    <a:pt x="162522" y="544163"/>
                    <a:pt x="171094" y="545687"/>
                  </a:cubicBezTo>
                  <a:cubicBezTo>
                    <a:pt x="240817" y="558070"/>
                    <a:pt x="297777" y="531686"/>
                    <a:pt x="333019" y="507873"/>
                  </a:cubicBezTo>
                  <a:lnTo>
                    <a:pt x="341401" y="536258"/>
                  </a:lnTo>
                  <a:lnTo>
                    <a:pt x="345306" y="505968"/>
                  </a:lnTo>
                  <a:lnTo>
                    <a:pt x="367119" y="520160"/>
                  </a:lnTo>
                  <a:lnTo>
                    <a:pt x="359594" y="494633"/>
                  </a:lnTo>
                  <a:lnTo>
                    <a:pt x="397218" y="511302"/>
                  </a:lnTo>
                  <a:lnTo>
                    <a:pt x="378168" y="477869"/>
                  </a:lnTo>
                  <a:lnTo>
                    <a:pt x="417315" y="490157"/>
                  </a:lnTo>
                  <a:lnTo>
                    <a:pt x="391407" y="467296"/>
                  </a:lnTo>
                  <a:cubicBezTo>
                    <a:pt x="426078" y="443675"/>
                    <a:pt x="478275" y="396145"/>
                    <a:pt x="489515" y="318802"/>
                  </a:cubicBezTo>
                  <a:cubicBezTo>
                    <a:pt x="490753" y="309848"/>
                    <a:pt x="502469" y="218313"/>
                    <a:pt x="437604" y="148781"/>
                  </a:cubicBezTo>
                  <a:close/>
                </a:path>
              </a:pathLst>
            </a:custGeom>
            <a:solidFill>
              <a:srgbClr val="F59F5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8" name="Google Shape;388;p5"/>
            <p:cNvSpPr/>
            <p:nvPr/>
          </p:nvSpPr>
          <p:spPr>
            <a:xfrm>
              <a:off x="5351049" y="2328195"/>
              <a:ext cx="237995" cy="431768"/>
            </a:xfrm>
            <a:custGeom>
              <a:avLst/>
              <a:gdLst/>
              <a:ahLst/>
              <a:cxnLst/>
              <a:rect l="l" t="t" r="r" b="b"/>
              <a:pathLst>
                <a:path w="237995" h="431768" extrusionOk="0">
                  <a:moveTo>
                    <a:pt x="233934" y="431768"/>
                  </a:moveTo>
                  <a:cubicBezTo>
                    <a:pt x="228314" y="389382"/>
                    <a:pt x="221552" y="347853"/>
                    <a:pt x="208312" y="308896"/>
                  </a:cubicBezTo>
                  <a:cubicBezTo>
                    <a:pt x="195072" y="270224"/>
                    <a:pt x="175355" y="234410"/>
                    <a:pt x="146495" y="206978"/>
                  </a:cubicBezTo>
                  <a:cubicBezTo>
                    <a:pt x="132112" y="192977"/>
                    <a:pt x="115443" y="179451"/>
                    <a:pt x="99917" y="164497"/>
                  </a:cubicBezTo>
                  <a:cubicBezTo>
                    <a:pt x="84392" y="149447"/>
                    <a:pt x="69056" y="133731"/>
                    <a:pt x="56102" y="116110"/>
                  </a:cubicBezTo>
                  <a:cubicBezTo>
                    <a:pt x="29623" y="81344"/>
                    <a:pt x="10001" y="41719"/>
                    <a:pt x="0" y="0"/>
                  </a:cubicBezTo>
                  <a:cubicBezTo>
                    <a:pt x="21050" y="37243"/>
                    <a:pt x="45149" y="71533"/>
                    <a:pt x="73152" y="101727"/>
                  </a:cubicBezTo>
                  <a:cubicBezTo>
                    <a:pt x="87440" y="116681"/>
                    <a:pt x="102013" y="131064"/>
                    <a:pt x="118110" y="144399"/>
                  </a:cubicBezTo>
                  <a:cubicBezTo>
                    <a:pt x="133826" y="158020"/>
                    <a:pt x="150400" y="170974"/>
                    <a:pt x="166497" y="186500"/>
                  </a:cubicBezTo>
                  <a:cubicBezTo>
                    <a:pt x="182404" y="202406"/>
                    <a:pt x="196310" y="220599"/>
                    <a:pt x="206693" y="240506"/>
                  </a:cubicBezTo>
                  <a:cubicBezTo>
                    <a:pt x="216884" y="260413"/>
                    <a:pt x="224885" y="281273"/>
                    <a:pt x="229648" y="302800"/>
                  </a:cubicBezTo>
                  <a:cubicBezTo>
                    <a:pt x="239649" y="345662"/>
                    <a:pt x="240125" y="389477"/>
                    <a:pt x="233934" y="431768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9" name="Google Shape;389;p5"/>
            <p:cNvSpPr/>
            <p:nvPr/>
          </p:nvSpPr>
          <p:spPr>
            <a:xfrm>
              <a:off x="5317140" y="2303430"/>
              <a:ext cx="246030" cy="468629"/>
            </a:xfrm>
            <a:custGeom>
              <a:avLst/>
              <a:gdLst/>
              <a:ahLst/>
              <a:cxnLst/>
              <a:rect l="l" t="t" r="r" b="b"/>
              <a:pathLst>
                <a:path w="246030" h="468629" extrusionOk="0">
                  <a:moveTo>
                    <a:pt x="246031" y="468630"/>
                  </a:moveTo>
                  <a:cubicBezTo>
                    <a:pt x="198692" y="460724"/>
                    <a:pt x="150590" y="444436"/>
                    <a:pt x="111919" y="410623"/>
                  </a:cubicBezTo>
                  <a:cubicBezTo>
                    <a:pt x="92583" y="394049"/>
                    <a:pt x="77248" y="371761"/>
                    <a:pt x="68199" y="346996"/>
                  </a:cubicBezTo>
                  <a:cubicBezTo>
                    <a:pt x="59150" y="321755"/>
                    <a:pt x="59341" y="294799"/>
                    <a:pt x="60293" y="270796"/>
                  </a:cubicBezTo>
                  <a:cubicBezTo>
                    <a:pt x="61817" y="246602"/>
                    <a:pt x="62960" y="223647"/>
                    <a:pt x="61627" y="200596"/>
                  </a:cubicBezTo>
                  <a:cubicBezTo>
                    <a:pt x="60579" y="177546"/>
                    <a:pt x="56769" y="154591"/>
                    <a:pt x="51816" y="131826"/>
                  </a:cubicBezTo>
                  <a:cubicBezTo>
                    <a:pt x="41243" y="86392"/>
                    <a:pt x="22860" y="42481"/>
                    <a:pt x="0" y="0"/>
                  </a:cubicBezTo>
                  <a:cubicBezTo>
                    <a:pt x="32575" y="35623"/>
                    <a:pt x="58007" y="78772"/>
                    <a:pt x="73342" y="125825"/>
                  </a:cubicBezTo>
                  <a:cubicBezTo>
                    <a:pt x="81248" y="149257"/>
                    <a:pt x="85820" y="173831"/>
                    <a:pt x="88583" y="198596"/>
                  </a:cubicBezTo>
                  <a:cubicBezTo>
                    <a:pt x="90869" y="223361"/>
                    <a:pt x="89916" y="248507"/>
                    <a:pt x="88773" y="272225"/>
                  </a:cubicBezTo>
                  <a:cubicBezTo>
                    <a:pt x="87249" y="295942"/>
                    <a:pt x="87344" y="317944"/>
                    <a:pt x="93726" y="338519"/>
                  </a:cubicBezTo>
                  <a:cubicBezTo>
                    <a:pt x="99822" y="359378"/>
                    <a:pt x="111919" y="378238"/>
                    <a:pt x="127254" y="394716"/>
                  </a:cubicBezTo>
                  <a:cubicBezTo>
                    <a:pt x="158687" y="427577"/>
                    <a:pt x="201930" y="449580"/>
                    <a:pt x="246031" y="468630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0" name="Google Shape;390;p5"/>
            <p:cNvSpPr/>
            <p:nvPr/>
          </p:nvSpPr>
          <p:spPr>
            <a:xfrm>
              <a:off x="5306377" y="2300858"/>
              <a:ext cx="256793" cy="484002"/>
            </a:xfrm>
            <a:custGeom>
              <a:avLst/>
              <a:gdLst/>
              <a:ahLst/>
              <a:cxnLst/>
              <a:rect l="l" t="t" r="r" b="b"/>
              <a:pathLst>
                <a:path w="256793" h="484002" extrusionOk="0">
                  <a:moveTo>
                    <a:pt x="0" y="0"/>
                  </a:moveTo>
                  <a:cubicBezTo>
                    <a:pt x="21526" y="49244"/>
                    <a:pt x="33909" y="103061"/>
                    <a:pt x="36576" y="157639"/>
                  </a:cubicBezTo>
                  <a:cubicBezTo>
                    <a:pt x="38481" y="184880"/>
                    <a:pt x="35909" y="212789"/>
                    <a:pt x="34099" y="238887"/>
                  </a:cubicBezTo>
                  <a:cubicBezTo>
                    <a:pt x="33338" y="251936"/>
                    <a:pt x="32671" y="264509"/>
                    <a:pt x="33528" y="276987"/>
                  </a:cubicBezTo>
                  <a:cubicBezTo>
                    <a:pt x="34290" y="289560"/>
                    <a:pt x="36290" y="301752"/>
                    <a:pt x="38862" y="314706"/>
                  </a:cubicBezTo>
                  <a:cubicBezTo>
                    <a:pt x="43529" y="340614"/>
                    <a:pt x="49625" y="365284"/>
                    <a:pt x="60674" y="387477"/>
                  </a:cubicBezTo>
                  <a:cubicBezTo>
                    <a:pt x="71342" y="409766"/>
                    <a:pt x="87344" y="428911"/>
                    <a:pt x="107728" y="442913"/>
                  </a:cubicBezTo>
                  <a:cubicBezTo>
                    <a:pt x="117729" y="450342"/>
                    <a:pt x="129159" y="455390"/>
                    <a:pt x="140779" y="460248"/>
                  </a:cubicBezTo>
                  <a:cubicBezTo>
                    <a:pt x="152686" y="464630"/>
                    <a:pt x="165068" y="467868"/>
                    <a:pt x="177832" y="470059"/>
                  </a:cubicBezTo>
                  <a:cubicBezTo>
                    <a:pt x="203454" y="474250"/>
                    <a:pt x="230124" y="474250"/>
                    <a:pt x="256794" y="471107"/>
                  </a:cubicBezTo>
                  <a:cubicBezTo>
                    <a:pt x="231457" y="480346"/>
                    <a:pt x="204121" y="484442"/>
                    <a:pt x="176498" y="483965"/>
                  </a:cubicBezTo>
                  <a:cubicBezTo>
                    <a:pt x="162687" y="483394"/>
                    <a:pt x="148780" y="481394"/>
                    <a:pt x="135064" y="478060"/>
                  </a:cubicBezTo>
                  <a:cubicBezTo>
                    <a:pt x="121539" y="474155"/>
                    <a:pt x="108013" y="469106"/>
                    <a:pt x="95726" y="461677"/>
                  </a:cubicBezTo>
                  <a:cubicBezTo>
                    <a:pt x="70390" y="447770"/>
                    <a:pt x="50292" y="424910"/>
                    <a:pt x="36481" y="399764"/>
                  </a:cubicBezTo>
                  <a:cubicBezTo>
                    <a:pt x="22860" y="374333"/>
                    <a:pt x="16002" y="346520"/>
                    <a:pt x="10763" y="320040"/>
                  </a:cubicBezTo>
                  <a:cubicBezTo>
                    <a:pt x="8287" y="306705"/>
                    <a:pt x="6191" y="292513"/>
                    <a:pt x="5620" y="278416"/>
                  </a:cubicBezTo>
                  <a:cubicBezTo>
                    <a:pt x="5048" y="264224"/>
                    <a:pt x="5620" y="250031"/>
                    <a:pt x="7144" y="236506"/>
                  </a:cubicBezTo>
                  <a:cubicBezTo>
                    <a:pt x="8668" y="222885"/>
                    <a:pt x="10477" y="209836"/>
                    <a:pt x="11716" y="196882"/>
                  </a:cubicBezTo>
                  <a:cubicBezTo>
                    <a:pt x="12859" y="183833"/>
                    <a:pt x="13811" y="170879"/>
                    <a:pt x="14288" y="157829"/>
                  </a:cubicBezTo>
                  <a:cubicBezTo>
                    <a:pt x="15907" y="105537"/>
                    <a:pt x="10192" y="52769"/>
                    <a:pt x="0" y="0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1" name="Google Shape;391;p5"/>
            <p:cNvSpPr/>
            <p:nvPr/>
          </p:nvSpPr>
          <p:spPr>
            <a:xfrm>
              <a:off x="5252515" y="2323909"/>
              <a:ext cx="337421" cy="475588"/>
            </a:xfrm>
            <a:custGeom>
              <a:avLst/>
              <a:gdLst/>
              <a:ahLst/>
              <a:cxnLst/>
              <a:rect l="l" t="t" r="r" b="b"/>
              <a:pathLst>
                <a:path w="337421" h="475588" extrusionOk="0">
                  <a:moveTo>
                    <a:pt x="43289" y="0"/>
                  </a:moveTo>
                  <a:cubicBezTo>
                    <a:pt x="53100" y="28670"/>
                    <a:pt x="58053" y="59150"/>
                    <a:pt x="58624" y="89916"/>
                  </a:cubicBezTo>
                  <a:cubicBezTo>
                    <a:pt x="58815" y="105346"/>
                    <a:pt x="57862" y="120777"/>
                    <a:pt x="55576" y="136207"/>
                  </a:cubicBezTo>
                  <a:cubicBezTo>
                    <a:pt x="53386" y="151733"/>
                    <a:pt x="48909" y="166973"/>
                    <a:pt x="44051" y="181546"/>
                  </a:cubicBezTo>
                  <a:cubicBezTo>
                    <a:pt x="39098" y="196120"/>
                    <a:pt x="34050" y="209645"/>
                    <a:pt x="31097" y="223266"/>
                  </a:cubicBezTo>
                  <a:cubicBezTo>
                    <a:pt x="27954" y="236887"/>
                    <a:pt x="27001" y="250793"/>
                    <a:pt x="27097" y="265271"/>
                  </a:cubicBezTo>
                  <a:cubicBezTo>
                    <a:pt x="27001" y="293751"/>
                    <a:pt x="31478" y="322326"/>
                    <a:pt x="42051" y="348139"/>
                  </a:cubicBezTo>
                  <a:cubicBezTo>
                    <a:pt x="51957" y="374142"/>
                    <a:pt x="68721" y="397097"/>
                    <a:pt x="90152" y="414528"/>
                  </a:cubicBezTo>
                  <a:cubicBezTo>
                    <a:pt x="111393" y="432435"/>
                    <a:pt x="137968" y="443579"/>
                    <a:pt x="165781" y="450342"/>
                  </a:cubicBezTo>
                  <a:cubicBezTo>
                    <a:pt x="193975" y="456533"/>
                    <a:pt x="223312" y="459676"/>
                    <a:pt x="252268" y="456152"/>
                  </a:cubicBezTo>
                  <a:cubicBezTo>
                    <a:pt x="281414" y="453199"/>
                    <a:pt x="310180" y="444341"/>
                    <a:pt x="337421" y="431387"/>
                  </a:cubicBezTo>
                  <a:cubicBezTo>
                    <a:pt x="313323" y="449770"/>
                    <a:pt x="284843" y="462820"/>
                    <a:pt x="254649" y="469963"/>
                  </a:cubicBezTo>
                  <a:cubicBezTo>
                    <a:pt x="239504" y="473392"/>
                    <a:pt x="223883" y="475297"/>
                    <a:pt x="208167" y="475583"/>
                  </a:cubicBezTo>
                  <a:cubicBezTo>
                    <a:pt x="192355" y="475678"/>
                    <a:pt x="177211" y="474536"/>
                    <a:pt x="161494" y="472154"/>
                  </a:cubicBezTo>
                  <a:cubicBezTo>
                    <a:pt x="130348" y="467392"/>
                    <a:pt x="99487" y="455390"/>
                    <a:pt x="73483" y="435673"/>
                  </a:cubicBezTo>
                  <a:cubicBezTo>
                    <a:pt x="47575" y="415861"/>
                    <a:pt x="27573" y="388620"/>
                    <a:pt x="15571" y="358521"/>
                  </a:cubicBezTo>
                  <a:cubicBezTo>
                    <a:pt x="3856" y="328327"/>
                    <a:pt x="-907" y="296228"/>
                    <a:pt x="141" y="264509"/>
                  </a:cubicBezTo>
                  <a:cubicBezTo>
                    <a:pt x="808" y="248984"/>
                    <a:pt x="2617" y="232696"/>
                    <a:pt x="6904" y="217075"/>
                  </a:cubicBezTo>
                  <a:cubicBezTo>
                    <a:pt x="10904" y="201359"/>
                    <a:pt x="17572" y="186976"/>
                    <a:pt x="23287" y="173450"/>
                  </a:cubicBezTo>
                  <a:cubicBezTo>
                    <a:pt x="35002" y="146685"/>
                    <a:pt x="41860" y="118586"/>
                    <a:pt x="44718" y="89059"/>
                  </a:cubicBezTo>
                  <a:cubicBezTo>
                    <a:pt x="47956" y="60007"/>
                    <a:pt x="47004" y="30004"/>
                    <a:pt x="43289" y="0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2" name="Google Shape;392;p5"/>
            <p:cNvSpPr/>
            <p:nvPr/>
          </p:nvSpPr>
          <p:spPr>
            <a:xfrm>
              <a:off x="5425058" y="2368295"/>
              <a:ext cx="194595" cy="365569"/>
            </a:xfrm>
            <a:custGeom>
              <a:avLst/>
              <a:gdLst/>
              <a:ahLst/>
              <a:cxnLst/>
              <a:rect l="l" t="t" r="r" b="b"/>
              <a:pathLst>
                <a:path w="194595" h="365569" extrusionOk="0">
                  <a:moveTo>
                    <a:pt x="0" y="0"/>
                  </a:moveTo>
                  <a:cubicBezTo>
                    <a:pt x="34385" y="12859"/>
                    <a:pt x="66389" y="32671"/>
                    <a:pt x="94107" y="57817"/>
                  </a:cubicBezTo>
                  <a:cubicBezTo>
                    <a:pt x="108204" y="70199"/>
                    <a:pt x="120587" y="84392"/>
                    <a:pt x="132207" y="99346"/>
                  </a:cubicBezTo>
                  <a:cubicBezTo>
                    <a:pt x="143542" y="114395"/>
                    <a:pt x="153067" y="130873"/>
                    <a:pt x="161639" y="147733"/>
                  </a:cubicBezTo>
                  <a:cubicBezTo>
                    <a:pt x="178308" y="181737"/>
                    <a:pt x="187642" y="218789"/>
                    <a:pt x="191738" y="255556"/>
                  </a:cubicBezTo>
                  <a:cubicBezTo>
                    <a:pt x="193929" y="273939"/>
                    <a:pt x="194405" y="292417"/>
                    <a:pt x="194596" y="310610"/>
                  </a:cubicBezTo>
                  <a:cubicBezTo>
                    <a:pt x="194500" y="329089"/>
                    <a:pt x="193548" y="347472"/>
                    <a:pt x="190405" y="365569"/>
                  </a:cubicBezTo>
                  <a:cubicBezTo>
                    <a:pt x="187166" y="347472"/>
                    <a:pt x="184404" y="329660"/>
                    <a:pt x="180594" y="312039"/>
                  </a:cubicBezTo>
                  <a:cubicBezTo>
                    <a:pt x="177165" y="294227"/>
                    <a:pt x="173641" y="276606"/>
                    <a:pt x="169736" y="259271"/>
                  </a:cubicBezTo>
                  <a:cubicBezTo>
                    <a:pt x="161830" y="224695"/>
                    <a:pt x="150971" y="191357"/>
                    <a:pt x="135922" y="160115"/>
                  </a:cubicBezTo>
                  <a:cubicBezTo>
                    <a:pt x="121063" y="128778"/>
                    <a:pt x="101441" y="99917"/>
                    <a:pt x="78296" y="73438"/>
                  </a:cubicBezTo>
                  <a:cubicBezTo>
                    <a:pt x="55054" y="46863"/>
                    <a:pt x="28480" y="23146"/>
                    <a:pt x="0" y="0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3" name="Google Shape;393;p5"/>
            <p:cNvSpPr/>
            <p:nvPr/>
          </p:nvSpPr>
          <p:spPr>
            <a:xfrm>
              <a:off x="5464111" y="2360123"/>
              <a:ext cx="224030" cy="385743"/>
            </a:xfrm>
            <a:custGeom>
              <a:avLst/>
              <a:gdLst/>
              <a:ahLst/>
              <a:cxnLst/>
              <a:rect l="l" t="t" r="r" b="b"/>
              <a:pathLst>
                <a:path w="224030" h="385743" extrusionOk="0">
                  <a:moveTo>
                    <a:pt x="0" y="171"/>
                  </a:moveTo>
                  <a:cubicBezTo>
                    <a:pt x="43434" y="-1638"/>
                    <a:pt x="88297" y="10935"/>
                    <a:pt x="126016" y="35890"/>
                  </a:cubicBezTo>
                  <a:cubicBezTo>
                    <a:pt x="164021" y="60750"/>
                    <a:pt x="193643" y="97803"/>
                    <a:pt x="210502" y="140570"/>
                  </a:cubicBezTo>
                  <a:cubicBezTo>
                    <a:pt x="218694" y="162096"/>
                    <a:pt x="222980" y="184956"/>
                    <a:pt x="224028" y="207912"/>
                  </a:cubicBezTo>
                  <a:cubicBezTo>
                    <a:pt x="224123" y="230867"/>
                    <a:pt x="221266" y="253727"/>
                    <a:pt x="214503" y="275253"/>
                  </a:cubicBezTo>
                  <a:cubicBezTo>
                    <a:pt x="201359" y="318306"/>
                    <a:pt x="176498" y="356787"/>
                    <a:pt x="144018" y="385743"/>
                  </a:cubicBezTo>
                  <a:cubicBezTo>
                    <a:pt x="167259" y="349263"/>
                    <a:pt x="184690" y="310115"/>
                    <a:pt x="192881" y="269824"/>
                  </a:cubicBezTo>
                  <a:cubicBezTo>
                    <a:pt x="196596" y="249631"/>
                    <a:pt x="198596" y="229343"/>
                    <a:pt x="197072" y="209245"/>
                  </a:cubicBezTo>
                  <a:cubicBezTo>
                    <a:pt x="195643" y="199339"/>
                    <a:pt x="195167" y="189243"/>
                    <a:pt x="192405" y="179622"/>
                  </a:cubicBezTo>
                  <a:cubicBezTo>
                    <a:pt x="190500" y="169812"/>
                    <a:pt x="187642" y="160191"/>
                    <a:pt x="183928" y="150857"/>
                  </a:cubicBezTo>
                  <a:cubicBezTo>
                    <a:pt x="177165" y="131997"/>
                    <a:pt x="166878" y="114376"/>
                    <a:pt x="154972" y="98088"/>
                  </a:cubicBezTo>
                  <a:cubicBezTo>
                    <a:pt x="143161" y="81515"/>
                    <a:pt x="128778" y="66846"/>
                    <a:pt x="113062" y="53892"/>
                  </a:cubicBezTo>
                  <a:cubicBezTo>
                    <a:pt x="81058" y="28080"/>
                    <a:pt x="42196" y="10268"/>
                    <a:pt x="0" y="171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4" name="Google Shape;394;p5"/>
            <p:cNvSpPr/>
            <p:nvPr/>
          </p:nvSpPr>
          <p:spPr>
            <a:xfrm>
              <a:off x="5516593" y="2357309"/>
              <a:ext cx="218884" cy="351314"/>
            </a:xfrm>
            <a:custGeom>
              <a:avLst/>
              <a:gdLst/>
              <a:ahLst/>
              <a:cxnLst/>
              <a:rect l="l" t="t" r="r" b="b"/>
              <a:pathLst>
                <a:path w="218884" h="351314" extrusionOk="0">
                  <a:moveTo>
                    <a:pt x="0" y="604"/>
                  </a:moveTo>
                  <a:cubicBezTo>
                    <a:pt x="40862" y="-2540"/>
                    <a:pt x="83534" y="6604"/>
                    <a:pt x="120777" y="27750"/>
                  </a:cubicBezTo>
                  <a:cubicBezTo>
                    <a:pt x="158115" y="48895"/>
                    <a:pt x="188690" y="82233"/>
                    <a:pt x="205835" y="122809"/>
                  </a:cubicBezTo>
                  <a:cubicBezTo>
                    <a:pt x="214122" y="143193"/>
                    <a:pt x="218313" y="165100"/>
                    <a:pt x="218884" y="187008"/>
                  </a:cubicBezTo>
                  <a:cubicBezTo>
                    <a:pt x="218599" y="208915"/>
                    <a:pt x="214979" y="230537"/>
                    <a:pt x="207550" y="250635"/>
                  </a:cubicBezTo>
                  <a:cubicBezTo>
                    <a:pt x="193072" y="290830"/>
                    <a:pt x="167545" y="325597"/>
                    <a:pt x="135541" y="351314"/>
                  </a:cubicBezTo>
                  <a:cubicBezTo>
                    <a:pt x="158687" y="317691"/>
                    <a:pt x="176879" y="281686"/>
                    <a:pt x="186119" y="244158"/>
                  </a:cubicBezTo>
                  <a:cubicBezTo>
                    <a:pt x="190405" y="225394"/>
                    <a:pt x="192881" y="206534"/>
                    <a:pt x="191738" y="187770"/>
                  </a:cubicBezTo>
                  <a:cubicBezTo>
                    <a:pt x="190595" y="178531"/>
                    <a:pt x="190119" y="169196"/>
                    <a:pt x="187547" y="160243"/>
                  </a:cubicBezTo>
                  <a:cubicBezTo>
                    <a:pt x="185928" y="151099"/>
                    <a:pt x="182785" y="142240"/>
                    <a:pt x="179356" y="133668"/>
                  </a:cubicBezTo>
                  <a:cubicBezTo>
                    <a:pt x="172498" y="116332"/>
                    <a:pt x="162401" y="100235"/>
                    <a:pt x="150400" y="85567"/>
                  </a:cubicBezTo>
                  <a:cubicBezTo>
                    <a:pt x="138494" y="70708"/>
                    <a:pt x="124301" y="57754"/>
                    <a:pt x="108775" y="46514"/>
                  </a:cubicBezTo>
                  <a:cubicBezTo>
                    <a:pt x="77343" y="24035"/>
                    <a:pt x="39910" y="9367"/>
                    <a:pt x="0" y="604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95" name="Google Shape;395;p5"/>
          <p:cNvGrpSpPr/>
          <p:nvPr/>
        </p:nvGrpSpPr>
        <p:grpSpPr>
          <a:xfrm rot="1922109">
            <a:off x="447309" y="5447548"/>
            <a:ext cx="806189" cy="1071857"/>
            <a:chOff x="4837651" y="1619725"/>
            <a:chExt cx="897826" cy="1193691"/>
          </a:xfrm>
        </p:grpSpPr>
        <p:sp>
          <p:nvSpPr>
            <p:cNvPr id="396" name="Google Shape;396;p5"/>
            <p:cNvSpPr/>
            <p:nvPr/>
          </p:nvSpPr>
          <p:spPr>
            <a:xfrm>
              <a:off x="4839747" y="1817750"/>
              <a:ext cx="502253" cy="565975"/>
            </a:xfrm>
            <a:custGeom>
              <a:avLst/>
              <a:gdLst/>
              <a:ahLst/>
              <a:cxnLst/>
              <a:rect l="l" t="t" r="r" b="b"/>
              <a:pathLst>
                <a:path w="502253" h="565975" extrusionOk="0">
                  <a:moveTo>
                    <a:pt x="464344" y="565976"/>
                  </a:moveTo>
                  <a:cubicBezTo>
                    <a:pt x="416433" y="488823"/>
                    <a:pt x="301276" y="298037"/>
                    <a:pt x="219265" y="207550"/>
                  </a:cubicBezTo>
                  <a:cubicBezTo>
                    <a:pt x="146018" y="126778"/>
                    <a:pt x="70771" y="57817"/>
                    <a:pt x="0" y="0"/>
                  </a:cubicBezTo>
                  <a:cubicBezTo>
                    <a:pt x="74009" y="50578"/>
                    <a:pt x="155162" y="113728"/>
                    <a:pt x="234410" y="190881"/>
                  </a:cubicBezTo>
                  <a:cubicBezTo>
                    <a:pt x="331661" y="285560"/>
                    <a:pt x="453104" y="481108"/>
                    <a:pt x="502253" y="558832"/>
                  </a:cubicBezTo>
                  <a:cubicBezTo>
                    <a:pt x="489585" y="561213"/>
                    <a:pt x="476917" y="563594"/>
                    <a:pt x="464344" y="565976"/>
                  </a:cubicBezTo>
                  <a:close/>
                </a:path>
              </a:pathLst>
            </a:custGeom>
            <a:solidFill>
              <a:srgbClr val="B4E64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7" name="Google Shape;397;p5"/>
            <p:cNvSpPr/>
            <p:nvPr/>
          </p:nvSpPr>
          <p:spPr>
            <a:xfrm>
              <a:off x="4862893" y="1619725"/>
              <a:ext cx="516921" cy="760380"/>
            </a:xfrm>
            <a:custGeom>
              <a:avLst/>
              <a:gdLst/>
              <a:ahLst/>
              <a:cxnLst/>
              <a:rect l="l" t="t" r="r" b="b"/>
              <a:pathLst>
                <a:path w="516921" h="760380" extrusionOk="0">
                  <a:moveTo>
                    <a:pt x="460153" y="760381"/>
                  </a:moveTo>
                  <a:cubicBezTo>
                    <a:pt x="374999" y="673894"/>
                    <a:pt x="274034" y="493014"/>
                    <a:pt x="245269" y="437769"/>
                  </a:cubicBezTo>
                  <a:cubicBezTo>
                    <a:pt x="207169" y="364712"/>
                    <a:pt x="206597" y="334899"/>
                    <a:pt x="154781" y="261176"/>
                  </a:cubicBezTo>
                  <a:cubicBezTo>
                    <a:pt x="117348" y="207931"/>
                    <a:pt x="91154" y="185833"/>
                    <a:pt x="56579" y="127540"/>
                  </a:cubicBezTo>
                  <a:cubicBezTo>
                    <a:pt x="25622" y="75533"/>
                    <a:pt x="9144" y="30099"/>
                    <a:pt x="0" y="0"/>
                  </a:cubicBezTo>
                  <a:cubicBezTo>
                    <a:pt x="18193" y="35243"/>
                    <a:pt x="49530" y="88106"/>
                    <a:pt x="101917" y="146780"/>
                  </a:cubicBezTo>
                  <a:cubicBezTo>
                    <a:pt x="150114" y="200787"/>
                    <a:pt x="176117" y="214884"/>
                    <a:pt x="215265" y="263652"/>
                  </a:cubicBezTo>
                  <a:cubicBezTo>
                    <a:pt x="266033" y="326993"/>
                    <a:pt x="272225" y="365379"/>
                    <a:pt x="302038" y="427101"/>
                  </a:cubicBezTo>
                  <a:cubicBezTo>
                    <a:pt x="328517" y="481870"/>
                    <a:pt x="427958" y="663035"/>
                    <a:pt x="516922" y="749713"/>
                  </a:cubicBezTo>
                  <a:cubicBezTo>
                    <a:pt x="498062" y="753237"/>
                    <a:pt x="479107" y="756857"/>
                    <a:pt x="460153" y="760381"/>
                  </a:cubicBezTo>
                  <a:close/>
                </a:path>
              </a:pathLst>
            </a:custGeom>
            <a:solidFill>
              <a:srgbClr val="B4E64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8" name="Google Shape;398;p5"/>
            <p:cNvSpPr/>
            <p:nvPr/>
          </p:nvSpPr>
          <p:spPr>
            <a:xfrm>
              <a:off x="5104447" y="1718309"/>
              <a:ext cx="250031" cy="656177"/>
            </a:xfrm>
            <a:custGeom>
              <a:avLst/>
              <a:gdLst/>
              <a:ahLst/>
              <a:cxnLst/>
              <a:rect l="l" t="t" r="r" b="b"/>
              <a:pathLst>
                <a:path w="250031" h="656177" extrusionOk="0">
                  <a:moveTo>
                    <a:pt x="250031" y="639318"/>
                  </a:moveTo>
                  <a:cubicBezTo>
                    <a:pt x="203359" y="561785"/>
                    <a:pt x="104299" y="365474"/>
                    <a:pt x="66484" y="259842"/>
                  </a:cubicBezTo>
                  <a:cubicBezTo>
                    <a:pt x="32766" y="165545"/>
                    <a:pt x="12192" y="77915"/>
                    <a:pt x="0" y="0"/>
                  </a:cubicBezTo>
                  <a:cubicBezTo>
                    <a:pt x="2762" y="75057"/>
                    <a:pt x="13525" y="162211"/>
                    <a:pt x="39719" y="257556"/>
                  </a:cubicBezTo>
                  <a:cubicBezTo>
                    <a:pt x="71914" y="374523"/>
                    <a:pt x="171545" y="577501"/>
                    <a:pt x="218027" y="656177"/>
                  </a:cubicBezTo>
                  <a:cubicBezTo>
                    <a:pt x="228695" y="650462"/>
                    <a:pt x="239363" y="644938"/>
                    <a:pt x="250031" y="639318"/>
                  </a:cubicBezTo>
                  <a:close/>
                </a:path>
              </a:pathLst>
            </a:custGeom>
            <a:solidFill>
              <a:srgbClr val="B4E64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9" name="Google Shape;399;p5"/>
            <p:cNvSpPr/>
            <p:nvPr/>
          </p:nvSpPr>
          <p:spPr>
            <a:xfrm>
              <a:off x="4837651" y="1816797"/>
              <a:ext cx="494442" cy="558641"/>
            </a:xfrm>
            <a:custGeom>
              <a:avLst/>
              <a:gdLst/>
              <a:ahLst/>
              <a:cxnLst/>
              <a:rect l="l" t="t" r="r" b="b"/>
              <a:pathLst>
                <a:path w="494442" h="558641" extrusionOk="0">
                  <a:moveTo>
                    <a:pt x="472440" y="558641"/>
                  </a:moveTo>
                  <a:cubicBezTo>
                    <a:pt x="415766" y="484918"/>
                    <a:pt x="293942" y="296894"/>
                    <a:pt x="210693" y="207740"/>
                  </a:cubicBezTo>
                  <a:cubicBezTo>
                    <a:pt x="136493" y="128111"/>
                    <a:pt x="64865" y="58960"/>
                    <a:pt x="0" y="0"/>
                  </a:cubicBezTo>
                  <a:cubicBezTo>
                    <a:pt x="64675" y="52769"/>
                    <a:pt x="138017" y="117348"/>
                    <a:pt x="214884" y="194310"/>
                  </a:cubicBezTo>
                  <a:cubicBezTo>
                    <a:pt x="309182" y="288798"/>
                    <a:pt x="436721" y="481584"/>
                    <a:pt x="494443" y="556070"/>
                  </a:cubicBezTo>
                  <a:cubicBezTo>
                    <a:pt x="487109" y="556927"/>
                    <a:pt x="479774" y="557784"/>
                    <a:pt x="472440" y="558641"/>
                  </a:cubicBezTo>
                  <a:close/>
                </a:path>
              </a:pathLst>
            </a:custGeom>
            <a:solidFill>
              <a:srgbClr val="9BC04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0" name="Google Shape;400;p5"/>
            <p:cNvSpPr/>
            <p:nvPr/>
          </p:nvSpPr>
          <p:spPr>
            <a:xfrm>
              <a:off x="4864702" y="1628298"/>
              <a:ext cx="523398" cy="749426"/>
            </a:xfrm>
            <a:custGeom>
              <a:avLst/>
              <a:gdLst/>
              <a:ahLst/>
              <a:cxnLst/>
              <a:rect l="l" t="t" r="r" b="b"/>
              <a:pathLst>
                <a:path w="523398" h="749426" extrusionOk="0">
                  <a:moveTo>
                    <a:pt x="490347" y="749427"/>
                  </a:moveTo>
                  <a:cubicBezTo>
                    <a:pt x="412718" y="660464"/>
                    <a:pt x="308610" y="480822"/>
                    <a:pt x="275177" y="427196"/>
                  </a:cubicBezTo>
                  <a:cubicBezTo>
                    <a:pt x="231076" y="356235"/>
                    <a:pt x="222504" y="329089"/>
                    <a:pt x="169545" y="255937"/>
                  </a:cubicBezTo>
                  <a:cubicBezTo>
                    <a:pt x="131254" y="202978"/>
                    <a:pt x="108680" y="179832"/>
                    <a:pt x="70771" y="122682"/>
                  </a:cubicBezTo>
                  <a:cubicBezTo>
                    <a:pt x="36957" y="71628"/>
                    <a:pt x="14097" y="28384"/>
                    <a:pt x="0" y="0"/>
                  </a:cubicBezTo>
                  <a:cubicBezTo>
                    <a:pt x="21241" y="34195"/>
                    <a:pt x="55531" y="86011"/>
                    <a:pt x="104775" y="145637"/>
                  </a:cubicBezTo>
                  <a:cubicBezTo>
                    <a:pt x="150114" y="200501"/>
                    <a:pt x="170402" y="216503"/>
                    <a:pt x="208597" y="265652"/>
                  </a:cubicBezTo>
                  <a:cubicBezTo>
                    <a:pt x="258127" y="329375"/>
                    <a:pt x="272510" y="364903"/>
                    <a:pt x="308229" y="424529"/>
                  </a:cubicBezTo>
                  <a:cubicBezTo>
                    <a:pt x="340042" y="477488"/>
                    <a:pt x="443294" y="657225"/>
                    <a:pt x="523399" y="746760"/>
                  </a:cubicBezTo>
                  <a:cubicBezTo>
                    <a:pt x="512350" y="747617"/>
                    <a:pt x="501396" y="748570"/>
                    <a:pt x="490347" y="749427"/>
                  </a:cubicBezTo>
                  <a:close/>
                </a:path>
              </a:pathLst>
            </a:custGeom>
            <a:solidFill>
              <a:srgbClr val="9BC04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1" name="Google Shape;401;p5"/>
            <p:cNvSpPr/>
            <p:nvPr/>
          </p:nvSpPr>
          <p:spPr>
            <a:xfrm>
              <a:off x="5106447" y="1726691"/>
              <a:ext cx="223837" cy="649319"/>
            </a:xfrm>
            <a:custGeom>
              <a:avLst/>
              <a:gdLst/>
              <a:ahLst/>
              <a:cxnLst/>
              <a:rect l="l" t="t" r="r" b="b"/>
              <a:pathLst>
                <a:path w="223837" h="649319" extrusionOk="0">
                  <a:moveTo>
                    <a:pt x="223838" y="639985"/>
                  </a:moveTo>
                  <a:cubicBezTo>
                    <a:pt x="188119" y="558832"/>
                    <a:pt x="98584" y="359950"/>
                    <a:pt x="65437" y="254413"/>
                  </a:cubicBezTo>
                  <a:cubicBezTo>
                    <a:pt x="35909" y="160211"/>
                    <a:pt x="14954" y="74771"/>
                    <a:pt x="0" y="0"/>
                  </a:cubicBezTo>
                  <a:cubicBezTo>
                    <a:pt x="8954" y="70199"/>
                    <a:pt x="24003" y="153353"/>
                    <a:pt x="49054" y="246983"/>
                  </a:cubicBezTo>
                  <a:cubicBezTo>
                    <a:pt x="79819" y="361950"/>
                    <a:pt x="170402" y="567119"/>
                    <a:pt x="206121" y="649319"/>
                  </a:cubicBezTo>
                  <a:cubicBezTo>
                    <a:pt x="212026" y="646176"/>
                    <a:pt x="217932" y="643128"/>
                    <a:pt x="223838" y="639985"/>
                  </a:cubicBezTo>
                  <a:close/>
                </a:path>
              </a:pathLst>
            </a:custGeom>
            <a:solidFill>
              <a:srgbClr val="9BC04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2" name="Google Shape;402;p5"/>
            <p:cNvSpPr/>
            <p:nvPr/>
          </p:nvSpPr>
          <p:spPr>
            <a:xfrm>
              <a:off x="5241200" y="2264568"/>
              <a:ext cx="491112" cy="548848"/>
            </a:xfrm>
            <a:custGeom>
              <a:avLst/>
              <a:gdLst/>
              <a:ahLst/>
              <a:cxnLst/>
              <a:rect l="l" t="t" r="r" b="b"/>
              <a:pathLst>
                <a:path w="491112" h="548848" extrusionOk="0">
                  <a:moveTo>
                    <a:pt x="437604" y="148781"/>
                  </a:moveTo>
                  <a:cubicBezTo>
                    <a:pt x="399885" y="108394"/>
                    <a:pt x="342830" y="83248"/>
                    <a:pt x="288347" y="82677"/>
                  </a:cubicBezTo>
                  <a:cubicBezTo>
                    <a:pt x="234054" y="82106"/>
                    <a:pt x="207575" y="106299"/>
                    <a:pt x="159759" y="91631"/>
                  </a:cubicBezTo>
                  <a:cubicBezTo>
                    <a:pt x="128136" y="81915"/>
                    <a:pt x="106515" y="61246"/>
                    <a:pt x="93751" y="46292"/>
                  </a:cubicBezTo>
                  <a:lnTo>
                    <a:pt x="83274" y="0"/>
                  </a:lnTo>
                  <a:lnTo>
                    <a:pt x="76416" y="36195"/>
                  </a:lnTo>
                  <a:cubicBezTo>
                    <a:pt x="75939" y="38862"/>
                    <a:pt x="72320" y="39433"/>
                    <a:pt x="70986" y="37148"/>
                  </a:cubicBezTo>
                  <a:lnTo>
                    <a:pt x="54699" y="8477"/>
                  </a:lnTo>
                  <a:lnTo>
                    <a:pt x="66700" y="45910"/>
                  </a:lnTo>
                  <a:lnTo>
                    <a:pt x="42030" y="21431"/>
                  </a:lnTo>
                  <a:lnTo>
                    <a:pt x="51651" y="54007"/>
                  </a:lnTo>
                  <a:lnTo>
                    <a:pt x="24504" y="31718"/>
                  </a:lnTo>
                  <a:lnTo>
                    <a:pt x="31362" y="54864"/>
                  </a:lnTo>
                  <a:cubicBezTo>
                    <a:pt x="32124" y="57340"/>
                    <a:pt x="29457" y="59436"/>
                    <a:pt x="27171" y="58198"/>
                  </a:cubicBezTo>
                  <a:lnTo>
                    <a:pt x="2406" y="44767"/>
                  </a:lnTo>
                  <a:lnTo>
                    <a:pt x="35839" y="86868"/>
                  </a:lnTo>
                  <a:cubicBezTo>
                    <a:pt x="46126" y="103632"/>
                    <a:pt x="59080" y="130492"/>
                    <a:pt x="58413" y="163354"/>
                  </a:cubicBezTo>
                  <a:cubicBezTo>
                    <a:pt x="57366" y="213074"/>
                    <a:pt x="25933" y="230315"/>
                    <a:pt x="9264" y="281750"/>
                  </a:cubicBezTo>
                  <a:cubicBezTo>
                    <a:pt x="-7404" y="333280"/>
                    <a:pt x="-1308" y="394907"/>
                    <a:pt x="25362" y="443198"/>
                  </a:cubicBezTo>
                  <a:cubicBezTo>
                    <a:pt x="71367" y="526352"/>
                    <a:pt x="162522" y="544163"/>
                    <a:pt x="171094" y="545687"/>
                  </a:cubicBezTo>
                  <a:cubicBezTo>
                    <a:pt x="240817" y="558070"/>
                    <a:pt x="297777" y="531686"/>
                    <a:pt x="333019" y="507873"/>
                  </a:cubicBezTo>
                  <a:lnTo>
                    <a:pt x="341401" y="536258"/>
                  </a:lnTo>
                  <a:lnTo>
                    <a:pt x="345306" y="505968"/>
                  </a:lnTo>
                  <a:lnTo>
                    <a:pt x="367119" y="520160"/>
                  </a:lnTo>
                  <a:lnTo>
                    <a:pt x="359594" y="494633"/>
                  </a:lnTo>
                  <a:lnTo>
                    <a:pt x="397218" y="511302"/>
                  </a:lnTo>
                  <a:lnTo>
                    <a:pt x="378168" y="477869"/>
                  </a:lnTo>
                  <a:lnTo>
                    <a:pt x="417315" y="490157"/>
                  </a:lnTo>
                  <a:lnTo>
                    <a:pt x="391407" y="467296"/>
                  </a:lnTo>
                  <a:cubicBezTo>
                    <a:pt x="426078" y="443675"/>
                    <a:pt x="478275" y="396145"/>
                    <a:pt x="489515" y="318802"/>
                  </a:cubicBezTo>
                  <a:cubicBezTo>
                    <a:pt x="490753" y="309848"/>
                    <a:pt x="502469" y="218313"/>
                    <a:pt x="437604" y="148781"/>
                  </a:cubicBezTo>
                  <a:close/>
                </a:path>
              </a:pathLst>
            </a:custGeom>
            <a:solidFill>
              <a:srgbClr val="F59F5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3" name="Google Shape;403;p5"/>
            <p:cNvSpPr/>
            <p:nvPr/>
          </p:nvSpPr>
          <p:spPr>
            <a:xfrm>
              <a:off x="5351049" y="2328195"/>
              <a:ext cx="237995" cy="431768"/>
            </a:xfrm>
            <a:custGeom>
              <a:avLst/>
              <a:gdLst/>
              <a:ahLst/>
              <a:cxnLst/>
              <a:rect l="l" t="t" r="r" b="b"/>
              <a:pathLst>
                <a:path w="237995" h="431768" extrusionOk="0">
                  <a:moveTo>
                    <a:pt x="233934" y="431768"/>
                  </a:moveTo>
                  <a:cubicBezTo>
                    <a:pt x="228314" y="389382"/>
                    <a:pt x="221552" y="347853"/>
                    <a:pt x="208312" y="308896"/>
                  </a:cubicBezTo>
                  <a:cubicBezTo>
                    <a:pt x="195072" y="270224"/>
                    <a:pt x="175355" y="234410"/>
                    <a:pt x="146495" y="206978"/>
                  </a:cubicBezTo>
                  <a:cubicBezTo>
                    <a:pt x="132112" y="192977"/>
                    <a:pt x="115443" y="179451"/>
                    <a:pt x="99917" y="164497"/>
                  </a:cubicBezTo>
                  <a:cubicBezTo>
                    <a:pt x="84392" y="149447"/>
                    <a:pt x="69056" y="133731"/>
                    <a:pt x="56102" y="116110"/>
                  </a:cubicBezTo>
                  <a:cubicBezTo>
                    <a:pt x="29623" y="81344"/>
                    <a:pt x="10001" y="41719"/>
                    <a:pt x="0" y="0"/>
                  </a:cubicBezTo>
                  <a:cubicBezTo>
                    <a:pt x="21050" y="37243"/>
                    <a:pt x="45149" y="71533"/>
                    <a:pt x="73152" y="101727"/>
                  </a:cubicBezTo>
                  <a:cubicBezTo>
                    <a:pt x="87440" y="116681"/>
                    <a:pt x="102013" y="131064"/>
                    <a:pt x="118110" y="144399"/>
                  </a:cubicBezTo>
                  <a:cubicBezTo>
                    <a:pt x="133826" y="158020"/>
                    <a:pt x="150400" y="170974"/>
                    <a:pt x="166497" y="186500"/>
                  </a:cubicBezTo>
                  <a:cubicBezTo>
                    <a:pt x="182404" y="202406"/>
                    <a:pt x="196310" y="220599"/>
                    <a:pt x="206693" y="240506"/>
                  </a:cubicBezTo>
                  <a:cubicBezTo>
                    <a:pt x="216884" y="260413"/>
                    <a:pt x="224885" y="281273"/>
                    <a:pt x="229648" y="302800"/>
                  </a:cubicBezTo>
                  <a:cubicBezTo>
                    <a:pt x="239649" y="345662"/>
                    <a:pt x="240125" y="389477"/>
                    <a:pt x="233934" y="431768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" name="Google Shape;404;p5"/>
            <p:cNvSpPr/>
            <p:nvPr/>
          </p:nvSpPr>
          <p:spPr>
            <a:xfrm>
              <a:off x="5317140" y="2303430"/>
              <a:ext cx="246030" cy="468629"/>
            </a:xfrm>
            <a:custGeom>
              <a:avLst/>
              <a:gdLst/>
              <a:ahLst/>
              <a:cxnLst/>
              <a:rect l="l" t="t" r="r" b="b"/>
              <a:pathLst>
                <a:path w="246030" h="468629" extrusionOk="0">
                  <a:moveTo>
                    <a:pt x="246031" y="468630"/>
                  </a:moveTo>
                  <a:cubicBezTo>
                    <a:pt x="198692" y="460724"/>
                    <a:pt x="150590" y="444436"/>
                    <a:pt x="111919" y="410623"/>
                  </a:cubicBezTo>
                  <a:cubicBezTo>
                    <a:pt x="92583" y="394049"/>
                    <a:pt x="77248" y="371761"/>
                    <a:pt x="68199" y="346996"/>
                  </a:cubicBezTo>
                  <a:cubicBezTo>
                    <a:pt x="59150" y="321755"/>
                    <a:pt x="59341" y="294799"/>
                    <a:pt x="60293" y="270796"/>
                  </a:cubicBezTo>
                  <a:cubicBezTo>
                    <a:pt x="61817" y="246602"/>
                    <a:pt x="62960" y="223647"/>
                    <a:pt x="61627" y="200596"/>
                  </a:cubicBezTo>
                  <a:cubicBezTo>
                    <a:pt x="60579" y="177546"/>
                    <a:pt x="56769" y="154591"/>
                    <a:pt x="51816" y="131826"/>
                  </a:cubicBezTo>
                  <a:cubicBezTo>
                    <a:pt x="41243" y="86392"/>
                    <a:pt x="22860" y="42481"/>
                    <a:pt x="0" y="0"/>
                  </a:cubicBezTo>
                  <a:cubicBezTo>
                    <a:pt x="32575" y="35623"/>
                    <a:pt x="58007" y="78772"/>
                    <a:pt x="73342" y="125825"/>
                  </a:cubicBezTo>
                  <a:cubicBezTo>
                    <a:pt x="81248" y="149257"/>
                    <a:pt x="85820" y="173831"/>
                    <a:pt x="88583" y="198596"/>
                  </a:cubicBezTo>
                  <a:cubicBezTo>
                    <a:pt x="90869" y="223361"/>
                    <a:pt x="89916" y="248507"/>
                    <a:pt x="88773" y="272225"/>
                  </a:cubicBezTo>
                  <a:cubicBezTo>
                    <a:pt x="87249" y="295942"/>
                    <a:pt x="87344" y="317944"/>
                    <a:pt x="93726" y="338519"/>
                  </a:cubicBezTo>
                  <a:cubicBezTo>
                    <a:pt x="99822" y="359378"/>
                    <a:pt x="111919" y="378238"/>
                    <a:pt x="127254" y="394716"/>
                  </a:cubicBezTo>
                  <a:cubicBezTo>
                    <a:pt x="158687" y="427577"/>
                    <a:pt x="201930" y="449580"/>
                    <a:pt x="246031" y="468630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5" name="Google Shape;405;p5"/>
            <p:cNvSpPr/>
            <p:nvPr/>
          </p:nvSpPr>
          <p:spPr>
            <a:xfrm>
              <a:off x="5306377" y="2300858"/>
              <a:ext cx="256793" cy="484002"/>
            </a:xfrm>
            <a:custGeom>
              <a:avLst/>
              <a:gdLst/>
              <a:ahLst/>
              <a:cxnLst/>
              <a:rect l="l" t="t" r="r" b="b"/>
              <a:pathLst>
                <a:path w="256793" h="484002" extrusionOk="0">
                  <a:moveTo>
                    <a:pt x="0" y="0"/>
                  </a:moveTo>
                  <a:cubicBezTo>
                    <a:pt x="21526" y="49244"/>
                    <a:pt x="33909" y="103061"/>
                    <a:pt x="36576" y="157639"/>
                  </a:cubicBezTo>
                  <a:cubicBezTo>
                    <a:pt x="38481" y="184880"/>
                    <a:pt x="35909" y="212789"/>
                    <a:pt x="34099" y="238887"/>
                  </a:cubicBezTo>
                  <a:cubicBezTo>
                    <a:pt x="33338" y="251936"/>
                    <a:pt x="32671" y="264509"/>
                    <a:pt x="33528" y="276987"/>
                  </a:cubicBezTo>
                  <a:cubicBezTo>
                    <a:pt x="34290" y="289560"/>
                    <a:pt x="36290" y="301752"/>
                    <a:pt x="38862" y="314706"/>
                  </a:cubicBezTo>
                  <a:cubicBezTo>
                    <a:pt x="43529" y="340614"/>
                    <a:pt x="49625" y="365284"/>
                    <a:pt x="60674" y="387477"/>
                  </a:cubicBezTo>
                  <a:cubicBezTo>
                    <a:pt x="71342" y="409766"/>
                    <a:pt x="87344" y="428911"/>
                    <a:pt x="107728" y="442913"/>
                  </a:cubicBezTo>
                  <a:cubicBezTo>
                    <a:pt x="117729" y="450342"/>
                    <a:pt x="129159" y="455390"/>
                    <a:pt x="140779" y="460248"/>
                  </a:cubicBezTo>
                  <a:cubicBezTo>
                    <a:pt x="152686" y="464630"/>
                    <a:pt x="165068" y="467868"/>
                    <a:pt x="177832" y="470059"/>
                  </a:cubicBezTo>
                  <a:cubicBezTo>
                    <a:pt x="203454" y="474250"/>
                    <a:pt x="230124" y="474250"/>
                    <a:pt x="256794" y="471107"/>
                  </a:cubicBezTo>
                  <a:cubicBezTo>
                    <a:pt x="231457" y="480346"/>
                    <a:pt x="204121" y="484442"/>
                    <a:pt x="176498" y="483965"/>
                  </a:cubicBezTo>
                  <a:cubicBezTo>
                    <a:pt x="162687" y="483394"/>
                    <a:pt x="148780" y="481394"/>
                    <a:pt x="135064" y="478060"/>
                  </a:cubicBezTo>
                  <a:cubicBezTo>
                    <a:pt x="121539" y="474155"/>
                    <a:pt x="108013" y="469106"/>
                    <a:pt x="95726" y="461677"/>
                  </a:cubicBezTo>
                  <a:cubicBezTo>
                    <a:pt x="70390" y="447770"/>
                    <a:pt x="50292" y="424910"/>
                    <a:pt x="36481" y="399764"/>
                  </a:cubicBezTo>
                  <a:cubicBezTo>
                    <a:pt x="22860" y="374333"/>
                    <a:pt x="16002" y="346520"/>
                    <a:pt x="10763" y="320040"/>
                  </a:cubicBezTo>
                  <a:cubicBezTo>
                    <a:pt x="8287" y="306705"/>
                    <a:pt x="6191" y="292513"/>
                    <a:pt x="5620" y="278416"/>
                  </a:cubicBezTo>
                  <a:cubicBezTo>
                    <a:pt x="5048" y="264224"/>
                    <a:pt x="5620" y="250031"/>
                    <a:pt x="7144" y="236506"/>
                  </a:cubicBezTo>
                  <a:cubicBezTo>
                    <a:pt x="8668" y="222885"/>
                    <a:pt x="10477" y="209836"/>
                    <a:pt x="11716" y="196882"/>
                  </a:cubicBezTo>
                  <a:cubicBezTo>
                    <a:pt x="12859" y="183833"/>
                    <a:pt x="13811" y="170879"/>
                    <a:pt x="14288" y="157829"/>
                  </a:cubicBezTo>
                  <a:cubicBezTo>
                    <a:pt x="15907" y="105537"/>
                    <a:pt x="10192" y="52769"/>
                    <a:pt x="0" y="0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6" name="Google Shape;406;p5"/>
            <p:cNvSpPr/>
            <p:nvPr/>
          </p:nvSpPr>
          <p:spPr>
            <a:xfrm>
              <a:off x="5252515" y="2323909"/>
              <a:ext cx="337421" cy="475588"/>
            </a:xfrm>
            <a:custGeom>
              <a:avLst/>
              <a:gdLst/>
              <a:ahLst/>
              <a:cxnLst/>
              <a:rect l="l" t="t" r="r" b="b"/>
              <a:pathLst>
                <a:path w="337421" h="475588" extrusionOk="0">
                  <a:moveTo>
                    <a:pt x="43289" y="0"/>
                  </a:moveTo>
                  <a:cubicBezTo>
                    <a:pt x="53100" y="28670"/>
                    <a:pt x="58053" y="59150"/>
                    <a:pt x="58624" y="89916"/>
                  </a:cubicBezTo>
                  <a:cubicBezTo>
                    <a:pt x="58815" y="105346"/>
                    <a:pt x="57862" y="120777"/>
                    <a:pt x="55576" y="136207"/>
                  </a:cubicBezTo>
                  <a:cubicBezTo>
                    <a:pt x="53386" y="151733"/>
                    <a:pt x="48909" y="166973"/>
                    <a:pt x="44051" y="181546"/>
                  </a:cubicBezTo>
                  <a:cubicBezTo>
                    <a:pt x="39098" y="196120"/>
                    <a:pt x="34050" y="209645"/>
                    <a:pt x="31097" y="223266"/>
                  </a:cubicBezTo>
                  <a:cubicBezTo>
                    <a:pt x="27954" y="236887"/>
                    <a:pt x="27001" y="250793"/>
                    <a:pt x="27097" y="265271"/>
                  </a:cubicBezTo>
                  <a:cubicBezTo>
                    <a:pt x="27001" y="293751"/>
                    <a:pt x="31478" y="322326"/>
                    <a:pt x="42051" y="348139"/>
                  </a:cubicBezTo>
                  <a:cubicBezTo>
                    <a:pt x="51957" y="374142"/>
                    <a:pt x="68721" y="397097"/>
                    <a:pt x="90152" y="414528"/>
                  </a:cubicBezTo>
                  <a:cubicBezTo>
                    <a:pt x="111393" y="432435"/>
                    <a:pt x="137968" y="443579"/>
                    <a:pt x="165781" y="450342"/>
                  </a:cubicBezTo>
                  <a:cubicBezTo>
                    <a:pt x="193975" y="456533"/>
                    <a:pt x="223312" y="459676"/>
                    <a:pt x="252268" y="456152"/>
                  </a:cubicBezTo>
                  <a:cubicBezTo>
                    <a:pt x="281414" y="453199"/>
                    <a:pt x="310180" y="444341"/>
                    <a:pt x="337421" y="431387"/>
                  </a:cubicBezTo>
                  <a:cubicBezTo>
                    <a:pt x="313323" y="449770"/>
                    <a:pt x="284843" y="462820"/>
                    <a:pt x="254649" y="469963"/>
                  </a:cubicBezTo>
                  <a:cubicBezTo>
                    <a:pt x="239504" y="473392"/>
                    <a:pt x="223883" y="475297"/>
                    <a:pt x="208167" y="475583"/>
                  </a:cubicBezTo>
                  <a:cubicBezTo>
                    <a:pt x="192355" y="475678"/>
                    <a:pt x="177211" y="474536"/>
                    <a:pt x="161494" y="472154"/>
                  </a:cubicBezTo>
                  <a:cubicBezTo>
                    <a:pt x="130348" y="467392"/>
                    <a:pt x="99487" y="455390"/>
                    <a:pt x="73483" y="435673"/>
                  </a:cubicBezTo>
                  <a:cubicBezTo>
                    <a:pt x="47575" y="415861"/>
                    <a:pt x="27573" y="388620"/>
                    <a:pt x="15571" y="358521"/>
                  </a:cubicBezTo>
                  <a:cubicBezTo>
                    <a:pt x="3856" y="328327"/>
                    <a:pt x="-907" y="296228"/>
                    <a:pt x="141" y="264509"/>
                  </a:cubicBezTo>
                  <a:cubicBezTo>
                    <a:pt x="808" y="248984"/>
                    <a:pt x="2617" y="232696"/>
                    <a:pt x="6904" y="217075"/>
                  </a:cubicBezTo>
                  <a:cubicBezTo>
                    <a:pt x="10904" y="201359"/>
                    <a:pt x="17572" y="186976"/>
                    <a:pt x="23287" y="173450"/>
                  </a:cubicBezTo>
                  <a:cubicBezTo>
                    <a:pt x="35002" y="146685"/>
                    <a:pt x="41860" y="118586"/>
                    <a:pt x="44718" y="89059"/>
                  </a:cubicBezTo>
                  <a:cubicBezTo>
                    <a:pt x="47956" y="60007"/>
                    <a:pt x="47004" y="30004"/>
                    <a:pt x="43289" y="0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7" name="Google Shape;407;p5"/>
            <p:cNvSpPr/>
            <p:nvPr/>
          </p:nvSpPr>
          <p:spPr>
            <a:xfrm>
              <a:off x="5425058" y="2368295"/>
              <a:ext cx="194595" cy="365569"/>
            </a:xfrm>
            <a:custGeom>
              <a:avLst/>
              <a:gdLst/>
              <a:ahLst/>
              <a:cxnLst/>
              <a:rect l="l" t="t" r="r" b="b"/>
              <a:pathLst>
                <a:path w="194595" h="365569" extrusionOk="0">
                  <a:moveTo>
                    <a:pt x="0" y="0"/>
                  </a:moveTo>
                  <a:cubicBezTo>
                    <a:pt x="34385" y="12859"/>
                    <a:pt x="66389" y="32671"/>
                    <a:pt x="94107" y="57817"/>
                  </a:cubicBezTo>
                  <a:cubicBezTo>
                    <a:pt x="108204" y="70199"/>
                    <a:pt x="120587" y="84392"/>
                    <a:pt x="132207" y="99346"/>
                  </a:cubicBezTo>
                  <a:cubicBezTo>
                    <a:pt x="143542" y="114395"/>
                    <a:pt x="153067" y="130873"/>
                    <a:pt x="161639" y="147733"/>
                  </a:cubicBezTo>
                  <a:cubicBezTo>
                    <a:pt x="178308" y="181737"/>
                    <a:pt x="187642" y="218789"/>
                    <a:pt x="191738" y="255556"/>
                  </a:cubicBezTo>
                  <a:cubicBezTo>
                    <a:pt x="193929" y="273939"/>
                    <a:pt x="194405" y="292417"/>
                    <a:pt x="194596" y="310610"/>
                  </a:cubicBezTo>
                  <a:cubicBezTo>
                    <a:pt x="194500" y="329089"/>
                    <a:pt x="193548" y="347472"/>
                    <a:pt x="190405" y="365569"/>
                  </a:cubicBezTo>
                  <a:cubicBezTo>
                    <a:pt x="187166" y="347472"/>
                    <a:pt x="184404" y="329660"/>
                    <a:pt x="180594" y="312039"/>
                  </a:cubicBezTo>
                  <a:cubicBezTo>
                    <a:pt x="177165" y="294227"/>
                    <a:pt x="173641" y="276606"/>
                    <a:pt x="169736" y="259271"/>
                  </a:cubicBezTo>
                  <a:cubicBezTo>
                    <a:pt x="161830" y="224695"/>
                    <a:pt x="150971" y="191357"/>
                    <a:pt x="135922" y="160115"/>
                  </a:cubicBezTo>
                  <a:cubicBezTo>
                    <a:pt x="121063" y="128778"/>
                    <a:pt x="101441" y="99917"/>
                    <a:pt x="78296" y="73438"/>
                  </a:cubicBezTo>
                  <a:cubicBezTo>
                    <a:pt x="55054" y="46863"/>
                    <a:pt x="28480" y="23146"/>
                    <a:pt x="0" y="0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8" name="Google Shape;408;p5"/>
            <p:cNvSpPr/>
            <p:nvPr/>
          </p:nvSpPr>
          <p:spPr>
            <a:xfrm>
              <a:off x="5464111" y="2360123"/>
              <a:ext cx="224030" cy="385743"/>
            </a:xfrm>
            <a:custGeom>
              <a:avLst/>
              <a:gdLst/>
              <a:ahLst/>
              <a:cxnLst/>
              <a:rect l="l" t="t" r="r" b="b"/>
              <a:pathLst>
                <a:path w="224030" h="385743" extrusionOk="0">
                  <a:moveTo>
                    <a:pt x="0" y="171"/>
                  </a:moveTo>
                  <a:cubicBezTo>
                    <a:pt x="43434" y="-1638"/>
                    <a:pt x="88297" y="10935"/>
                    <a:pt x="126016" y="35890"/>
                  </a:cubicBezTo>
                  <a:cubicBezTo>
                    <a:pt x="164021" y="60750"/>
                    <a:pt x="193643" y="97803"/>
                    <a:pt x="210502" y="140570"/>
                  </a:cubicBezTo>
                  <a:cubicBezTo>
                    <a:pt x="218694" y="162096"/>
                    <a:pt x="222980" y="184956"/>
                    <a:pt x="224028" y="207912"/>
                  </a:cubicBezTo>
                  <a:cubicBezTo>
                    <a:pt x="224123" y="230867"/>
                    <a:pt x="221266" y="253727"/>
                    <a:pt x="214503" y="275253"/>
                  </a:cubicBezTo>
                  <a:cubicBezTo>
                    <a:pt x="201359" y="318306"/>
                    <a:pt x="176498" y="356787"/>
                    <a:pt x="144018" y="385743"/>
                  </a:cubicBezTo>
                  <a:cubicBezTo>
                    <a:pt x="167259" y="349263"/>
                    <a:pt x="184690" y="310115"/>
                    <a:pt x="192881" y="269824"/>
                  </a:cubicBezTo>
                  <a:cubicBezTo>
                    <a:pt x="196596" y="249631"/>
                    <a:pt x="198596" y="229343"/>
                    <a:pt x="197072" y="209245"/>
                  </a:cubicBezTo>
                  <a:cubicBezTo>
                    <a:pt x="195643" y="199339"/>
                    <a:pt x="195167" y="189243"/>
                    <a:pt x="192405" y="179622"/>
                  </a:cubicBezTo>
                  <a:cubicBezTo>
                    <a:pt x="190500" y="169812"/>
                    <a:pt x="187642" y="160191"/>
                    <a:pt x="183928" y="150857"/>
                  </a:cubicBezTo>
                  <a:cubicBezTo>
                    <a:pt x="177165" y="131997"/>
                    <a:pt x="166878" y="114376"/>
                    <a:pt x="154972" y="98088"/>
                  </a:cubicBezTo>
                  <a:cubicBezTo>
                    <a:pt x="143161" y="81515"/>
                    <a:pt x="128778" y="66846"/>
                    <a:pt x="113062" y="53892"/>
                  </a:cubicBezTo>
                  <a:cubicBezTo>
                    <a:pt x="81058" y="28080"/>
                    <a:pt x="42196" y="10268"/>
                    <a:pt x="0" y="171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9" name="Google Shape;409;p5"/>
            <p:cNvSpPr/>
            <p:nvPr/>
          </p:nvSpPr>
          <p:spPr>
            <a:xfrm>
              <a:off x="5516593" y="2357309"/>
              <a:ext cx="218884" cy="351314"/>
            </a:xfrm>
            <a:custGeom>
              <a:avLst/>
              <a:gdLst/>
              <a:ahLst/>
              <a:cxnLst/>
              <a:rect l="l" t="t" r="r" b="b"/>
              <a:pathLst>
                <a:path w="218884" h="351314" extrusionOk="0">
                  <a:moveTo>
                    <a:pt x="0" y="604"/>
                  </a:moveTo>
                  <a:cubicBezTo>
                    <a:pt x="40862" y="-2540"/>
                    <a:pt x="83534" y="6604"/>
                    <a:pt x="120777" y="27750"/>
                  </a:cubicBezTo>
                  <a:cubicBezTo>
                    <a:pt x="158115" y="48895"/>
                    <a:pt x="188690" y="82233"/>
                    <a:pt x="205835" y="122809"/>
                  </a:cubicBezTo>
                  <a:cubicBezTo>
                    <a:pt x="214122" y="143193"/>
                    <a:pt x="218313" y="165100"/>
                    <a:pt x="218884" y="187008"/>
                  </a:cubicBezTo>
                  <a:cubicBezTo>
                    <a:pt x="218599" y="208915"/>
                    <a:pt x="214979" y="230537"/>
                    <a:pt x="207550" y="250635"/>
                  </a:cubicBezTo>
                  <a:cubicBezTo>
                    <a:pt x="193072" y="290830"/>
                    <a:pt x="167545" y="325597"/>
                    <a:pt x="135541" y="351314"/>
                  </a:cubicBezTo>
                  <a:cubicBezTo>
                    <a:pt x="158687" y="317691"/>
                    <a:pt x="176879" y="281686"/>
                    <a:pt x="186119" y="244158"/>
                  </a:cubicBezTo>
                  <a:cubicBezTo>
                    <a:pt x="190405" y="225394"/>
                    <a:pt x="192881" y="206534"/>
                    <a:pt x="191738" y="187770"/>
                  </a:cubicBezTo>
                  <a:cubicBezTo>
                    <a:pt x="190595" y="178531"/>
                    <a:pt x="190119" y="169196"/>
                    <a:pt x="187547" y="160243"/>
                  </a:cubicBezTo>
                  <a:cubicBezTo>
                    <a:pt x="185928" y="151099"/>
                    <a:pt x="182785" y="142240"/>
                    <a:pt x="179356" y="133668"/>
                  </a:cubicBezTo>
                  <a:cubicBezTo>
                    <a:pt x="172498" y="116332"/>
                    <a:pt x="162401" y="100235"/>
                    <a:pt x="150400" y="85567"/>
                  </a:cubicBezTo>
                  <a:cubicBezTo>
                    <a:pt x="138494" y="70708"/>
                    <a:pt x="124301" y="57754"/>
                    <a:pt x="108775" y="46514"/>
                  </a:cubicBezTo>
                  <a:cubicBezTo>
                    <a:pt x="77343" y="24035"/>
                    <a:pt x="39910" y="9367"/>
                    <a:pt x="0" y="604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10" name="Google Shape;410;p5"/>
          <p:cNvGrpSpPr/>
          <p:nvPr/>
        </p:nvGrpSpPr>
        <p:grpSpPr>
          <a:xfrm rot="1922109">
            <a:off x="1413041" y="5426692"/>
            <a:ext cx="806189" cy="1071857"/>
            <a:chOff x="4837651" y="1619725"/>
            <a:chExt cx="897826" cy="1193691"/>
          </a:xfrm>
        </p:grpSpPr>
        <p:sp>
          <p:nvSpPr>
            <p:cNvPr id="411" name="Google Shape;411;p5"/>
            <p:cNvSpPr/>
            <p:nvPr/>
          </p:nvSpPr>
          <p:spPr>
            <a:xfrm>
              <a:off x="4839747" y="1817750"/>
              <a:ext cx="502253" cy="565975"/>
            </a:xfrm>
            <a:custGeom>
              <a:avLst/>
              <a:gdLst/>
              <a:ahLst/>
              <a:cxnLst/>
              <a:rect l="l" t="t" r="r" b="b"/>
              <a:pathLst>
                <a:path w="502253" h="565975" extrusionOk="0">
                  <a:moveTo>
                    <a:pt x="464344" y="565976"/>
                  </a:moveTo>
                  <a:cubicBezTo>
                    <a:pt x="416433" y="488823"/>
                    <a:pt x="301276" y="298037"/>
                    <a:pt x="219265" y="207550"/>
                  </a:cubicBezTo>
                  <a:cubicBezTo>
                    <a:pt x="146018" y="126778"/>
                    <a:pt x="70771" y="57817"/>
                    <a:pt x="0" y="0"/>
                  </a:cubicBezTo>
                  <a:cubicBezTo>
                    <a:pt x="74009" y="50578"/>
                    <a:pt x="155162" y="113728"/>
                    <a:pt x="234410" y="190881"/>
                  </a:cubicBezTo>
                  <a:cubicBezTo>
                    <a:pt x="331661" y="285560"/>
                    <a:pt x="453104" y="481108"/>
                    <a:pt x="502253" y="558832"/>
                  </a:cubicBezTo>
                  <a:cubicBezTo>
                    <a:pt x="489585" y="561213"/>
                    <a:pt x="476917" y="563594"/>
                    <a:pt x="464344" y="565976"/>
                  </a:cubicBezTo>
                  <a:close/>
                </a:path>
              </a:pathLst>
            </a:custGeom>
            <a:solidFill>
              <a:srgbClr val="B4E64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2" name="Google Shape;412;p5"/>
            <p:cNvSpPr/>
            <p:nvPr/>
          </p:nvSpPr>
          <p:spPr>
            <a:xfrm>
              <a:off x="4862893" y="1619725"/>
              <a:ext cx="516921" cy="760380"/>
            </a:xfrm>
            <a:custGeom>
              <a:avLst/>
              <a:gdLst/>
              <a:ahLst/>
              <a:cxnLst/>
              <a:rect l="l" t="t" r="r" b="b"/>
              <a:pathLst>
                <a:path w="516921" h="760380" extrusionOk="0">
                  <a:moveTo>
                    <a:pt x="460153" y="760381"/>
                  </a:moveTo>
                  <a:cubicBezTo>
                    <a:pt x="374999" y="673894"/>
                    <a:pt x="274034" y="493014"/>
                    <a:pt x="245269" y="437769"/>
                  </a:cubicBezTo>
                  <a:cubicBezTo>
                    <a:pt x="207169" y="364712"/>
                    <a:pt x="206597" y="334899"/>
                    <a:pt x="154781" y="261176"/>
                  </a:cubicBezTo>
                  <a:cubicBezTo>
                    <a:pt x="117348" y="207931"/>
                    <a:pt x="91154" y="185833"/>
                    <a:pt x="56579" y="127540"/>
                  </a:cubicBezTo>
                  <a:cubicBezTo>
                    <a:pt x="25622" y="75533"/>
                    <a:pt x="9144" y="30099"/>
                    <a:pt x="0" y="0"/>
                  </a:cubicBezTo>
                  <a:cubicBezTo>
                    <a:pt x="18193" y="35243"/>
                    <a:pt x="49530" y="88106"/>
                    <a:pt x="101917" y="146780"/>
                  </a:cubicBezTo>
                  <a:cubicBezTo>
                    <a:pt x="150114" y="200787"/>
                    <a:pt x="176117" y="214884"/>
                    <a:pt x="215265" y="263652"/>
                  </a:cubicBezTo>
                  <a:cubicBezTo>
                    <a:pt x="266033" y="326993"/>
                    <a:pt x="272225" y="365379"/>
                    <a:pt x="302038" y="427101"/>
                  </a:cubicBezTo>
                  <a:cubicBezTo>
                    <a:pt x="328517" y="481870"/>
                    <a:pt x="427958" y="663035"/>
                    <a:pt x="516922" y="749713"/>
                  </a:cubicBezTo>
                  <a:cubicBezTo>
                    <a:pt x="498062" y="753237"/>
                    <a:pt x="479107" y="756857"/>
                    <a:pt x="460153" y="760381"/>
                  </a:cubicBezTo>
                  <a:close/>
                </a:path>
              </a:pathLst>
            </a:custGeom>
            <a:solidFill>
              <a:srgbClr val="B4E64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3" name="Google Shape;413;p5"/>
            <p:cNvSpPr/>
            <p:nvPr/>
          </p:nvSpPr>
          <p:spPr>
            <a:xfrm>
              <a:off x="5104447" y="1718309"/>
              <a:ext cx="250031" cy="656177"/>
            </a:xfrm>
            <a:custGeom>
              <a:avLst/>
              <a:gdLst/>
              <a:ahLst/>
              <a:cxnLst/>
              <a:rect l="l" t="t" r="r" b="b"/>
              <a:pathLst>
                <a:path w="250031" h="656177" extrusionOk="0">
                  <a:moveTo>
                    <a:pt x="250031" y="639318"/>
                  </a:moveTo>
                  <a:cubicBezTo>
                    <a:pt x="203359" y="561785"/>
                    <a:pt x="104299" y="365474"/>
                    <a:pt x="66484" y="259842"/>
                  </a:cubicBezTo>
                  <a:cubicBezTo>
                    <a:pt x="32766" y="165545"/>
                    <a:pt x="12192" y="77915"/>
                    <a:pt x="0" y="0"/>
                  </a:cubicBezTo>
                  <a:cubicBezTo>
                    <a:pt x="2762" y="75057"/>
                    <a:pt x="13525" y="162211"/>
                    <a:pt x="39719" y="257556"/>
                  </a:cubicBezTo>
                  <a:cubicBezTo>
                    <a:pt x="71914" y="374523"/>
                    <a:pt x="171545" y="577501"/>
                    <a:pt x="218027" y="656177"/>
                  </a:cubicBezTo>
                  <a:cubicBezTo>
                    <a:pt x="228695" y="650462"/>
                    <a:pt x="239363" y="644938"/>
                    <a:pt x="250031" y="639318"/>
                  </a:cubicBezTo>
                  <a:close/>
                </a:path>
              </a:pathLst>
            </a:custGeom>
            <a:solidFill>
              <a:srgbClr val="B4E64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4" name="Google Shape;414;p5"/>
            <p:cNvSpPr/>
            <p:nvPr/>
          </p:nvSpPr>
          <p:spPr>
            <a:xfrm>
              <a:off x="4837651" y="1816797"/>
              <a:ext cx="494442" cy="558641"/>
            </a:xfrm>
            <a:custGeom>
              <a:avLst/>
              <a:gdLst/>
              <a:ahLst/>
              <a:cxnLst/>
              <a:rect l="l" t="t" r="r" b="b"/>
              <a:pathLst>
                <a:path w="494442" h="558641" extrusionOk="0">
                  <a:moveTo>
                    <a:pt x="472440" y="558641"/>
                  </a:moveTo>
                  <a:cubicBezTo>
                    <a:pt x="415766" y="484918"/>
                    <a:pt x="293942" y="296894"/>
                    <a:pt x="210693" y="207740"/>
                  </a:cubicBezTo>
                  <a:cubicBezTo>
                    <a:pt x="136493" y="128111"/>
                    <a:pt x="64865" y="58960"/>
                    <a:pt x="0" y="0"/>
                  </a:cubicBezTo>
                  <a:cubicBezTo>
                    <a:pt x="64675" y="52769"/>
                    <a:pt x="138017" y="117348"/>
                    <a:pt x="214884" y="194310"/>
                  </a:cubicBezTo>
                  <a:cubicBezTo>
                    <a:pt x="309182" y="288798"/>
                    <a:pt x="436721" y="481584"/>
                    <a:pt x="494443" y="556070"/>
                  </a:cubicBezTo>
                  <a:cubicBezTo>
                    <a:pt x="487109" y="556927"/>
                    <a:pt x="479774" y="557784"/>
                    <a:pt x="472440" y="558641"/>
                  </a:cubicBezTo>
                  <a:close/>
                </a:path>
              </a:pathLst>
            </a:custGeom>
            <a:solidFill>
              <a:srgbClr val="9BC04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5" name="Google Shape;415;p5"/>
            <p:cNvSpPr/>
            <p:nvPr/>
          </p:nvSpPr>
          <p:spPr>
            <a:xfrm>
              <a:off x="4864702" y="1628298"/>
              <a:ext cx="523398" cy="749426"/>
            </a:xfrm>
            <a:custGeom>
              <a:avLst/>
              <a:gdLst/>
              <a:ahLst/>
              <a:cxnLst/>
              <a:rect l="l" t="t" r="r" b="b"/>
              <a:pathLst>
                <a:path w="523398" h="749426" extrusionOk="0">
                  <a:moveTo>
                    <a:pt x="490347" y="749427"/>
                  </a:moveTo>
                  <a:cubicBezTo>
                    <a:pt x="412718" y="660464"/>
                    <a:pt x="308610" y="480822"/>
                    <a:pt x="275177" y="427196"/>
                  </a:cubicBezTo>
                  <a:cubicBezTo>
                    <a:pt x="231076" y="356235"/>
                    <a:pt x="222504" y="329089"/>
                    <a:pt x="169545" y="255937"/>
                  </a:cubicBezTo>
                  <a:cubicBezTo>
                    <a:pt x="131254" y="202978"/>
                    <a:pt x="108680" y="179832"/>
                    <a:pt x="70771" y="122682"/>
                  </a:cubicBezTo>
                  <a:cubicBezTo>
                    <a:pt x="36957" y="71628"/>
                    <a:pt x="14097" y="28384"/>
                    <a:pt x="0" y="0"/>
                  </a:cubicBezTo>
                  <a:cubicBezTo>
                    <a:pt x="21241" y="34195"/>
                    <a:pt x="55531" y="86011"/>
                    <a:pt x="104775" y="145637"/>
                  </a:cubicBezTo>
                  <a:cubicBezTo>
                    <a:pt x="150114" y="200501"/>
                    <a:pt x="170402" y="216503"/>
                    <a:pt x="208597" y="265652"/>
                  </a:cubicBezTo>
                  <a:cubicBezTo>
                    <a:pt x="258127" y="329375"/>
                    <a:pt x="272510" y="364903"/>
                    <a:pt x="308229" y="424529"/>
                  </a:cubicBezTo>
                  <a:cubicBezTo>
                    <a:pt x="340042" y="477488"/>
                    <a:pt x="443294" y="657225"/>
                    <a:pt x="523399" y="746760"/>
                  </a:cubicBezTo>
                  <a:cubicBezTo>
                    <a:pt x="512350" y="747617"/>
                    <a:pt x="501396" y="748570"/>
                    <a:pt x="490347" y="749427"/>
                  </a:cubicBezTo>
                  <a:close/>
                </a:path>
              </a:pathLst>
            </a:custGeom>
            <a:solidFill>
              <a:srgbClr val="9BC04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6" name="Google Shape;416;p5"/>
            <p:cNvSpPr/>
            <p:nvPr/>
          </p:nvSpPr>
          <p:spPr>
            <a:xfrm>
              <a:off x="5106447" y="1726691"/>
              <a:ext cx="223837" cy="649319"/>
            </a:xfrm>
            <a:custGeom>
              <a:avLst/>
              <a:gdLst/>
              <a:ahLst/>
              <a:cxnLst/>
              <a:rect l="l" t="t" r="r" b="b"/>
              <a:pathLst>
                <a:path w="223837" h="649319" extrusionOk="0">
                  <a:moveTo>
                    <a:pt x="223838" y="639985"/>
                  </a:moveTo>
                  <a:cubicBezTo>
                    <a:pt x="188119" y="558832"/>
                    <a:pt x="98584" y="359950"/>
                    <a:pt x="65437" y="254413"/>
                  </a:cubicBezTo>
                  <a:cubicBezTo>
                    <a:pt x="35909" y="160211"/>
                    <a:pt x="14954" y="74771"/>
                    <a:pt x="0" y="0"/>
                  </a:cubicBezTo>
                  <a:cubicBezTo>
                    <a:pt x="8954" y="70199"/>
                    <a:pt x="24003" y="153353"/>
                    <a:pt x="49054" y="246983"/>
                  </a:cubicBezTo>
                  <a:cubicBezTo>
                    <a:pt x="79819" y="361950"/>
                    <a:pt x="170402" y="567119"/>
                    <a:pt x="206121" y="649319"/>
                  </a:cubicBezTo>
                  <a:cubicBezTo>
                    <a:pt x="212026" y="646176"/>
                    <a:pt x="217932" y="643128"/>
                    <a:pt x="223838" y="639985"/>
                  </a:cubicBezTo>
                  <a:close/>
                </a:path>
              </a:pathLst>
            </a:custGeom>
            <a:solidFill>
              <a:srgbClr val="9BC04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7" name="Google Shape;417;p5"/>
            <p:cNvSpPr/>
            <p:nvPr/>
          </p:nvSpPr>
          <p:spPr>
            <a:xfrm>
              <a:off x="5241200" y="2264568"/>
              <a:ext cx="491112" cy="548848"/>
            </a:xfrm>
            <a:custGeom>
              <a:avLst/>
              <a:gdLst/>
              <a:ahLst/>
              <a:cxnLst/>
              <a:rect l="l" t="t" r="r" b="b"/>
              <a:pathLst>
                <a:path w="491112" h="548848" extrusionOk="0">
                  <a:moveTo>
                    <a:pt x="437604" y="148781"/>
                  </a:moveTo>
                  <a:cubicBezTo>
                    <a:pt x="399885" y="108394"/>
                    <a:pt x="342830" y="83248"/>
                    <a:pt x="288347" y="82677"/>
                  </a:cubicBezTo>
                  <a:cubicBezTo>
                    <a:pt x="234054" y="82106"/>
                    <a:pt x="207575" y="106299"/>
                    <a:pt x="159759" y="91631"/>
                  </a:cubicBezTo>
                  <a:cubicBezTo>
                    <a:pt x="128136" y="81915"/>
                    <a:pt x="106515" y="61246"/>
                    <a:pt x="93751" y="46292"/>
                  </a:cubicBezTo>
                  <a:lnTo>
                    <a:pt x="83274" y="0"/>
                  </a:lnTo>
                  <a:lnTo>
                    <a:pt x="76416" y="36195"/>
                  </a:lnTo>
                  <a:cubicBezTo>
                    <a:pt x="75939" y="38862"/>
                    <a:pt x="72320" y="39433"/>
                    <a:pt x="70986" y="37148"/>
                  </a:cubicBezTo>
                  <a:lnTo>
                    <a:pt x="54699" y="8477"/>
                  </a:lnTo>
                  <a:lnTo>
                    <a:pt x="66700" y="45910"/>
                  </a:lnTo>
                  <a:lnTo>
                    <a:pt x="42030" y="21431"/>
                  </a:lnTo>
                  <a:lnTo>
                    <a:pt x="51651" y="54007"/>
                  </a:lnTo>
                  <a:lnTo>
                    <a:pt x="24504" y="31718"/>
                  </a:lnTo>
                  <a:lnTo>
                    <a:pt x="31362" y="54864"/>
                  </a:lnTo>
                  <a:cubicBezTo>
                    <a:pt x="32124" y="57340"/>
                    <a:pt x="29457" y="59436"/>
                    <a:pt x="27171" y="58198"/>
                  </a:cubicBezTo>
                  <a:lnTo>
                    <a:pt x="2406" y="44767"/>
                  </a:lnTo>
                  <a:lnTo>
                    <a:pt x="35839" y="86868"/>
                  </a:lnTo>
                  <a:cubicBezTo>
                    <a:pt x="46126" y="103632"/>
                    <a:pt x="59080" y="130492"/>
                    <a:pt x="58413" y="163354"/>
                  </a:cubicBezTo>
                  <a:cubicBezTo>
                    <a:pt x="57366" y="213074"/>
                    <a:pt x="25933" y="230315"/>
                    <a:pt x="9264" y="281750"/>
                  </a:cubicBezTo>
                  <a:cubicBezTo>
                    <a:pt x="-7404" y="333280"/>
                    <a:pt x="-1308" y="394907"/>
                    <a:pt x="25362" y="443198"/>
                  </a:cubicBezTo>
                  <a:cubicBezTo>
                    <a:pt x="71367" y="526352"/>
                    <a:pt x="162522" y="544163"/>
                    <a:pt x="171094" y="545687"/>
                  </a:cubicBezTo>
                  <a:cubicBezTo>
                    <a:pt x="240817" y="558070"/>
                    <a:pt x="297777" y="531686"/>
                    <a:pt x="333019" y="507873"/>
                  </a:cubicBezTo>
                  <a:lnTo>
                    <a:pt x="341401" y="536258"/>
                  </a:lnTo>
                  <a:lnTo>
                    <a:pt x="345306" y="505968"/>
                  </a:lnTo>
                  <a:lnTo>
                    <a:pt x="367119" y="520160"/>
                  </a:lnTo>
                  <a:lnTo>
                    <a:pt x="359594" y="494633"/>
                  </a:lnTo>
                  <a:lnTo>
                    <a:pt x="397218" y="511302"/>
                  </a:lnTo>
                  <a:lnTo>
                    <a:pt x="378168" y="477869"/>
                  </a:lnTo>
                  <a:lnTo>
                    <a:pt x="417315" y="490157"/>
                  </a:lnTo>
                  <a:lnTo>
                    <a:pt x="391407" y="467296"/>
                  </a:lnTo>
                  <a:cubicBezTo>
                    <a:pt x="426078" y="443675"/>
                    <a:pt x="478275" y="396145"/>
                    <a:pt x="489515" y="318802"/>
                  </a:cubicBezTo>
                  <a:cubicBezTo>
                    <a:pt x="490753" y="309848"/>
                    <a:pt x="502469" y="218313"/>
                    <a:pt x="437604" y="148781"/>
                  </a:cubicBezTo>
                  <a:close/>
                </a:path>
              </a:pathLst>
            </a:custGeom>
            <a:solidFill>
              <a:srgbClr val="F59F5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8" name="Google Shape;418;p5"/>
            <p:cNvSpPr/>
            <p:nvPr/>
          </p:nvSpPr>
          <p:spPr>
            <a:xfrm>
              <a:off x="5351049" y="2328195"/>
              <a:ext cx="237995" cy="431768"/>
            </a:xfrm>
            <a:custGeom>
              <a:avLst/>
              <a:gdLst/>
              <a:ahLst/>
              <a:cxnLst/>
              <a:rect l="l" t="t" r="r" b="b"/>
              <a:pathLst>
                <a:path w="237995" h="431768" extrusionOk="0">
                  <a:moveTo>
                    <a:pt x="233934" y="431768"/>
                  </a:moveTo>
                  <a:cubicBezTo>
                    <a:pt x="228314" y="389382"/>
                    <a:pt x="221552" y="347853"/>
                    <a:pt x="208312" y="308896"/>
                  </a:cubicBezTo>
                  <a:cubicBezTo>
                    <a:pt x="195072" y="270224"/>
                    <a:pt x="175355" y="234410"/>
                    <a:pt x="146495" y="206978"/>
                  </a:cubicBezTo>
                  <a:cubicBezTo>
                    <a:pt x="132112" y="192977"/>
                    <a:pt x="115443" y="179451"/>
                    <a:pt x="99917" y="164497"/>
                  </a:cubicBezTo>
                  <a:cubicBezTo>
                    <a:pt x="84392" y="149447"/>
                    <a:pt x="69056" y="133731"/>
                    <a:pt x="56102" y="116110"/>
                  </a:cubicBezTo>
                  <a:cubicBezTo>
                    <a:pt x="29623" y="81344"/>
                    <a:pt x="10001" y="41719"/>
                    <a:pt x="0" y="0"/>
                  </a:cubicBezTo>
                  <a:cubicBezTo>
                    <a:pt x="21050" y="37243"/>
                    <a:pt x="45149" y="71533"/>
                    <a:pt x="73152" y="101727"/>
                  </a:cubicBezTo>
                  <a:cubicBezTo>
                    <a:pt x="87440" y="116681"/>
                    <a:pt x="102013" y="131064"/>
                    <a:pt x="118110" y="144399"/>
                  </a:cubicBezTo>
                  <a:cubicBezTo>
                    <a:pt x="133826" y="158020"/>
                    <a:pt x="150400" y="170974"/>
                    <a:pt x="166497" y="186500"/>
                  </a:cubicBezTo>
                  <a:cubicBezTo>
                    <a:pt x="182404" y="202406"/>
                    <a:pt x="196310" y="220599"/>
                    <a:pt x="206693" y="240506"/>
                  </a:cubicBezTo>
                  <a:cubicBezTo>
                    <a:pt x="216884" y="260413"/>
                    <a:pt x="224885" y="281273"/>
                    <a:pt x="229648" y="302800"/>
                  </a:cubicBezTo>
                  <a:cubicBezTo>
                    <a:pt x="239649" y="345662"/>
                    <a:pt x="240125" y="389477"/>
                    <a:pt x="233934" y="431768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9" name="Google Shape;419;p5"/>
            <p:cNvSpPr/>
            <p:nvPr/>
          </p:nvSpPr>
          <p:spPr>
            <a:xfrm>
              <a:off x="5317140" y="2303430"/>
              <a:ext cx="246030" cy="468629"/>
            </a:xfrm>
            <a:custGeom>
              <a:avLst/>
              <a:gdLst/>
              <a:ahLst/>
              <a:cxnLst/>
              <a:rect l="l" t="t" r="r" b="b"/>
              <a:pathLst>
                <a:path w="246030" h="468629" extrusionOk="0">
                  <a:moveTo>
                    <a:pt x="246031" y="468630"/>
                  </a:moveTo>
                  <a:cubicBezTo>
                    <a:pt x="198692" y="460724"/>
                    <a:pt x="150590" y="444436"/>
                    <a:pt x="111919" y="410623"/>
                  </a:cubicBezTo>
                  <a:cubicBezTo>
                    <a:pt x="92583" y="394049"/>
                    <a:pt x="77248" y="371761"/>
                    <a:pt x="68199" y="346996"/>
                  </a:cubicBezTo>
                  <a:cubicBezTo>
                    <a:pt x="59150" y="321755"/>
                    <a:pt x="59341" y="294799"/>
                    <a:pt x="60293" y="270796"/>
                  </a:cubicBezTo>
                  <a:cubicBezTo>
                    <a:pt x="61817" y="246602"/>
                    <a:pt x="62960" y="223647"/>
                    <a:pt x="61627" y="200596"/>
                  </a:cubicBezTo>
                  <a:cubicBezTo>
                    <a:pt x="60579" y="177546"/>
                    <a:pt x="56769" y="154591"/>
                    <a:pt x="51816" y="131826"/>
                  </a:cubicBezTo>
                  <a:cubicBezTo>
                    <a:pt x="41243" y="86392"/>
                    <a:pt x="22860" y="42481"/>
                    <a:pt x="0" y="0"/>
                  </a:cubicBezTo>
                  <a:cubicBezTo>
                    <a:pt x="32575" y="35623"/>
                    <a:pt x="58007" y="78772"/>
                    <a:pt x="73342" y="125825"/>
                  </a:cubicBezTo>
                  <a:cubicBezTo>
                    <a:pt x="81248" y="149257"/>
                    <a:pt x="85820" y="173831"/>
                    <a:pt x="88583" y="198596"/>
                  </a:cubicBezTo>
                  <a:cubicBezTo>
                    <a:pt x="90869" y="223361"/>
                    <a:pt x="89916" y="248507"/>
                    <a:pt x="88773" y="272225"/>
                  </a:cubicBezTo>
                  <a:cubicBezTo>
                    <a:pt x="87249" y="295942"/>
                    <a:pt x="87344" y="317944"/>
                    <a:pt x="93726" y="338519"/>
                  </a:cubicBezTo>
                  <a:cubicBezTo>
                    <a:pt x="99822" y="359378"/>
                    <a:pt x="111919" y="378238"/>
                    <a:pt x="127254" y="394716"/>
                  </a:cubicBezTo>
                  <a:cubicBezTo>
                    <a:pt x="158687" y="427577"/>
                    <a:pt x="201930" y="449580"/>
                    <a:pt x="246031" y="468630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0" name="Google Shape;420;p5"/>
            <p:cNvSpPr/>
            <p:nvPr/>
          </p:nvSpPr>
          <p:spPr>
            <a:xfrm>
              <a:off x="5306377" y="2300858"/>
              <a:ext cx="256793" cy="484002"/>
            </a:xfrm>
            <a:custGeom>
              <a:avLst/>
              <a:gdLst/>
              <a:ahLst/>
              <a:cxnLst/>
              <a:rect l="l" t="t" r="r" b="b"/>
              <a:pathLst>
                <a:path w="256793" h="484002" extrusionOk="0">
                  <a:moveTo>
                    <a:pt x="0" y="0"/>
                  </a:moveTo>
                  <a:cubicBezTo>
                    <a:pt x="21526" y="49244"/>
                    <a:pt x="33909" y="103061"/>
                    <a:pt x="36576" y="157639"/>
                  </a:cubicBezTo>
                  <a:cubicBezTo>
                    <a:pt x="38481" y="184880"/>
                    <a:pt x="35909" y="212789"/>
                    <a:pt x="34099" y="238887"/>
                  </a:cubicBezTo>
                  <a:cubicBezTo>
                    <a:pt x="33338" y="251936"/>
                    <a:pt x="32671" y="264509"/>
                    <a:pt x="33528" y="276987"/>
                  </a:cubicBezTo>
                  <a:cubicBezTo>
                    <a:pt x="34290" y="289560"/>
                    <a:pt x="36290" y="301752"/>
                    <a:pt x="38862" y="314706"/>
                  </a:cubicBezTo>
                  <a:cubicBezTo>
                    <a:pt x="43529" y="340614"/>
                    <a:pt x="49625" y="365284"/>
                    <a:pt x="60674" y="387477"/>
                  </a:cubicBezTo>
                  <a:cubicBezTo>
                    <a:pt x="71342" y="409766"/>
                    <a:pt x="87344" y="428911"/>
                    <a:pt x="107728" y="442913"/>
                  </a:cubicBezTo>
                  <a:cubicBezTo>
                    <a:pt x="117729" y="450342"/>
                    <a:pt x="129159" y="455390"/>
                    <a:pt x="140779" y="460248"/>
                  </a:cubicBezTo>
                  <a:cubicBezTo>
                    <a:pt x="152686" y="464630"/>
                    <a:pt x="165068" y="467868"/>
                    <a:pt x="177832" y="470059"/>
                  </a:cubicBezTo>
                  <a:cubicBezTo>
                    <a:pt x="203454" y="474250"/>
                    <a:pt x="230124" y="474250"/>
                    <a:pt x="256794" y="471107"/>
                  </a:cubicBezTo>
                  <a:cubicBezTo>
                    <a:pt x="231457" y="480346"/>
                    <a:pt x="204121" y="484442"/>
                    <a:pt x="176498" y="483965"/>
                  </a:cubicBezTo>
                  <a:cubicBezTo>
                    <a:pt x="162687" y="483394"/>
                    <a:pt x="148780" y="481394"/>
                    <a:pt x="135064" y="478060"/>
                  </a:cubicBezTo>
                  <a:cubicBezTo>
                    <a:pt x="121539" y="474155"/>
                    <a:pt x="108013" y="469106"/>
                    <a:pt x="95726" y="461677"/>
                  </a:cubicBezTo>
                  <a:cubicBezTo>
                    <a:pt x="70390" y="447770"/>
                    <a:pt x="50292" y="424910"/>
                    <a:pt x="36481" y="399764"/>
                  </a:cubicBezTo>
                  <a:cubicBezTo>
                    <a:pt x="22860" y="374333"/>
                    <a:pt x="16002" y="346520"/>
                    <a:pt x="10763" y="320040"/>
                  </a:cubicBezTo>
                  <a:cubicBezTo>
                    <a:pt x="8287" y="306705"/>
                    <a:pt x="6191" y="292513"/>
                    <a:pt x="5620" y="278416"/>
                  </a:cubicBezTo>
                  <a:cubicBezTo>
                    <a:pt x="5048" y="264224"/>
                    <a:pt x="5620" y="250031"/>
                    <a:pt x="7144" y="236506"/>
                  </a:cubicBezTo>
                  <a:cubicBezTo>
                    <a:pt x="8668" y="222885"/>
                    <a:pt x="10477" y="209836"/>
                    <a:pt x="11716" y="196882"/>
                  </a:cubicBezTo>
                  <a:cubicBezTo>
                    <a:pt x="12859" y="183833"/>
                    <a:pt x="13811" y="170879"/>
                    <a:pt x="14288" y="157829"/>
                  </a:cubicBezTo>
                  <a:cubicBezTo>
                    <a:pt x="15907" y="105537"/>
                    <a:pt x="10192" y="52769"/>
                    <a:pt x="0" y="0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1" name="Google Shape;421;p5"/>
            <p:cNvSpPr/>
            <p:nvPr/>
          </p:nvSpPr>
          <p:spPr>
            <a:xfrm>
              <a:off x="5252515" y="2323909"/>
              <a:ext cx="337421" cy="475588"/>
            </a:xfrm>
            <a:custGeom>
              <a:avLst/>
              <a:gdLst/>
              <a:ahLst/>
              <a:cxnLst/>
              <a:rect l="l" t="t" r="r" b="b"/>
              <a:pathLst>
                <a:path w="337421" h="475588" extrusionOk="0">
                  <a:moveTo>
                    <a:pt x="43289" y="0"/>
                  </a:moveTo>
                  <a:cubicBezTo>
                    <a:pt x="53100" y="28670"/>
                    <a:pt x="58053" y="59150"/>
                    <a:pt x="58624" y="89916"/>
                  </a:cubicBezTo>
                  <a:cubicBezTo>
                    <a:pt x="58815" y="105346"/>
                    <a:pt x="57862" y="120777"/>
                    <a:pt x="55576" y="136207"/>
                  </a:cubicBezTo>
                  <a:cubicBezTo>
                    <a:pt x="53386" y="151733"/>
                    <a:pt x="48909" y="166973"/>
                    <a:pt x="44051" y="181546"/>
                  </a:cubicBezTo>
                  <a:cubicBezTo>
                    <a:pt x="39098" y="196120"/>
                    <a:pt x="34050" y="209645"/>
                    <a:pt x="31097" y="223266"/>
                  </a:cubicBezTo>
                  <a:cubicBezTo>
                    <a:pt x="27954" y="236887"/>
                    <a:pt x="27001" y="250793"/>
                    <a:pt x="27097" y="265271"/>
                  </a:cubicBezTo>
                  <a:cubicBezTo>
                    <a:pt x="27001" y="293751"/>
                    <a:pt x="31478" y="322326"/>
                    <a:pt x="42051" y="348139"/>
                  </a:cubicBezTo>
                  <a:cubicBezTo>
                    <a:pt x="51957" y="374142"/>
                    <a:pt x="68721" y="397097"/>
                    <a:pt x="90152" y="414528"/>
                  </a:cubicBezTo>
                  <a:cubicBezTo>
                    <a:pt x="111393" y="432435"/>
                    <a:pt x="137968" y="443579"/>
                    <a:pt x="165781" y="450342"/>
                  </a:cubicBezTo>
                  <a:cubicBezTo>
                    <a:pt x="193975" y="456533"/>
                    <a:pt x="223312" y="459676"/>
                    <a:pt x="252268" y="456152"/>
                  </a:cubicBezTo>
                  <a:cubicBezTo>
                    <a:pt x="281414" y="453199"/>
                    <a:pt x="310180" y="444341"/>
                    <a:pt x="337421" y="431387"/>
                  </a:cubicBezTo>
                  <a:cubicBezTo>
                    <a:pt x="313323" y="449770"/>
                    <a:pt x="284843" y="462820"/>
                    <a:pt x="254649" y="469963"/>
                  </a:cubicBezTo>
                  <a:cubicBezTo>
                    <a:pt x="239504" y="473392"/>
                    <a:pt x="223883" y="475297"/>
                    <a:pt x="208167" y="475583"/>
                  </a:cubicBezTo>
                  <a:cubicBezTo>
                    <a:pt x="192355" y="475678"/>
                    <a:pt x="177211" y="474536"/>
                    <a:pt x="161494" y="472154"/>
                  </a:cubicBezTo>
                  <a:cubicBezTo>
                    <a:pt x="130348" y="467392"/>
                    <a:pt x="99487" y="455390"/>
                    <a:pt x="73483" y="435673"/>
                  </a:cubicBezTo>
                  <a:cubicBezTo>
                    <a:pt x="47575" y="415861"/>
                    <a:pt x="27573" y="388620"/>
                    <a:pt x="15571" y="358521"/>
                  </a:cubicBezTo>
                  <a:cubicBezTo>
                    <a:pt x="3856" y="328327"/>
                    <a:pt x="-907" y="296228"/>
                    <a:pt x="141" y="264509"/>
                  </a:cubicBezTo>
                  <a:cubicBezTo>
                    <a:pt x="808" y="248984"/>
                    <a:pt x="2617" y="232696"/>
                    <a:pt x="6904" y="217075"/>
                  </a:cubicBezTo>
                  <a:cubicBezTo>
                    <a:pt x="10904" y="201359"/>
                    <a:pt x="17572" y="186976"/>
                    <a:pt x="23287" y="173450"/>
                  </a:cubicBezTo>
                  <a:cubicBezTo>
                    <a:pt x="35002" y="146685"/>
                    <a:pt x="41860" y="118586"/>
                    <a:pt x="44718" y="89059"/>
                  </a:cubicBezTo>
                  <a:cubicBezTo>
                    <a:pt x="47956" y="60007"/>
                    <a:pt x="47004" y="30004"/>
                    <a:pt x="43289" y="0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2" name="Google Shape;422;p5"/>
            <p:cNvSpPr/>
            <p:nvPr/>
          </p:nvSpPr>
          <p:spPr>
            <a:xfrm>
              <a:off x="5425058" y="2368295"/>
              <a:ext cx="194595" cy="365569"/>
            </a:xfrm>
            <a:custGeom>
              <a:avLst/>
              <a:gdLst/>
              <a:ahLst/>
              <a:cxnLst/>
              <a:rect l="l" t="t" r="r" b="b"/>
              <a:pathLst>
                <a:path w="194595" h="365569" extrusionOk="0">
                  <a:moveTo>
                    <a:pt x="0" y="0"/>
                  </a:moveTo>
                  <a:cubicBezTo>
                    <a:pt x="34385" y="12859"/>
                    <a:pt x="66389" y="32671"/>
                    <a:pt x="94107" y="57817"/>
                  </a:cubicBezTo>
                  <a:cubicBezTo>
                    <a:pt x="108204" y="70199"/>
                    <a:pt x="120587" y="84392"/>
                    <a:pt x="132207" y="99346"/>
                  </a:cubicBezTo>
                  <a:cubicBezTo>
                    <a:pt x="143542" y="114395"/>
                    <a:pt x="153067" y="130873"/>
                    <a:pt x="161639" y="147733"/>
                  </a:cubicBezTo>
                  <a:cubicBezTo>
                    <a:pt x="178308" y="181737"/>
                    <a:pt x="187642" y="218789"/>
                    <a:pt x="191738" y="255556"/>
                  </a:cubicBezTo>
                  <a:cubicBezTo>
                    <a:pt x="193929" y="273939"/>
                    <a:pt x="194405" y="292417"/>
                    <a:pt x="194596" y="310610"/>
                  </a:cubicBezTo>
                  <a:cubicBezTo>
                    <a:pt x="194500" y="329089"/>
                    <a:pt x="193548" y="347472"/>
                    <a:pt x="190405" y="365569"/>
                  </a:cubicBezTo>
                  <a:cubicBezTo>
                    <a:pt x="187166" y="347472"/>
                    <a:pt x="184404" y="329660"/>
                    <a:pt x="180594" y="312039"/>
                  </a:cubicBezTo>
                  <a:cubicBezTo>
                    <a:pt x="177165" y="294227"/>
                    <a:pt x="173641" y="276606"/>
                    <a:pt x="169736" y="259271"/>
                  </a:cubicBezTo>
                  <a:cubicBezTo>
                    <a:pt x="161830" y="224695"/>
                    <a:pt x="150971" y="191357"/>
                    <a:pt x="135922" y="160115"/>
                  </a:cubicBezTo>
                  <a:cubicBezTo>
                    <a:pt x="121063" y="128778"/>
                    <a:pt x="101441" y="99917"/>
                    <a:pt x="78296" y="73438"/>
                  </a:cubicBezTo>
                  <a:cubicBezTo>
                    <a:pt x="55054" y="46863"/>
                    <a:pt x="28480" y="23146"/>
                    <a:pt x="0" y="0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3" name="Google Shape;423;p5"/>
            <p:cNvSpPr/>
            <p:nvPr/>
          </p:nvSpPr>
          <p:spPr>
            <a:xfrm>
              <a:off x="5464111" y="2360123"/>
              <a:ext cx="224030" cy="385743"/>
            </a:xfrm>
            <a:custGeom>
              <a:avLst/>
              <a:gdLst/>
              <a:ahLst/>
              <a:cxnLst/>
              <a:rect l="l" t="t" r="r" b="b"/>
              <a:pathLst>
                <a:path w="224030" h="385743" extrusionOk="0">
                  <a:moveTo>
                    <a:pt x="0" y="171"/>
                  </a:moveTo>
                  <a:cubicBezTo>
                    <a:pt x="43434" y="-1638"/>
                    <a:pt x="88297" y="10935"/>
                    <a:pt x="126016" y="35890"/>
                  </a:cubicBezTo>
                  <a:cubicBezTo>
                    <a:pt x="164021" y="60750"/>
                    <a:pt x="193643" y="97803"/>
                    <a:pt x="210502" y="140570"/>
                  </a:cubicBezTo>
                  <a:cubicBezTo>
                    <a:pt x="218694" y="162096"/>
                    <a:pt x="222980" y="184956"/>
                    <a:pt x="224028" y="207912"/>
                  </a:cubicBezTo>
                  <a:cubicBezTo>
                    <a:pt x="224123" y="230867"/>
                    <a:pt x="221266" y="253727"/>
                    <a:pt x="214503" y="275253"/>
                  </a:cubicBezTo>
                  <a:cubicBezTo>
                    <a:pt x="201359" y="318306"/>
                    <a:pt x="176498" y="356787"/>
                    <a:pt x="144018" y="385743"/>
                  </a:cubicBezTo>
                  <a:cubicBezTo>
                    <a:pt x="167259" y="349263"/>
                    <a:pt x="184690" y="310115"/>
                    <a:pt x="192881" y="269824"/>
                  </a:cubicBezTo>
                  <a:cubicBezTo>
                    <a:pt x="196596" y="249631"/>
                    <a:pt x="198596" y="229343"/>
                    <a:pt x="197072" y="209245"/>
                  </a:cubicBezTo>
                  <a:cubicBezTo>
                    <a:pt x="195643" y="199339"/>
                    <a:pt x="195167" y="189243"/>
                    <a:pt x="192405" y="179622"/>
                  </a:cubicBezTo>
                  <a:cubicBezTo>
                    <a:pt x="190500" y="169812"/>
                    <a:pt x="187642" y="160191"/>
                    <a:pt x="183928" y="150857"/>
                  </a:cubicBezTo>
                  <a:cubicBezTo>
                    <a:pt x="177165" y="131997"/>
                    <a:pt x="166878" y="114376"/>
                    <a:pt x="154972" y="98088"/>
                  </a:cubicBezTo>
                  <a:cubicBezTo>
                    <a:pt x="143161" y="81515"/>
                    <a:pt x="128778" y="66846"/>
                    <a:pt x="113062" y="53892"/>
                  </a:cubicBezTo>
                  <a:cubicBezTo>
                    <a:pt x="81058" y="28080"/>
                    <a:pt x="42196" y="10268"/>
                    <a:pt x="0" y="171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4" name="Google Shape;424;p5"/>
            <p:cNvSpPr/>
            <p:nvPr/>
          </p:nvSpPr>
          <p:spPr>
            <a:xfrm>
              <a:off x="5516593" y="2357309"/>
              <a:ext cx="218884" cy="351314"/>
            </a:xfrm>
            <a:custGeom>
              <a:avLst/>
              <a:gdLst/>
              <a:ahLst/>
              <a:cxnLst/>
              <a:rect l="l" t="t" r="r" b="b"/>
              <a:pathLst>
                <a:path w="218884" h="351314" extrusionOk="0">
                  <a:moveTo>
                    <a:pt x="0" y="604"/>
                  </a:moveTo>
                  <a:cubicBezTo>
                    <a:pt x="40862" y="-2540"/>
                    <a:pt x="83534" y="6604"/>
                    <a:pt x="120777" y="27750"/>
                  </a:cubicBezTo>
                  <a:cubicBezTo>
                    <a:pt x="158115" y="48895"/>
                    <a:pt x="188690" y="82233"/>
                    <a:pt x="205835" y="122809"/>
                  </a:cubicBezTo>
                  <a:cubicBezTo>
                    <a:pt x="214122" y="143193"/>
                    <a:pt x="218313" y="165100"/>
                    <a:pt x="218884" y="187008"/>
                  </a:cubicBezTo>
                  <a:cubicBezTo>
                    <a:pt x="218599" y="208915"/>
                    <a:pt x="214979" y="230537"/>
                    <a:pt x="207550" y="250635"/>
                  </a:cubicBezTo>
                  <a:cubicBezTo>
                    <a:pt x="193072" y="290830"/>
                    <a:pt x="167545" y="325597"/>
                    <a:pt x="135541" y="351314"/>
                  </a:cubicBezTo>
                  <a:cubicBezTo>
                    <a:pt x="158687" y="317691"/>
                    <a:pt x="176879" y="281686"/>
                    <a:pt x="186119" y="244158"/>
                  </a:cubicBezTo>
                  <a:cubicBezTo>
                    <a:pt x="190405" y="225394"/>
                    <a:pt x="192881" y="206534"/>
                    <a:pt x="191738" y="187770"/>
                  </a:cubicBezTo>
                  <a:cubicBezTo>
                    <a:pt x="190595" y="178531"/>
                    <a:pt x="190119" y="169196"/>
                    <a:pt x="187547" y="160243"/>
                  </a:cubicBezTo>
                  <a:cubicBezTo>
                    <a:pt x="185928" y="151099"/>
                    <a:pt x="182785" y="142240"/>
                    <a:pt x="179356" y="133668"/>
                  </a:cubicBezTo>
                  <a:cubicBezTo>
                    <a:pt x="172498" y="116332"/>
                    <a:pt x="162401" y="100235"/>
                    <a:pt x="150400" y="85567"/>
                  </a:cubicBezTo>
                  <a:cubicBezTo>
                    <a:pt x="138494" y="70708"/>
                    <a:pt x="124301" y="57754"/>
                    <a:pt x="108775" y="46514"/>
                  </a:cubicBezTo>
                  <a:cubicBezTo>
                    <a:pt x="77343" y="24035"/>
                    <a:pt x="39910" y="9367"/>
                    <a:pt x="0" y="604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25" name="Google Shape;425;p5"/>
          <p:cNvGrpSpPr/>
          <p:nvPr/>
        </p:nvGrpSpPr>
        <p:grpSpPr>
          <a:xfrm rot="1922109">
            <a:off x="931781" y="5470006"/>
            <a:ext cx="806189" cy="1071857"/>
            <a:chOff x="4837651" y="1619725"/>
            <a:chExt cx="897826" cy="1193691"/>
          </a:xfrm>
        </p:grpSpPr>
        <p:sp>
          <p:nvSpPr>
            <p:cNvPr id="426" name="Google Shape;426;p5"/>
            <p:cNvSpPr/>
            <p:nvPr/>
          </p:nvSpPr>
          <p:spPr>
            <a:xfrm>
              <a:off x="4839747" y="1817750"/>
              <a:ext cx="502253" cy="565975"/>
            </a:xfrm>
            <a:custGeom>
              <a:avLst/>
              <a:gdLst/>
              <a:ahLst/>
              <a:cxnLst/>
              <a:rect l="l" t="t" r="r" b="b"/>
              <a:pathLst>
                <a:path w="502253" h="565975" extrusionOk="0">
                  <a:moveTo>
                    <a:pt x="464344" y="565976"/>
                  </a:moveTo>
                  <a:cubicBezTo>
                    <a:pt x="416433" y="488823"/>
                    <a:pt x="301276" y="298037"/>
                    <a:pt x="219265" y="207550"/>
                  </a:cubicBezTo>
                  <a:cubicBezTo>
                    <a:pt x="146018" y="126778"/>
                    <a:pt x="70771" y="57817"/>
                    <a:pt x="0" y="0"/>
                  </a:cubicBezTo>
                  <a:cubicBezTo>
                    <a:pt x="74009" y="50578"/>
                    <a:pt x="155162" y="113728"/>
                    <a:pt x="234410" y="190881"/>
                  </a:cubicBezTo>
                  <a:cubicBezTo>
                    <a:pt x="331661" y="285560"/>
                    <a:pt x="453104" y="481108"/>
                    <a:pt x="502253" y="558832"/>
                  </a:cubicBezTo>
                  <a:cubicBezTo>
                    <a:pt x="489585" y="561213"/>
                    <a:pt x="476917" y="563594"/>
                    <a:pt x="464344" y="565976"/>
                  </a:cubicBezTo>
                  <a:close/>
                </a:path>
              </a:pathLst>
            </a:custGeom>
            <a:solidFill>
              <a:srgbClr val="B4E64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7" name="Google Shape;427;p5"/>
            <p:cNvSpPr/>
            <p:nvPr/>
          </p:nvSpPr>
          <p:spPr>
            <a:xfrm>
              <a:off x="4862893" y="1619725"/>
              <a:ext cx="516921" cy="760380"/>
            </a:xfrm>
            <a:custGeom>
              <a:avLst/>
              <a:gdLst/>
              <a:ahLst/>
              <a:cxnLst/>
              <a:rect l="l" t="t" r="r" b="b"/>
              <a:pathLst>
                <a:path w="516921" h="760380" extrusionOk="0">
                  <a:moveTo>
                    <a:pt x="460153" y="760381"/>
                  </a:moveTo>
                  <a:cubicBezTo>
                    <a:pt x="374999" y="673894"/>
                    <a:pt x="274034" y="493014"/>
                    <a:pt x="245269" y="437769"/>
                  </a:cubicBezTo>
                  <a:cubicBezTo>
                    <a:pt x="207169" y="364712"/>
                    <a:pt x="206597" y="334899"/>
                    <a:pt x="154781" y="261176"/>
                  </a:cubicBezTo>
                  <a:cubicBezTo>
                    <a:pt x="117348" y="207931"/>
                    <a:pt x="91154" y="185833"/>
                    <a:pt x="56579" y="127540"/>
                  </a:cubicBezTo>
                  <a:cubicBezTo>
                    <a:pt x="25622" y="75533"/>
                    <a:pt x="9144" y="30099"/>
                    <a:pt x="0" y="0"/>
                  </a:cubicBezTo>
                  <a:cubicBezTo>
                    <a:pt x="18193" y="35243"/>
                    <a:pt x="49530" y="88106"/>
                    <a:pt x="101917" y="146780"/>
                  </a:cubicBezTo>
                  <a:cubicBezTo>
                    <a:pt x="150114" y="200787"/>
                    <a:pt x="176117" y="214884"/>
                    <a:pt x="215265" y="263652"/>
                  </a:cubicBezTo>
                  <a:cubicBezTo>
                    <a:pt x="266033" y="326993"/>
                    <a:pt x="272225" y="365379"/>
                    <a:pt x="302038" y="427101"/>
                  </a:cubicBezTo>
                  <a:cubicBezTo>
                    <a:pt x="328517" y="481870"/>
                    <a:pt x="427958" y="663035"/>
                    <a:pt x="516922" y="749713"/>
                  </a:cubicBezTo>
                  <a:cubicBezTo>
                    <a:pt x="498062" y="753237"/>
                    <a:pt x="479107" y="756857"/>
                    <a:pt x="460153" y="760381"/>
                  </a:cubicBezTo>
                  <a:close/>
                </a:path>
              </a:pathLst>
            </a:custGeom>
            <a:solidFill>
              <a:srgbClr val="B4E64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8" name="Google Shape;428;p5"/>
            <p:cNvSpPr/>
            <p:nvPr/>
          </p:nvSpPr>
          <p:spPr>
            <a:xfrm>
              <a:off x="5104447" y="1718309"/>
              <a:ext cx="250031" cy="656177"/>
            </a:xfrm>
            <a:custGeom>
              <a:avLst/>
              <a:gdLst/>
              <a:ahLst/>
              <a:cxnLst/>
              <a:rect l="l" t="t" r="r" b="b"/>
              <a:pathLst>
                <a:path w="250031" h="656177" extrusionOk="0">
                  <a:moveTo>
                    <a:pt x="250031" y="639318"/>
                  </a:moveTo>
                  <a:cubicBezTo>
                    <a:pt x="203359" y="561785"/>
                    <a:pt x="104299" y="365474"/>
                    <a:pt x="66484" y="259842"/>
                  </a:cubicBezTo>
                  <a:cubicBezTo>
                    <a:pt x="32766" y="165545"/>
                    <a:pt x="12192" y="77915"/>
                    <a:pt x="0" y="0"/>
                  </a:cubicBezTo>
                  <a:cubicBezTo>
                    <a:pt x="2762" y="75057"/>
                    <a:pt x="13525" y="162211"/>
                    <a:pt x="39719" y="257556"/>
                  </a:cubicBezTo>
                  <a:cubicBezTo>
                    <a:pt x="71914" y="374523"/>
                    <a:pt x="171545" y="577501"/>
                    <a:pt x="218027" y="656177"/>
                  </a:cubicBezTo>
                  <a:cubicBezTo>
                    <a:pt x="228695" y="650462"/>
                    <a:pt x="239363" y="644938"/>
                    <a:pt x="250031" y="639318"/>
                  </a:cubicBezTo>
                  <a:close/>
                </a:path>
              </a:pathLst>
            </a:custGeom>
            <a:solidFill>
              <a:srgbClr val="B4E64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9" name="Google Shape;429;p5"/>
            <p:cNvSpPr/>
            <p:nvPr/>
          </p:nvSpPr>
          <p:spPr>
            <a:xfrm>
              <a:off x="4837651" y="1816797"/>
              <a:ext cx="494442" cy="558641"/>
            </a:xfrm>
            <a:custGeom>
              <a:avLst/>
              <a:gdLst/>
              <a:ahLst/>
              <a:cxnLst/>
              <a:rect l="l" t="t" r="r" b="b"/>
              <a:pathLst>
                <a:path w="494442" h="558641" extrusionOk="0">
                  <a:moveTo>
                    <a:pt x="472440" y="558641"/>
                  </a:moveTo>
                  <a:cubicBezTo>
                    <a:pt x="415766" y="484918"/>
                    <a:pt x="293942" y="296894"/>
                    <a:pt x="210693" y="207740"/>
                  </a:cubicBezTo>
                  <a:cubicBezTo>
                    <a:pt x="136493" y="128111"/>
                    <a:pt x="64865" y="58960"/>
                    <a:pt x="0" y="0"/>
                  </a:cubicBezTo>
                  <a:cubicBezTo>
                    <a:pt x="64675" y="52769"/>
                    <a:pt x="138017" y="117348"/>
                    <a:pt x="214884" y="194310"/>
                  </a:cubicBezTo>
                  <a:cubicBezTo>
                    <a:pt x="309182" y="288798"/>
                    <a:pt x="436721" y="481584"/>
                    <a:pt x="494443" y="556070"/>
                  </a:cubicBezTo>
                  <a:cubicBezTo>
                    <a:pt x="487109" y="556927"/>
                    <a:pt x="479774" y="557784"/>
                    <a:pt x="472440" y="558641"/>
                  </a:cubicBezTo>
                  <a:close/>
                </a:path>
              </a:pathLst>
            </a:custGeom>
            <a:solidFill>
              <a:srgbClr val="9BC04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0" name="Google Shape;430;p5"/>
            <p:cNvSpPr/>
            <p:nvPr/>
          </p:nvSpPr>
          <p:spPr>
            <a:xfrm>
              <a:off x="4864702" y="1628298"/>
              <a:ext cx="523398" cy="749426"/>
            </a:xfrm>
            <a:custGeom>
              <a:avLst/>
              <a:gdLst/>
              <a:ahLst/>
              <a:cxnLst/>
              <a:rect l="l" t="t" r="r" b="b"/>
              <a:pathLst>
                <a:path w="523398" h="749426" extrusionOk="0">
                  <a:moveTo>
                    <a:pt x="490347" y="749427"/>
                  </a:moveTo>
                  <a:cubicBezTo>
                    <a:pt x="412718" y="660464"/>
                    <a:pt x="308610" y="480822"/>
                    <a:pt x="275177" y="427196"/>
                  </a:cubicBezTo>
                  <a:cubicBezTo>
                    <a:pt x="231076" y="356235"/>
                    <a:pt x="222504" y="329089"/>
                    <a:pt x="169545" y="255937"/>
                  </a:cubicBezTo>
                  <a:cubicBezTo>
                    <a:pt x="131254" y="202978"/>
                    <a:pt x="108680" y="179832"/>
                    <a:pt x="70771" y="122682"/>
                  </a:cubicBezTo>
                  <a:cubicBezTo>
                    <a:pt x="36957" y="71628"/>
                    <a:pt x="14097" y="28384"/>
                    <a:pt x="0" y="0"/>
                  </a:cubicBezTo>
                  <a:cubicBezTo>
                    <a:pt x="21241" y="34195"/>
                    <a:pt x="55531" y="86011"/>
                    <a:pt x="104775" y="145637"/>
                  </a:cubicBezTo>
                  <a:cubicBezTo>
                    <a:pt x="150114" y="200501"/>
                    <a:pt x="170402" y="216503"/>
                    <a:pt x="208597" y="265652"/>
                  </a:cubicBezTo>
                  <a:cubicBezTo>
                    <a:pt x="258127" y="329375"/>
                    <a:pt x="272510" y="364903"/>
                    <a:pt x="308229" y="424529"/>
                  </a:cubicBezTo>
                  <a:cubicBezTo>
                    <a:pt x="340042" y="477488"/>
                    <a:pt x="443294" y="657225"/>
                    <a:pt x="523399" y="746760"/>
                  </a:cubicBezTo>
                  <a:cubicBezTo>
                    <a:pt x="512350" y="747617"/>
                    <a:pt x="501396" y="748570"/>
                    <a:pt x="490347" y="749427"/>
                  </a:cubicBezTo>
                  <a:close/>
                </a:path>
              </a:pathLst>
            </a:custGeom>
            <a:solidFill>
              <a:srgbClr val="9BC04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1" name="Google Shape;431;p5"/>
            <p:cNvSpPr/>
            <p:nvPr/>
          </p:nvSpPr>
          <p:spPr>
            <a:xfrm>
              <a:off x="5106447" y="1726691"/>
              <a:ext cx="223837" cy="649319"/>
            </a:xfrm>
            <a:custGeom>
              <a:avLst/>
              <a:gdLst/>
              <a:ahLst/>
              <a:cxnLst/>
              <a:rect l="l" t="t" r="r" b="b"/>
              <a:pathLst>
                <a:path w="223837" h="649319" extrusionOk="0">
                  <a:moveTo>
                    <a:pt x="223838" y="639985"/>
                  </a:moveTo>
                  <a:cubicBezTo>
                    <a:pt x="188119" y="558832"/>
                    <a:pt x="98584" y="359950"/>
                    <a:pt x="65437" y="254413"/>
                  </a:cubicBezTo>
                  <a:cubicBezTo>
                    <a:pt x="35909" y="160211"/>
                    <a:pt x="14954" y="74771"/>
                    <a:pt x="0" y="0"/>
                  </a:cubicBezTo>
                  <a:cubicBezTo>
                    <a:pt x="8954" y="70199"/>
                    <a:pt x="24003" y="153353"/>
                    <a:pt x="49054" y="246983"/>
                  </a:cubicBezTo>
                  <a:cubicBezTo>
                    <a:pt x="79819" y="361950"/>
                    <a:pt x="170402" y="567119"/>
                    <a:pt x="206121" y="649319"/>
                  </a:cubicBezTo>
                  <a:cubicBezTo>
                    <a:pt x="212026" y="646176"/>
                    <a:pt x="217932" y="643128"/>
                    <a:pt x="223838" y="639985"/>
                  </a:cubicBezTo>
                  <a:close/>
                </a:path>
              </a:pathLst>
            </a:custGeom>
            <a:solidFill>
              <a:srgbClr val="9BC04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2" name="Google Shape;432;p5"/>
            <p:cNvSpPr/>
            <p:nvPr/>
          </p:nvSpPr>
          <p:spPr>
            <a:xfrm>
              <a:off x="5241200" y="2264568"/>
              <a:ext cx="491112" cy="548848"/>
            </a:xfrm>
            <a:custGeom>
              <a:avLst/>
              <a:gdLst/>
              <a:ahLst/>
              <a:cxnLst/>
              <a:rect l="l" t="t" r="r" b="b"/>
              <a:pathLst>
                <a:path w="491112" h="548848" extrusionOk="0">
                  <a:moveTo>
                    <a:pt x="437604" y="148781"/>
                  </a:moveTo>
                  <a:cubicBezTo>
                    <a:pt x="399885" y="108394"/>
                    <a:pt x="342830" y="83248"/>
                    <a:pt x="288347" y="82677"/>
                  </a:cubicBezTo>
                  <a:cubicBezTo>
                    <a:pt x="234054" y="82106"/>
                    <a:pt x="207575" y="106299"/>
                    <a:pt x="159759" y="91631"/>
                  </a:cubicBezTo>
                  <a:cubicBezTo>
                    <a:pt x="128136" y="81915"/>
                    <a:pt x="106515" y="61246"/>
                    <a:pt x="93751" y="46292"/>
                  </a:cubicBezTo>
                  <a:lnTo>
                    <a:pt x="83274" y="0"/>
                  </a:lnTo>
                  <a:lnTo>
                    <a:pt x="76416" y="36195"/>
                  </a:lnTo>
                  <a:cubicBezTo>
                    <a:pt x="75939" y="38862"/>
                    <a:pt x="72320" y="39433"/>
                    <a:pt x="70986" y="37148"/>
                  </a:cubicBezTo>
                  <a:lnTo>
                    <a:pt x="54699" y="8477"/>
                  </a:lnTo>
                  <a:lnTo>
                    <a:pt x="66700" y="45910"/>
                  </a:lnTo>
                  <a:lnTo>
                    <a:pt x="42030" y="21431"/>
                  </a:lnTo>
                  <a:lnTo>
                    <a:pt x="51651" y="54007"/>
                  </a:lnTo>
                  <a:lnTo>
                    <a:pt x="24504" y="31718"/>
                  </a:lnTo>
                  <a:lnTo>
                    <a:pt x="31362" y="54864"/>
                  </a:lnTo>
                  <a:cubicBezTo>
                    <a:pt x="32124" y="57340"/>
                    <a:pt x="29457" y="59436"/>
                    <a:pt x="27171" y="58198"/>
                  </a:cubicBezTo>
                  <a:lnTo>
                    <a:pt x="2406" y="44767"/>
                  </a:lnTo>
                  <a:lnTo>
                    <a:pt x="35839" y="86868"/>
                  </a:lnTo>
                  <a:cubicBezTo>
                    <a:pt x="46126" y="103632"/>
                    <a:pt x="59080" y="130492"/>
                    <a:pt x="58413" y="163354"/>
                  </a:cubicBezTo>
                  <a:cubicBezTo>
                    <a:pt x="57366" y="213074"/>
                    <a:pt x="25933" y="230315"/>
                    <a:pt x="9264" y="281750"/>
                  </a:cubicBezTo>
                  <a:cubicBezTo>
                    <a:pt x="-7404" y="333280"/>
                    <a:pt x="-1308" y="394907"/>
                    <a:pt x="25362" y="443198"/>
                  </a:cubicBezTo>
                  <a:cubicBezTo>
                    <a:pt x="71367" y="526352"/>
                    <a:pt x="162522" y="544163"/>
                    <a:pt x="171094" y="545687"/>
                  </a:cubicBezTo>
                  <a:cubicBezTo>
                    <a:pt x="240817" y="558070"/>
                    <a:pt x="297777" y="531686"/>
                    <a:pt x="333019" y="507873"/>
                  </a:cubicBezTo>
                  <a:lnTo>
                    <a:pt x="341401" y="536258"/>
                  </a:lnTo>
                  <a:lnTo>
                    <a:pt x="345306" y="505968"/>
                  </a:lnTo>
                  <a:lnTo>
                    <a:pt x="367119" y="520160"/>
                  </a:lnTo>
                  <a:lnTo>
                    <a:pt x="359594" y="494633"/>
                  </a:lnTo>
                  <a:lnTo>
                    <a:pt x="397218" y="511302"/>
                  </a:lnTo>
                  <a:lnTo>
                    <a:pt x="378168" y="477869"/>
                  </a:lnTo>
                  <a:lnTo>
                    <a:pt x="417315" y="490157"/>
                  </a:lnTo>
                  <a:lnTo>
                    <a:pt x="391407" y="467296"/>
                  </a:lnTo>
                  <a:cubicBezTo>
                    <a:pt x="426078" y="443675"/>
                    <a:pt x="478275" y="396145"/>
                    <a:pt x="489515" y="318802"/>
                  </a:cubicBezTo>
                  <a:cubicBezTo>
                    <a:pt x="490753" y="309848"/>
                    <a:pt x="502469" y="218313"/>
                    <a:pt x="437604" y="148781"/>
                  </a:cubicBezTo>
                  <a:close/>
                </a:path>
              </a:pathLst>
            </a:custGeom>
            <a:solidFill>
              <a:srgbClr val="F59F5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3" name="Google Shape;433;p5"/>
            <p:cNvSpPr/>
            <p:nvPr/>
          </p:nvSpPr>
          <p:spPr>
            <a:xfrm>
              <a:off x="5351049" y="2328195"/>
              <a:ext cx="237995" cy="431768"/>
            </a:xfrm>
            <a:custGeom>
              <a:avLst/>
              <a:gdLst/>
              <a:ahLst/>
              <a:cxnLst/>
              <a:rect l="l" t="t" r="r" b="b"/>
              <a:pathLst>
                <a:path w="237995" h="431768" extrusionOk="0">
                  <a:moveTo>
                    <a:pt x="233934" y="431768"/>
                  </a:moveTo>
                  <a:cubicBezTo>
                    <a:pt x="228314" y="389382"/>
                    <a:pt x="221552" y="347853"/>
                    <a:pt x="208312" y="308896"/>
                  </a:cubicBezTo>
                  <a:cubicBezTo>
                    <a:pt x="195072" y="270224"/>
                    <a:pt x="175355" y="234410"/>
                    <a:pt x="146495" y="206978"/>
                  </a:cubicBezTo>
                  <a:cubicBezTo>
                    <a:pt x="132112" y="192977"/>
                    <a:pt x="115443" y="179451"/>
                    <a:pt x="99917" y="164497"/>
                  </a:cubicBezTo>
                  <a:cubicBezTo>
                    <a:pt x="84392" y="149447"/>
                    <a:pt x="69056" y="133731"/>
                    <a:pt x="56102" y="116110"/>
                  </a:cubicBezTo>
                  <a:cubicBezTo>
                    <a:pt x="29623" y="81344"/>
                    <a:pt x="10001" y="41719"/>
                    <a:pt x="0" y="0"/>
                  </a:cubicBezTo>
                  <a:cubicBezTo>
                    <a:pt x="21050" y="37243"/>
                    <a:pt x="45149" y="71533"/>
                    <a:pt x="73152" y="101727"/>
                  </a:cubicBezTo>
                  <a:cubicBezTo>
                    <a:pt x="87440" y="116681"/>
                    <a:pt x="102013" y="131064"/>
                    <a:pt x="118110" y="144399"/>
                  </a:cubicBezTo>
                  <a:cubicBezTo>
                    <a:pt x="133826" y="158020"/>
                    <a:pt x="150400" y="170974"/>
                    <a:pt x="166497" y="186500"/>
                  </a:cubicBezTo>
                  <a:cubicBezTo>
                    <a:pt x="182404" y="202406"/>
                    <a:pt x="196310" y="220599"/>
                    <a:pt x="206693" y="240506"/>
                  </a:cubicBezTo>
                  <a:cubicBezTo>
                    <a:pt x="216884" y="260413"/>
                    <a:pt x="224885" y="281273"/>
                    <a:pt x="229648" y="302800"/>
                  </a:cubicBezTo>
                  <a:cubicBezTo>
                    <a:pt x="239649" y="345662"/>
                    <a:pt x="240125" y="389477"/>
                    <a:pt x="233934" y="431768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4" name="Google Shape;434;p5"/>
            <p:cNvSpPr/>
            <p:nvPr/>
          </p:nvSpPr>
          <p:spPr>
            <a:xfrm>
              <a:off x="5317140" y="2303430"/>
              <a:ext cx="246030" cy="468629"/>
            </a:xfrm>
            <a:custGeom>
              <a:avLst/>
              <a:gdLst/>
              <a:ahLst/>
              <a:cxnLst/>
              <a:rect l="l" t="t" r="r" b="b"/>
              <a:pathLst>
                <a:path w="246030" h="468629" extrusionOk="0">
                  <a:moveTo>
                    <a:pt x="246031" y="468630"/>
                  </a:moveTo>
                  <a:cubicBezTo>
                    <a:pt x="198692" y="460724"/>
                    <a:pt x="150590" y="444436"/>
                    <a:pt x="111919" y="410623"/>
                  </a:cubicBezTo>
                  <a:cubicBezTo>
                    <a:pt x="92583" y="394049"/>
                    <a:pt x="77248" y="371761"/>
                    <a:pt x="68199" y="346996"/>
                  </a:cubicBezTo>
                  <a:cubicBezTo>
                    <a:pt x="59150" y="321755"/>
                    <a:pt x="59341" y="294799"/>
                    <a:pt x="60293" y="270796"/>
                  </a:cubicBezTo>
                  <a:cubicBezTo>
                    <a:pt x="61817" y="246602"/>
                    <a:pt x="62960" y="223647"/>
                    <a:pt x="61627" y="200596"/>
                  </a:cubicBezTo>
                  <a:cubicBezTo>
                    <a:pt x="60579" y="177546"/>
                    <a:pt x="56769" y="154591"/>
                    <a:pt x="51816" y="131826"/>
                  </a:cubicBezTo>
                  <a:cubicBezTo>
                    <a:pt x="41243" y="86392"/>
                    <a:pt x="22860" y="42481"/>
                    <a:pt x="0" y="0"/>
                  </a:cubicBezTo>
                  <a:cubicBezTo>
                    <a:pt x="32575" y="35623"/>
                    <a:pt x="58007" y="78772"/>
                    <a:pt x="73342" y="125825"/>
                  </a:cubicBezTo>
                  <a:cubicBezTo>
                    <a:pt x="81248" y="149257"/>
                    <a:pt x="85820" y="173831"/>
                    <a:pt x="88583" y="198596"/>
                  </a:cubicBezTo>
                  <a:cubicBezTo>
                    <a:pt x="90869" y="223361"/>
                    <a:pt x="89916" y="248507"/>
                    <a:pt x="88773" y="272225"/>
                  </a:cubicBezTo>
                  <a:cubicBezTo>
                    <a:pt x="87249" y="295942"/>
                    <a:pt x="87344" y="317944"/>
                    <a:pt x="93726" y="338519"/>
                  </a:cubicBezTo>
                  <a:cubicBezTo>
                    <a:pt x="99822" y="359378"/>
                    <a:pt x="111919" y="378238"/>
                    <a:pt x="127254" y="394716"/>
                  </a:cubicBezTo>
                  <a:cubicBezTo>
                    <a:pt x="158687" y="427577"/>
                    <a:pt x="201930" y="449580"/>
                    <a:pt x="246031" y="468630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5" name="Google Shape;435;p5"/>
            <p:cNvSpPr/>
            <p:nvPr/>
          </p:nvSpPr>
          <p:spPr>
            <a:xfrm>
              <a:off x="5306377" y="2300858"/>
              <a:ext cx="256793" cy="484002"/>
            </a:xfrm>
            <a:custGeom>
              <a:avLst/>
              <a:gdLst/>
              <a:ahLst/>
              <a:cxnLst/>
              <a:rect l="l" t="t" r="r" b="b"/>
              <a:pathLst>
                <a:path w="256793" h="484002" extrusionOk="0">
                  <a:moveTo>
                    <a:pt x="0" y="0"/>
                  </a:moveTo>
                  <a:cubicBezTo>
                    <a:pt x="21526" y="49244"/>
                    <a:pt x="33909" y="103061"/>
                    <a:pt x="36576" y="157639"/>
                  </a:cubicBezTo>
                  <a:cubicBezTo>
                    <a:pt x="38481" y="184880"/>
                    <a:pt x="35909" y="212789"/>
                    <a:pt x="34099" y="238887"/>
                  </a:cubicBezTo>
                  <a:cubicBezTo>
                    <a:pt x="33338" y="251936"/>
                    <a:pt x="32671" y="264509"/>
                    <a:pt x="33528" y="276987"/>
                  </a:cubicBezTo>
                  <a:cubicBezTo>
                    <a:pt x="34290" y="289560"/>
                    <a:pt x="36290" y="301752"/>
                    <a:pt x="38862" y="314706"/>
                  </a:cubicBezTo>
                  <a:cubicBezTo>
                    <a:pt x="43529" y="340614"/>
                    <a:pt x="49625" y="365284"/>
                    <a:pt x="60674" y="387477"/>
                  </a:cubicBezTo>
                  <a:cubicBezTo>
                    <a:pt x="71342" y="409766"/>
                    <a:pt x="87344" y="428911"/>
                    <a:pt x="107728" y="442913"/>
                  </a:cubicBezTo>
                  <a:cubicBezTo>
                    <a:pt x="117729" y="450342"/>
                    <a:pt x="129159" y="455390"/>
                    <a:pt x="140779" y="460248"/>
                  </a:cubicBezTo>
                  <a:cubicBezTo>
                    <a:pt x="152686" y="464630"/>
                    <a:pt x="165068" y="467868"/>
                    <a:pt x="177832" y="470059"/>
                  </a:cubicBezTo>
                  <a:cubicBezTo>
                    <a:pt x="203454" y="474250"/>
                    <a:pt x="230124" y="474250"/>
                    <a:pt x="256794" y="471107"/>
                  </a:cubicBezTo>
                  <a:cubicBezTo>
                    <a:pt x="231457" y="480346"/>
                    <a:pt x="204121" y="484442"/>
                    <a:pt x="176498" y="483965"/>
                  </a:cubicBezTo>
                  <a:cubicBezTo>
                    <a:pt x="162687" y="483394"/>
                    <a:pt x="148780" y="481394"/>
                    <a:pt x="135064" y="478060"/>
                  </a:cubicBezTo>
                  <a:cubicBezTo>
                    <a:pt x="121539" y="474155"/>
                    <a:pt x="108013" y="469106"/>
                    <a:pt x="95726" y="461677"/>
                  </a:cubicBezTo>
                  <a:cubicBezTo>
                    <a:pt x="70390" y="447770"/>
                    <a:pt x="50292" y="424910"/>
                    <a:pt x="36481" y="399764"/>
                  </a:cubicBezTo>
                  <a:cubicBezTo>
                    <a:pt x="22860" y="374333"/>
                    <a:pt x="16002" y="346520"/>
                    <a:pt x="10763" y="320040"/>
                  </a:cubicBezTo>
                  <a:cubicBezTo>
                    <a:pt x="8287" y="306705"/>
                    <a:pt x="6191" y="292513"/>
                    <a:pt x="5620" y="278416"/>
                  </a:cubicBezTo>
                  <a:cubicBezTo>
                    <a:pt x="5048" y="264224"/>
                    <a:pt x="5620" y="250031"/>
                    <a:pt x="7144" y="236506"/>
                  </a:cubicBezTo>
                  <a:cubicBezTo>
                    <a:pt x="8668" y="222885"/>
                    <a:pt x="10477" y="209836"/>
                    <a:pt x="11716" y="196882"/>
                  </a:cubicBezTo>
                  <a:cubicBezTo>
                    <a:pt x="12859" y="183833"/>
                    <a:pt x="13811" y="170879"/>
                    <a:pt x="14288" y="157829"/>
                  </a:cubicBezTo>
                  <a:cubicBezTo>
                    <a:pt x="15907" y="105537"/>
                    <a:pt x="10192" y="52769"/>
                    <a:pt x="0" y="0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6" name="Google Shape;436;p5"/>
            <p:cNvSpPr/>
            <p:nvPr/>
          </p:nvSpPr>
          <p:spPr>
            <a:xfrm>
              <a:off x="5252515" y="2323909"/>
              <a:ext cx="337421" cy="475588"/>
            </a:xfrm>
            <a:custGeom>
              <a:avLst/>
              <a:gdLst/>
              <a:ahLst/>
              <a:cxnLst/>
              <a:rect l="l" t="t" r="r" b="b"/>
              <a:pathLst>
                <a:path w="337421" h="475588" extrusionOk="0">
                  <a:moveTo>
                    <a:pt x="43289" y="0"/>
                  </a:moveTo>
                  <a:cubicBezTo>
                    <a:pt x="53100" y="28670"/>
                    <a:pt x="58053" y="59150"/>
                    <a:pt x="58624" y="89916"/>
                  </a:cubicBezTo>
                  <a:cubicBezTo>
                    <a:pt x="58815" y="105346"/>
                    <a:pt x="57862" y="120777"/>
                    <a:pt x="55576" y="136207"/>
                  </a:cubicBezTo>
                  <a:cubicBezTo>
                    <a:pt x="53386" y="151733"/>
                    <a:pt x="48909" y="166973"/>
                    <a:pt x="44051" y="181546"/>
                  </a:cubicBezTo>
                  <a:cubicBezTo>
                    <a:pt x="39098" y="196120"/>
                    <a:pt x="34050" y="209645"/>
                    <a:pt x="31097" y="223266"/>
                  </a:cubicBezTo>
                  <a:cubicBezTo>
                    <a:pt x="27954" y="236887"/>
                    <a:pt x="27001" y="250793"/>
                    <a:pt x="27097" y="265271"/>
                  </a:cubicBezTo>
                  <a:cubicBezTo>
                    <a:pt x="27001" y="293751"/>
                    <a:pt x="31478" y="322326"/>
                    <a:pt x="42051" y="348139"/>
                  </a:cubicBezTo>
                  <a:cubicBezTo>
                    <a:pt x="51957" y="374142"/>
                    <a:pt x="68721" y="397097"/>
                    <a:pt x="90152" y="414528"/>
                  </a:cubicBezTo>
                  <a:cubicBezTo>
                    <a:pt x="111393" y="432435"/>
                    <a:pt x="137968" y="443579"/>
                    <a:pt x="165781" y="450342"/>
                  </a:cubicBezTo>
                  <a:cubicBezTo>
                    <a:pt x="193975" y="456533"/>
                    <a:pt x="223312" y="459676"/>
                    <a:pt x="252268" y="456152"/>
                  </a:cubicBezTo>
                  <a:cubicBezTo>
                    <a:pt x="281414" y="453199"/>
                    <a:pt x="310180" y="444341"/>
                    <a:pt x="337421" y="431387"/>
                  </a:cubicBezTo>
                  <a:cubicBezTo>
                    <a:pt x="313323" y="449770"/>
                    <a:pt x="284843" y="462820"/>
                    <a:pt x="254649" y="469963"/>
                  </a:cubicBezTo>
                  <a:cubicBezTo>
                    <a:pt x="239504" y="473392"/>
                    <a:pt x="223883" y="475297"/>
                    <a:pt x="208167" y="475583"/>
                  </a:cubicBezTo>
                  <a:cubicBezTo>
                    <a:pt x="192355" y="475678"/>
                    <a:pt x="177211" y="474536"/>
                    <a:pt x="161494" y="472154"/>
                  </a:cubicBezTo>
                  <a:cubicBezTo>
                    <a:pt x="130348" y="467392"/>
                    <a:pt x="99487" y="455390"/>
                    <a:pt x="73483" y="435673"/>
                  </a:cubicBezTo>
                  <a:cubicBezTo>
                    <a:pt x="47575" y="415861"/>
                    <a:pt x="27573" y="388620"/>
                    <a:pt x="15571" y="358521"/>
                  </a:cubicBezTo>
                  <a:cubicBezTo>
                    <a:pt x="3856" y="328327"/>
                    <a:pt x="-907" y="296228"/>
                    <a:pt x="141" y="264509"/>
                  </a:cubicBezTo>
                  <a:cubicBezTo>
                    <a:pt x="808" y="248984"/>
                    <a:pt x="2617" y="232696"/>
                    <a:pt x="6904" y="217075"/>
                  </a:cubicBezTo>
                  <a:cubicBezTo>
                    <a:pt x="10904" y="201359"/>
                    <a:pt x="17572" y="186976"/>
                    <a:pt x="23287" y="173450"/>
                  </a:cubicBezTo>
                  <a:cubicBezTo>
                    <a:pt x="35002" y="146685"/>
                    <a:pt x="41860" y="118586"/>
                    <a:pt x="44718" y="89059"/>
                  </a:cubicBezTo>
                  <a:cubicBezTo>
                    <a:pt x="47956" y="60007"/>
                    <a:pt x="47004" y="30004"/>
                    <a:pt x="43289" y="0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7" name="Google Shape;437;p5"/>
            <p:cNvSpPr/>
            <p:nvPr/>
          </p:nvSpPr>
          <p:spPr>
            <a:xfrm>
              <a:off x="5425058" y="2368295"/>
              <a:ext cx="194595" cy="365569"/>
            </a:xfrm>
            <a:custGeom>
              <a:avLst/>
              <a:gdLst/>
              <a:ahLst/>
              <a:cxnLst/>
              <a:rect l="l" t="t" r="r" b="b"/>
              <a:pathLst>
                <a:path w="194595" h="365569" extrusionOk="0">
                  <a:moveTo>
                    <a:pt x="0" y="0"/>
                  </a:moveTo>
                  <a:cubicBezTo>
                    <a:pt x="34385" y="12859"/>
                    <a:pt x="66389" y="32671"/>
                    <a:pt x="94107" y="57817"/>
                  </a:cubicBezTo>
                  <a:cubicBezTo>
                    <a:pt x="108204" y="70199"/>
                    <a:pt x="120587" y="84392"/>
                    <a:pt x="132207" y="99346"/>
                  </a:cubicBezTo>
                  <a:cubicBezTo>
                    <a:pt x="143542" y="114395"/>
                    <a:pt x="153067" y="130873"/>
                    <a:pt x="161639" y="147733"/>
                  </a:cubicBezTo>
                  <a:cubicBezTo>
                    <a:pt x="178308" y="181737"/>
                    <a:pt x="187642" y="218789"/>
                    <a:pt x="191738" y="255556"/>
                  </a:cubicBezTo>
                  <a:cubicBezTo>
                    <a:pt x="193929" y="273939"/>
                    <a:pt x="194405" y="292417"/>
                    <a:pt x="194596" y="310610"/>
                  </a:cubicBezTo>
                  <a:cubicBezTo>
                    <a:pt x="194500" y="329089"/>
                    <a:pt x="193548" y="347472"/>
                    <a:pt x="190405" y="365569"/>
                  </a:cubicBezTo>
                  <a:cubicBezTo>
                    <a:pt x="187166" y="347472"/>
                    <a:pt x="184404" y="329660"/>
                    <a:pt x="180594" y="312039"/>
                  </a:cubicBezTo>
                  <a:cubicBezTo>
                    <a:pt x="177165" y="294227"/>
                    <a:pt x="173641" y="276606"/>
                    <a:pt x="169736" y="259271"/>
                  </a:cubicBezTo>
                  <a:cubicBezTo>
                    <a:pt x="161830" y="224695"/>
                    <a:pt x="150971" y="191357"/>
                    <a:pt x="135922" y="160115"/>
                  </a:cubicBezTo>
                  <a:cubicBezTo>
                    <a:pt x="121063" y="128778"/>
                    <a:pt x="101441" y="99917"/>
                    <a:pt x="78296" y="73438"/>
                  </a:cubicBezTo>
                  <a:cubicBezTo>
                    <a:pt x="55054" y="46863"/>
                    <a:pt x="28480" y="23146"/>
                    <a:pt x="0" y="0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8" name="Google Shape;438;p5"/>
            <p:cNvSpPr/>
            <p:nvPr/>
          </p:nvSpPr>
          <p:spPr>
            <a:xfrm>
              <a:off x="5464111" y="2360123"/>
              <a:ext cx="224030" cy="385743"/>
            </a:xfrm>
            <a:custGeom>
              <a:avLst/>
              <a:gdLst/>
              <a:ahLst/>
              <a:cxnLst/>
              <a:rect l="l" t="t" r="r" b="b"/>
              <a:pathLst>
                <a:path w="224030" h="385743" extrusionOk="0">
                  <a:moveTo>
                    <a:pt x="0" y="171"/>
                  </a:moveTo>
                  <a:cubicBezTo>
                    <a:pt x="43434" y="-1638"/>
                    <a:pt x="88297" y="10935"/>
                    <a:pt x="126016" y="35890"/>
                  </a:cubicBezTo>
                  <a:cubicBezTo>
                    <a:pt x="164021" y="60750"/>
                    <a:pt x="193643" y="97803"/>
                    <a:pt x="210502" y="140570"/>
                  </a:cubicBezTo>
                  <a:cubicBezTo>
                    <a:pt x="218694" y="162096"/>
                    <a:pt x="222980" y="184956"/>
                    <a:pt x="224028" y="207912"/>
                  </a:cubicBezTo>
                  <a:cubicBezTo>
                    <a:pt x="224123" y="230867"/>
                    <a:pt x="221266" y="253727"/>
                    <a:pt x="214503" y="275253"/>
                  </a:cubicBezTo>
                  <a:cubicBezTo>
                    <a:pt x="201359" y="318306"/>
                    <a:pt x="176498" y="356787"/>
                    <a:pt x="144018" y="385743"/>
                  </a:cubicBezTo>
                  <a:cubicBezTo>
                    <a:pt x="167259" y="349263"/>
                    <a:pt x="184690" y="310115"/>
                    <a:pt x="192881" y="269824"/>
                  </a:cubicBezTo>
                  <a:cubicBezTo>
                    <a:pt x="196596" y="249631"/>
                    <a:pt x="198596" y="229343"/>
                    <a:pt x="197072" y="209245"/>
                  </a:cubicBezTo>
                  <a:cubicBezTo>
                    <a:pt x="195643" y="199339"/>
                    <a:pt x="195167" y="189243"/>
                    <a:pt x="192405" y="179622"/>
                  </a:cubicBezTo>
                  <a:cubicBezTo>
                    <a:pt x="190500" y="169812"/>
                    <a:pt x="187642" y="160191"/>
                    <a:pt x="183928" y="150857"/>
                  </a:cubicBezTo>
                  <a:cubicBezTo>
                    <a:pt x="177165" y="131997"/>
                    <a:pt x="166878" y="114376"/>
                    <a:pt x="154972" y="98088"/>
                  </a:cubicBezTo>
                  <a:cubicBezTo>
                    <a:pt x="143161" y="81515"/>
                    <a:pt x="128778" y="66846"/>
                    <a:pt x="113062" y="53892"/>
                  </a:cubicBezTo>
                  <a:cubicBezTo>
                    <a:pt x="81058" y="28080"/>
                    <a:pt x="42196" y="10268"/>
                    <a:pt x="0" y="171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9" name="Google Shape;439;p5"/>
            <p:cNvSpPr/>
            <p:nvPr/>
          </p:nvSpPr>
          <p:spPr>
            <a:xfrm>
              <a:off x="5516593" y="2357309"/>
              <a:ext cx="218884" cy="351314"/>
            </a:xfrm>
            <a:custGeom>
              <a:avLst/>
              <a:gdLst/>
              <a:ahLst/>
              <a:cxnLst/>
              <a:rect l="l" t="t" r="r" b="b"/>
              <a:pathLst>
                <a:path w="218884" h="351314" extrusionOk="0">
                  <a:moveTo>
                    <a:pt x="0" y="604"/>
                  </a:moveTo>
                  <a:cubicBezTo>
                    <a:pt x="40862" y="-2540"/>
                    <a:pt x="83534" y="6604"/>
                    <a:pt x="120777" y="27750"/>
                  </a:cubicBezTo>
                  <a:cubicBezTo>
                    <a:pt x="158115" y="48895"/>
                    <a:pt x="188690" y="82233"/>
                    <a:pt x="205835" y="122809"/>
                  </a:cubicBezTo>
                  <a:cubicBezTo>
                    <a:pt x="214122" y="143193"/>
                    <a:pt x="218313" y="165100"/>
                    <a:pt x="218884" y="187008"/>
                  </a:cubicBezTo>
                  <a:cubicBezTo>
                    <a:pt x="218599" y="208915"/>
                    <a:pt x="214979" y="230537"/>
                    <a:pt x="207550" y="250635"/>
                  </a:cubicBezTo>
                  <a:cubicBezTo>
                    <a:pt x="193072" y="290830"/>
                    <a:pt x="167545" y="325597"/>
                    <a:pt x="135541" y="351314"/>
                  </a:cubicBezTo>
                  <a:cubicBezTo>
                    <a:pt x="158687" y="317691"/>
                    <a:pt x="176879" y="281686"/>
                    <a:pt x="186119" y="244158"/>
                  </a:cubicBezTo>
                  <a:cubicBezTo>
                    <a:pt x="190405" y="225394"/>
                    <a:pt x="192881" y="206534"/>
                    <a:pt x="191738" y="187770"/>
                  </a:cubicBezTo>
                  <a:cubicBezTo>
                    <a:pt x="190595" y="178531"/>
                    <a:pt x="190119" y="169196"/>
                    <a:pt x="187547" y="160243"/>
                  </a:cubicBezTo>
                  <a:cubicBezTo>
                    <a:pt x="185928" y="151099"/>
                    <a:pt x="182785" y="142240"/>
                    <a:pt x="179356" y="133668"/>
                  </a:cubicBezTo>
                  <a:cubicBezTo>
                    <a:pt x="172498" y="116332"/>
                    <a:pt x="162401" y="100235"/>
                    <a:pt x="150400" y="85567"/>
                  </a:cubicBezTo>
                  <a:cubicBezTo>
                    <a:pt x="138494" y="70708"/>
                    <a:pt x="124301" y="57754"/>
                    <a:pt x="108775" y="46514"/>
                  </a:cubicBezTo>
                  <a:cubicBezTo>
                    <a:pt x="77343" y="24035"/>
                    <a:pt x="39910" y="9367"/>
                    <a:pt x="0" y="604"/>
                  </a:cubicBezTo>
                  <a:close/>
                </a:path>
              </a:pathLst>
            </a:custGeom>
            <a:solidFill>
              <a:srgbClr val="F3750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40" name="Google Shape;440;p5"/>
          <p:cNvSpPr/>
          <p:nvPr/>
        </p:nvSpPr>
        <p:spPr>
          <a:xfrm>
            <a:off x="0" y="5864835"/>
            <a:ext cx="12186068" cy="992877"/>
          </a:xfrm>
          <a:custGeom>
            <a:avLst/>
            <a:gdLst/>
            <a:ahLst/>
            <a:cxnLst/>
            <a:rect l="l" t="t" r="r" b="b"/>
            <a:pathLst>
              <a:path w="5707760" h="2135219" extrusionOk="0">
                <a:moveTo>
                  <a:pt x="5707761" y="200978"/>
                </a:moveTo>
                <a:lnTo>
                  <a:pt x="5707761" y="2135219"/>
                </a:lnTo>
                <a:lnTo>
                  <a:pt x="0" y="2135219"/>
                </a:lnTo>
                <a:lnTo>
                  <a:pt x="0" y="200978"/>
                </a:lnTo>
                <a:cubicBezTo>
                  <a:pt x="856202" y="72485"/>
                  <a:pt x="1826133" y="0"/>
                  <a:pt x="2853881" y="0"/>
                </a:cubicBezTo>
                <a:cubicBezTo>
                  <a:pt x="3881533" y="-95"/>
                  <a:pt x="4851559" y="72485"/>
                  <a:pt x="5707761" y="200978"/>
                </a:cubicBezTo>
                <a:close/>
              </a:path>
            </a:pathLst>
          </a:custGeom>
          <a:solidFill>
            <a:srgbClr val="A7CC3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1" name="Google Shape;441;p5"/>
          <p:cNvSpPr txBox="1">
            <a:spLocks noGrp="1"/>
          </p:cNvSpPr>
          <p:nvPr>
            <p:ph type="title"/>
          </p:nvPr>
        </p:nvSpPr>
        <p:spPr>
          <a:xfrm>
            <a:off x="720400" y="517175"/>
            <a:ext cx="110559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442" name="Google Shape;442;p5"/>
          <p:cNvSpPr txBox="1">
            <a:spLocks noGrp="1"/>
          </p:cNvSpPr>
          <p:nvPr>
            <p:ph type="body" idx="1"/>
          </p:nvPr>
        </p:nvSpPr>
        <p:spPr>
          <a:xfrm>
            <a:off x="720400" y="2308195"/>
            <a:ext cx="3294600" cy="1322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rtl="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rtl="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rtl="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rtl="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rtl="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443" name="Google Shape;443;p5"/>
          <p:cNvSpPr txBox="1">
            <a:spLocks noGrp="1"/>
          </p:cNvSpPr>
          <p:nvPr>
            <p:ph type="body" idx="2"/>
          </p:nvPr>
        </p:nvSpPr>
        <p:spPr>
          <a:xfrm>
            <a:off x="4678325" y="2308195"/>
            <a:ext cx="3294600" cy="1322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rtl="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rtl="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rtl="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rtl="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rtl="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444" name="Google Shape;444;p5"/>
          <p:cNvSpPr txBox="1">
            <a:spLocks noGrp="1"/>
          </p:cNvSpPr>
          <p:nvPr>
            <p:ph type="body" idx="3"/>
          </p:nvPr>
        </p:nvSpPr>
        <p:spPr>
          <a:xfrm>
            <a:off x="720400" y="4349254"/>
            <a:ext cx="3294600" cy="1322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rtl="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rtl="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rtl="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rtl="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rtl="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445" name="Google Shape;445;p5"/>
          <p:cNvSpPr txBox="1">
            <a:spLocks noGrp="1"/>
          </p:cNvSpPr>
          <p:nvPr>
            <p:ph type="body" idx="4"/>
          </p:nvPr>
        </p:nvSpPr>
        <p:spPr>
          <a:xfrm>
            <a:off x="4678325" y="4349254"/>
            <a:ext cx="3294600" cy="1322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rtl="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rtl="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rtl="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rtl="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rtl="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446" name="Google Shape;446;p5"/>
          <p:cNvSpPr txBox="1">
            <a:spLocks noGrp="1"/>
          </p:cNvSpPr>
          <p:nvPr>
            <p:ph type="title" idx="5"/>
          </p:nvPr>
        </p:nvSpPr>
        <p:spPr>
          <a:xfrm>
            <a:off x="720400" y="1612425"/>
            <a:ext cx="3294600" cy="695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drich"/>
              <a:buNone/>
              <a:defRPr sz="35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447" name="Google Shape;447;p5"/>
          <p:cNvSpPr txBox="1">
            <a:spLocks noGrp="1"/>
          </p:cNvSpPr>
          <p:nvPr>
            <p:ph type="title" idx="6"/>
          </p:nvPr>
        </p:nvSpPr>
        <p:spPr>
          <a:xfrm>
            <a:off x="4678325" y="1612425"/>
            <a:ext cx="3294600" cy="695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drich"/>
              <a:buNone/>
              <a:defRPr sz="35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448" name="Google Shape;448;p5"/>
          <p:cNvSpPr txBox="1">
            <a:spLocks noGrp="1"/>
          </p:cNvSpPr>
          <p:nvPr>
            <p:ph type="title" idx="7"/>
          </p:nvPr>
        </p:nvSpPr>
        <p:spPr>
          <a:xfrm>
            <a:off x="720400" y="3653484"/>
            <a:ext cx="3294600" cy="695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drich"/>
              <a:buNone/>
              <a:defRPr sz="35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449" name="Google Shape;449;p5"/>
          <p:cNvSpPr txBox="1">
            <a:spLocks noGrp="1"/>
          </p:cNvSpPr>
          <p:nvPr>
            <p:ph type="title" idx="8"/>
          </p:nvPr>
        </p:nvSpPr>
        <p:spPr>
          <a:xfrm>
            <a:off x="4678325" y="3653484"/>
            <a:ext cx="3294600" cy="695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drich"/>
              <a:buNone/>
              <a:defRPr sz="35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76309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4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7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1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8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3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0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6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4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7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drTyYqbz6Xk?feature=oembed" TargetMode="Externa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9144"/>
            <a:ext cx="9143999" cy="6839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971990" y="1229521"/>
            <a:ext cx="1883767" cy="655074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672790" y="2089884"/>
            <a:ext cx="1950733" cy="65540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PRESENTATION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971990" y="3346236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PRACTICE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672788" y="4894599"/>
            <a:ext cx="2007099" cy="62348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PRODUCTION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475249" y="1234448"/>
            <a:ext cx="6056548" cy="69927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Picture </a:t>
            </a:r>
            <a:r>
              <a:rPr lang="en-US" dirty="0" err="1">
                <a:solidFill>
                  <a:schemeClr val="tx1"/>
                </a:solidFill>
              </a:rPr>
              <a:t>drescribing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475250" y="2068112"/>
            <a:ext cx="6033804" cy="69927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Articles “a/an” review &amp; Article “the”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475249" y="2881840"/>
            <a:ext cx="6047280" cy="2042439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Task 1: Complete the sentences with “a / an” or “the” (p. 127)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Task 2: Put in "the" where necessary. (p. 127)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Task 3: Put in “a / an” or “the”. (p. 127)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Task 4: Complete the sentences with “a / an”, or “the” (p. 128)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475249" y="5022528"/>
            <a:ext cx="6059401" cy="684962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marR="0" indent="-285750" algn="just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Task 5: Game – Faster detective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cxnSp>
        <p:nvCxnSpPr>
          <p:cNvPr id="24" name="Curved Connector 23"/>
          <p:cNvCxnSpPr/>
          <p:nvPr/>
        </p:nvCxnSpPr>
        <p:spPr>
          <a:xfrm>
            <a:off x="2849262" y="1510782"/>
            <a:ext cx="844528" cy="618004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/>
          <p:nvPr/>
        </p:nvCxnSpPr>
        <p:spPr>
          <a:xfrm rot="10800000" flipV="1">
            <a:off x="2068737" y="2372978"/>
            <a:ext cx="604052" cy="990313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4" name="Rounded Rectangle 43"/>
          <p:cNvSpPr/>
          <p:nvPr/>
        </p:nvSpPr>
        <p:spPr>
          <a:xfrm>
            <a:off x="4435147" y="405824"/>
            <a:ext cx="3948886" cy="625641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252" y="260303"/>
            <a:ext cx="964452" cy="916490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4787234" y="518493"/>
            <a:ext cx="3596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LESSON 3: A CLOSER LOOK 2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971990" y="5664983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CONSOLIDATION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28" name="Curved Connector 27"/>
          <p:cNvCxnSpPr>
            <a:cxnSpLocks/>
            <a:endCxn id="27" idx="0"/>
          </p:cNvCxnSpPr>
          <p:nvPr/>
        </p:nvCxnSpPr>
        <p:spPr>
          <a:xfrm rot="10800000" flipV="1">
            <a:off x="1947358" y="5193945"/>
            <a:ext cx="708887" cy="471037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5475249" y="5776099"/>
            <a:ext cx="6068786" cy="684962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Wrap-up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</a:rPr>
              <a:t>Homework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30" name="Curved Connector 29"/>
          <p:cNvCxnSpPr>
            <a:cxnSpLocks/>
            <a:stCxn id="18" idx="3"/>
            <a:endCxn id="19" idx="0"/>
          </p:cNvCxnSpPr>
          <p:nvPr/>
        </p:nvCxnSpPr>
        <p:spPr>
          <a:xfrm>
            <a:off x="2922723" y="3701339"/>
            <a:ext cx="753615" cy="1193260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41317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222133" y="1307231"/>
            <a:ext cx="1081531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32D28D5-ECA8-B744-E252-6330A178B6C3}"/>
              </a:ext>
            </a:extLst>
          </p:cNvPr>
          <p:cNvSpPr txBox="1"/>
          <p:nvPr/>
        </p:nvSpPr>
        <p:spPr>
          <a:xfrm>
            <a:off x="2301550" y="2512891"/>
            <a:ext cx="6096000" cy="19645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latin typeface="Calibri (Body)"/>
              </a:rPr>
              <a:t>In this lesson, students have: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>
                <a:latin typeface="Calibri (Body)"/>
              </a:rPr>
              <a:t>u</a:t>
            </a:r>
            <a:r>
              <a:rPr lang="vi-VN" sz="2800" dirty="0">
                <a:latin typeface="Calibri (Body)"/>
              </a:rPr>
              <a:t>nderst</a:t>
            </a:r>
            <a:r>
              <a:rPr lang="en-US" sz="2800" dirty="0" err="1">
                <a:latin typeface="Calibri (Body)"/>
              </a:rPr>
              <a:t>ood</a:t>
            </a:r>
            <a:r>
              <a:rPr lang="vi-VN" sz="2800" dirty="0">
                <a:latin typeface="Calibri (Body)"/>
              </a:rPr>
              <a:t> the use of use articles</a:t>
            </a:r>
            <a:endParaRPr lang="en-US" sz="2800" dirty="0">
              <a:latin typeface="Calibri (Body)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>
                <a:latin typeface="Calibri (Body)"/>
              </a:rPr>
              <a:t>p</a:t>
            </a:r>
            <a:r>
              <a:rPr lang="vi-VN" sz="2800" dirty="0">
                <a:latin typeface="Calibri (Body)"/>
              </a:rPr>
              <a:t>ractice</a:t>
            </a:r>
            <a:r>
              <a:rPr lang="en-US" sz="2800" dirty="0">
                <a:latin typeface="Calibri (Body)"/>
              </a:rPr>
              <a:t>d</a:t>
            </a:r>
            <a:r>
              <a:rPr lang="vi-VN" sz="2800" dirty="0">
                <a:latin typeface="Calibri (Body)"/>
              </a:rPr>
              <a:t> using articles correctly</a:t>
            </a:r>
            <a:endParaRPr lang="en-US" sz="2800" dirty="0">
              <a:latin typeface="Calibri (Body)"/>
            </a:endParaRPr>
          </a:p>
        </p:txBody>
      </p:sp>
      <p:pic>
        <p:nvPicPr>
          <p:cNvPr id="10" name="Picture 2" descr="Recruiting Action Plan Wrap-Up – firecrackers">
            <a:extLst>
              <a:ext uri="{FF2B5EF4-FFF2-40B4-BE49-F238E27FC236}">
                <a16:creationId xmlns:a16="http://schemas.microsoft.com/office/drawing/2014/main" id="{99BFCE18-CE8A-40CA-A4AF-328B4BFF63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8539" y="2102151"/>
            <a:ext cx="3203942" cy="215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57278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49944" y="1331913"/>
            <a:ext cx="1081531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43489" y="2081210"/>
            <a:ext cx="10055881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/>
              <a:t>Complete exercises in the Workbook.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3736" r="8626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020" y="3075395"/>
            <a:ext cx="4314350" cy="3010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579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7553"/>
            <a:ext cx="9143999" cy="6839711"/>
          </a:xfrm>
        </p:spPr>
      </p:pic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63498" y="5269729"/>
            <a:ext cx="1182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372567" y="1670264"/>
            <a:ext cx="5020836" cy="635340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778" y="1303957"/>
            <a:ext cx="1344559" cy="127769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125338" y="1757476"/>
            <a:ext cx="4563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LESSON 3: A CLOSER LOOK 2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13039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547" y="172218"/>
            <a:ext cx="855823" cy="84880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80915" y="237708"/>
            <a:ext cx="15322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327149" y="229764"/>
            <a:ext cx="84566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ENGLISH-SPEAKING COUNTRIES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099163" y="190029"/>
            <a:ext cx="9270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Myriad Pro" pitchFamily="34" charset="0"/>
              </a:rPr>
              <a:t>12</a:t>
            </a:r>
          </a:p>
        </p:txBody>
      </p:sp>
      <p:sp>
        <p:nvSpPr>
          <p:cNvPr id="9" name="AutoShape 2" descr="The Rules of Connectors in Bangla | BD English Schoo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21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C5D7D92D-0442-4AEC-8AA4-7B4F22F92F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47337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B5F96888-88EE-4A9B-9D85-A50C1DC55A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5236" y="0"/>
            <a:ext cx="62992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83697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183C74E-0E8E-12F7-ED82-588060A1CC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1801" y="1254876"/>
            <a:ext cx="4775159" cy="5197400"/>
          </a:xfrm>
          <a:prstGeom prst="rect">
            <a:avLst/>
          </a:prstGeom>
        </p:spPr>
      </p:pic>
      <p:pic>
        <p:nvPicPr>
          <p:cNvPr id="2" name="Online Media 1" title="Articles A, An and The | English Grammar For Kids with Elvis | Grade 1 | #5">
            <a:hlinkClick r:id="" action="ppaction://media"/>
            <a:extLst>
              <a:ext uri="{FF2B5EF4-FFF2-40B4-BE49-F238E27FC236}">
                <a16:creationId xmlns:a16="http://schemas.microsoft.com/office/drawing/2014/main" id="{A9736457-6EDB-40A4-8F22-6041C348B55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409296" y="1775946"/>
            <a:ext cx="6409382" cy="4155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07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008026" y="1398528"/>
            <a:ext cx="1020861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Complete the sentences with “a / an” or “the” 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9219287-DFFB-5C69-A9B1-E762F9DDFCAE}"/>
              </a:ext>
            </a:extLst>
          </p:cNvPr>
          <p:cNvSpPr txBox="1"/>
          <p:nvPr/>
        </p:nvSpPr>
        <p:spPr>
          <a:xfrm>
            <a:off x="1008026" y="2030969"/>
            <a:ext cx="10351217" cy="4280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800" b="1" i="0" dirty="0">
                <a:solidFill>
                  <a:srgbClr val="F26548"/>
                </a:solidFill>
                <a:effectLst/>
                <a:latin typeface="ChronicaPro-Bold"/>
              </a:rPr>
              <a:t>1.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Is Washington D.C. </a:t>
            </a:r>
            <a:r>
              <a:rPr lang="en-US" b="0" i="0" dirty="0">
                <a:solidFill>
                  <a:srgbClr val="949599"/>
                </a:solidFill>
                <a:effectLst/>
                <a:latin typeface="ChronicaPro-Book"/>
              </a:rPr>
              <a:t>__________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capital of the USA?</a:t>
            </a:r>
            <a:b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800" b="1" i="0" dirty="0">
                <a:solidFill>
                  <a:srgbClr val="F26548"/>
                </a:solidFill>
                <a:effectLst/>
                <a:latin typeface="ChronicaPro-Bold"/>
              </a:rPr>
              <a:t>2.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Can you give me </a:t>
            </a:r>
            <a:r>
              <a:rPr lang="en-US" b="0" i="0" dirty="0">
                <a:solidFill>
                  <a:srgbClr val="949599"/>
                </a:solidFill>
                <a:effectLst/>
                <a:latin typeface="ChronicaPro-Book"/>
              </a:rPr>
              <a:t>__________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example of an English-speaking country?</a:t>
            </a:r>
            <a:b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800" b="1" i="0" dirty="0">
                <a:solidFill>
                  <a:srgbClr val="F26548"/>
                </a:solidFill>
                <a:effectLst/>
                <a:latin typeface="ChronicaPro-Bold"/>
              </a:rPr>
              <a:t>3.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The London Eye is </a:t>
            </a:r>
            <a:r>
              <a:rPr lang="en-US" b="0" i="0" dirty="0">
                <a:solidFill>
                  <a:srgbClr val="949599"/>
                </a:solidFill>
                <a:effectLst/>
                <a:latin typeface="ChronicaPro-Book"/>
              </a:rPr>
              <a:t>__________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great attraction in London.</a:t>
            </a:r>
            <a:b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800" b="1" i="0" dirty="0">
                <a:solidFill>
                  <a:srgbClr val="F26548"/>
                </a:solidFill>
                <a:effectLst/>
                <a:latin typeface="ChronicaPro-Bold"/>
              </a:rPr>
              <a:t>4.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Canada is </a:t>
            </a:r>
            <a:r>
              <a:rPr lang="en-US" b="0" i="0" dirty="0">
                <a:solidFill>
                  <a:srgbClr val="949599"/>
                </a:solidFill>
                <a:effectLst/>
                <a:latin typeface="ChronicaPro-Book"/>
              </a:rPr>
              <a:t>__________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very cold country.</a:t>
            </a:r>
            <a:b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800" b="1" i="0" dirty="0">
                <a:solidFill>
                  <a:srgbClr val="F26548"/>
                </a:solidFill>
                <a:effectLst/>
                <a:latin typeface="ChronicaPro-Bold"/>
              </a:rPr>
              <a:t>5.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I love </a:t>
            </a:r>
            <a:r>
              <a:rPr lang="en-US" b="0" i="0" dirty="0">
                <a:solidFill>
                  <a:srgbClr val="949599"/>
                </a:solidFill>
                <a:effectLst/>
                <a:latin typeface="ChronicaPro-Book"/>
              </a:rPr>
              <a:t>__________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New Zealand’s countryside.</a:t>
            </a:r>
            <a:r>
              <a:rPr lang="en-US" sz="2800" dirty="0"/>
              <a:t>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EED2835-0DE5-BA7B-02A2-0300FE24333F}"/>
              </a:ext>
            </a:extLst>
          </p:cNvPr>
          <p:cNvSpPr txBox="1"/>
          <p:nvPr/>
        </p:nvSpPr>
        <p:spPr>
          <a:xfrm>
            <a:off x="4533900" y="2193818"/>
            <a:ext cx="8871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endParaRPr lang="en-US" sz="3200" b="1" dirty="0">
              <a:solidFill>
                <a:schemeClr val="accent2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8F914EA-322B-E84A-F7A9-9416733451E2}"/>
              </a:ext>
            </a:extLst>
          </p:cNvPr>
          <p:cNvSpPr txBox="1"/>
          <p:nvPr/>
        </p:nvSpPr>
        <p:spPr>
          <a:xfrm>
            <a:off x="4207329" y="3075605"/>
            <a:ext cx="12137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 </a:t>
            </a:r>
            <a:endParaRPr lang="en-US" sz="3200" b="1" dirty="0">
              <a:solidFill>
                <a:schemeClr val="accent2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67C63A1-C0E2-3925-F0CF-CD2551575EA6}"/>
              </a:ext>
            </a:extLst>
          </p:cNvPr>
          <p:cNvSpPr txBox="1"/>
          <p:nvPr/>
        </p:nvSpPr>
        <p:spPr>
          <a:xfrm>
            <a:off x="4493078" y="3924735"/>
            <a:ext cx="96882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endParaRPr lang="en-US" sz="3200" b="1" dirty="0">
              <a:solidFill>
                <a:schemeClr val="accent2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85BA07F-0101-3D6D-DC0E-5FF3DD9923A0}"/>
              </a:ext>
            </a:extLst>
          </p:cNvPr>
          <p:cNvSpPr txBox="1"/>
          <p:nvPr/>
        </p:nvSpPr>
        <p:spPr>
          <a:xfrm>
            <a:off x="3222171" y="4735676"/>
            <a:ext cx="9089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 </a:t>
            </a:r>
            <a:endParaRPr lang="en-US" sz="3200" b="1" dirty="0">
              <a:solidFill>
                <a:schemeClr val="accent2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BB836BB-4215-ED92-C0CE-74E3E9543720}"/>
              </a:ext>
            </a:extLst>
          </p:cNvPr>
          <p:cNvSpPr txBox="1"/>
          <p:nvPr/>
        </p:nvSpPr>
        <p:spPr>
          <a:xfrm>
            <a:off x="2537086" y="5667010"/>
            <a:ext cx="9633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endParaRPr lang="en-US" sz="32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097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19" grpId="0"/>
      <p:bldP spid="20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008026" y="1398528"/>
            <a:ext cx="1020861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GB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Put in "the" where necessary.</a:t>
            </a:r>
            <a:endParaRPr lang="en-US" sz="3600" b="1" i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55A1B35-B213-8383-4F2F-22B004C55A04}"/>
              </a:ext>
            </a:extLst>
          </p:cNvPr>
          <p:cNvSpPr txBox="1"/>
          <p:nvPr/>
        </p:nvSpPr>
        <p:spPr>
          <a:xfrm>
            <a:off x="738368" y="2134474"/>
            <a:ext cx="11329223" cy="36822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b="1" i="0" dirty="0">
                <a:solidFill>
                  <a:srgbClr val="F26548"/>
                </a:solidFill>
                <a:effectLst/>
                <a:latin typeface="ChronicaPro-Bold"/>
              </a:rPr>
              <a:t>1. </a:t>
            </a:r>
            <a:r>
              <a:rPr lang="en-US" sz="1600" b="0" i="0" dirty="0">
                <a:solidFill>
                  <a:srgbClr val="949599"/>
                </a:solidFill>
                <a:effectLst/>
                <a:latin typeface="ChronicaPro-Book"/>
              </a:rPr>
              <a:t>__________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Statue of Liberty is in </a:t>
            </a:r>
            <a:r>
              <a:rPr lang="en-US" sz="1600" b="0" i="0" dirty="0">
                <a:solidFill>
                  <a:srgbClr val="949599"/>
                </a:solidFill>
                <a:effectLst/>
                <a:latin typeface="ChronicaPro-Book"/>
              </a:rPr>
              <a:t>__________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New York.</a:t>
            </a:r>
            <a:b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400" b="1" i="0" dirty="0">
                <a:solidFill>
                  <a:srgbClr val="F26548"/>
                </a:solidFill>
                <a:effectLst/>
                <a:latin typeface="ChronicaPro-Bold"/>
              </a:rPr>
              <a:t>2. </a:t>
            </a:r>
            <a:r>
              <a:rPr lang="en-US" sz="1600" b="0" i="0" dirty="0">
                <a:solidFill>
                  <a:srgbClr val="949599"/>
                </a:solidFill>
                <a:effectLst/>
                <a:latin typeface="ChronicaPro-Book"/>
              </a:rPr>
              <a:t>__________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Scotland is a part of </a:t>
            </a:r>
            <a:r>
              <a:rPr lang="en-US" sz="1600" b="0" i="0" dirty="0">
                <a:solidFill>
                  <a:srgbClr val="949599"/>
                </a:solidFill>
                <a:effectLst/>
                <a:latin typeface="ChronicaPro-Book"/>
              </a:rPr>
              <a:t>__________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UK.</a:t>
            </a:r>
            <a:b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400" b="1" i="0" dirty="0">
                <a:solidFill>
                  <a:srgbClr val="F26548"/>
                </a:solidFill>
                <a:effectLst/>
                <a:latin typeface="ChronicaPro-Bold"/>
              </a:rPr>
              <a:t>3.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New Zealand consists of </a:t>
            </a:r>
            <a:r>
              <a:rPr lang="en-US" sz="1600" b="0" i="0" dirty="0">
                <a:solidFill>
                  <a:srgbClr val="949599"/>
                </a:solidFill>
                <a:effectLst/>
                <a:latin typeface="ChronicaPro-Book"/>
              </a:rPr>
              <a:t>__________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North Island and </a:t>
            </a:r>
            <a:r>
              <a:rPr lang="en-US" sz="1600" b="0" i="0" dirty="0">
                <a:solidFill>
                  <a:srgbClr val="949599"/>
                </a:solidFill>
                <a:effectLst/>
                <a:latin typeface="ChronicaPro-Book"/>
              </a:rPr>
              <a:t>__________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South Island.</a:t>
            </a:r>
            <a:b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400" b="1" i="0" dirty="0">
                <a:solidFill>
                  <a:srgbClr val="F26548"/>
                </a:solidFill>
                <a:effectLst/>
                <a:latin typeface="ChronicaPro-Bold"/>
              </a:rPr>
              <a:t>4.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Disneyland in California is one of </a:t>
            </a:r>
            <a:r>
              <a:rPr lang="en-US" sz="1600" b="0" i="0" dirty="0">
                <a:solidFill>
                  <a:srgbClr val="949599"/>
                </a:solidFill>
                <a:effectLst/>
                <a:latin typeface="ChronicaPro-Book"/>
              </a:rPr>
              <a:t>__________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biggest entertainment </a:t>
            </a:r>
            <a:r>
              <a:rPr lang="en-US" sz="2400" b="0" i="0" dirty="0" err="1">
                <a:solidFill>
                  <a:srgbClr val="242021"/>
                </a:solidFill>
                <a:effectLst/>
                <a:latin typeface="ChronicaPro-Book"/>
              </a:rPr>
              <a:t>centres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 in the world.</a:t>
            </a:r>
            <a:b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400" b="1" i="0" dirty="0">
                <a:solidFill>
                  <a:srgbClr val="F26548"/>
                </a:solidFill>
                <a:effectLst/>
                <a:latin typeface="ChronicaPro-Bold"/>
              </a:rPr>
              <a:t>5.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Bangkok is </a:t>
            </a:r>
            <a:r>
              <a:rPr lang="en-US" sz="1600" b="0" i="0" dirty="0">
                <a:solidFill>
                  <a:srgbClr val="949599"/>
                </a:solidFill>
                <a:effectLst/>
                <a:latin typeface="ChronicaPro-Book"/>
              </a:rPr>
              <a:t>__________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most popular city for tourists in </a:t>
            </a:r>
            <a:r>
              <a:rPr lang="en-US" sz="1600" b="0" i="0" dirty="0">
                <a:solidFill>
                  <a:srgbClr val="949599"/>
                </a:solidFill>
                <a:effectLst/>
                <a:latin typeface="ChronicaPro-Book"/>
              </a:rPr>
              <a:t>__________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Kingdom of Thailand.</a:t>
            </a:r>
            <a:r>
              <a:rPr lang="en-US" sz="2400" dirty="0"/>
              <a:t>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5FD1973-E4C1-8EBF-094E-D1D58F2519A8}"/>
              </a:ext>
            </a:extLst>
          </p:cNvPr>
          <p:cNvSpPr txBox="1"/>
          <p:nvPr/>
        </p:nvSpPr>
        <p:spPr>
          <a:xfrm>
            <a:off x="1300065" y="2241635"/>
            <a:ext cx="9703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</a:t>
            </a:r>
            <a:endParaRPr lang="en-US" sz="2800" b="1" dirty="0">
              <a:solidFill>
                <a:schemeClr val="accent2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085E977-0DE1-6E8D-82CD-677EAE5EA217}"/>
              </a:ext>
            </a:extLst>
          </p:cNvPr>
          <p:cNvSpPr txBox="1"/>
          <p:nvPr/>
        </p:nvSpPr>
        <p:spPr>
          <a:xfrm>
            <a:off x="5256245" y="2236970"/>
            <a:ext cx="64692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x </a:t>
            </a:r>
            <a:endParaRPr lang="en-US" sz="2800" b="1" dirty="0">
              <a:solidFill>
                <a:schemeClr val="accent2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09A4A07-7CCB-1872-1D81-8E8F3E406BDE}"/>
              </a:ext>
            </a:extLst>
          </p:cNvPr>
          <p:cNvSpPr txBox="1"/>
          <p:nvPr/>
        </p:nvSpPr>
        <p:spPr>
          <a:xfrm>
            <a:off x="1300064" y="2973848"/>
            <a:ext cx="64070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x </a:t>
            </a:r>
            <a:endParaRPr lang="en-US" sz="2800" b="1" dirty="0">
              <a:solidFill>
                <a:schemeClr val="accent2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A585BFA-DE12-BFD4-15A2-486DC8B1A578}"/>
              </a:ext>
            </a:extLst>
          </p:cNvPr>
          <p:cNvSpPr txBox="1"/>
          <p:nvPr/>
        </p:nvSpPr>
        <p:spPr>
          <a:xfrm>
            <a:off x="4976327" y="2973848"/>
            <a:ext cx="81487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</a:t>
            </a:r>
            <a:endParaRPr lang="en-US" sz="2800" b="1" dirty="0">
              <a:solidFill>
                <a:schemeClr val="accent2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89A54E2-2D83-8917-4307-F96A80CCFD77}"/>
              </a:ext>
            </a:extLst>
          </p:cNvPr>
          <p:cNvSpPr txBox="1"/>
          <p:nvPr/>
        </p:nvSpPr>
        <p:spPr>
          <a:xfrm>
            <a:off x="4385388" y="3710726"/>
            <a:ext cx="92684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</a:t>
            </a:r>
            <a:endParaRPr lang="en-US" sz="2800" b="1" dirty="0">
              <a:solidFill>
                <a:schemeClr val="accent2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E8DBA48-F297-2BFF-30DC-2BE1A8079F7F}"/>
              </a:ext>
            </a:extLst>
          </p:cNvPr>
          <p:cNvSpPr txBox="1"/>
          <p:nvPr/>
        </p:nvSpPr>
        <p:spPr>
          <a:xfrm>
            <a:off x="7582677" y="3710726"/>
            <a:ext cx="90195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</a:t>
            </a:r>
            <a:endParaRPr lang="en-US" sz="2800" b="1" dirty="0">
              <a:solidFill>
                <a:schemeClr val="accent2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70F3EEC-F903-4F12-001B-A055EF0CBE60}"/>
              </a:ext>
            </a:extLst>
          </p:cNvPr>
          <p:cNvSpPr txBox="1"/>
          <p:nvPr/>
        </p:nvSpPr>
        <p:spPr>
          <a:xfrm>
            <a:off x="5469918" y="4447844"/>
            <a:ext cx="90195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</a:t>
            </a:r>
            <a:endParaRPr lang="en-US" sz="2800" b="1" dirty="0">
              <a:solidFill>
                <a:schemeClr val="accent2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BD3B7AF-4946-97C6-A592-09B44EF84E4F}"/>
              </a:ext>
            </a:extLst>
          </p:cNvPr>
          <p:cNvSpPr txBox="1"/>
          <p:nvPr/>
        </p:nvSpPr>
        <p:spPr>
          <a:xfrm>
            <a:off x="2656115" y="5153850"/>
            <a:ext cx="81487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</a:t>
            </a:r>
            <a:endParaRPr lang="en-US" sz="2800" b="1" dirty="0">
              <a:solidFill>
                <a:schemeClr val="accent2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16D0100-FA02-62CA-EFA1-7C057B9E1004}"/>
              </a:ext>
            </a:extLst>
          </p:cNvPr>
          <p:cNvSpPr txBox="1"/>
          <p:nvPr/>
        </p:nvSpPr>
        <p:spPr>
          <a:xfrm>
            <a:off x="7669763" y="5153850"/>
            <a:ext cx="81487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</a:t>
            </a:r>
            <a:endParaRPr lang="en-US" sz="28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670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31589" y="1208643"/>
            <a:ext cx="10814841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i="0" dirty="0">
                <a:solidFill>
                  <a:srgbClr val="242021"/>
                </a:solidFill>
                <a:effectLst/>
                <a:latin typeface="ChronicaPro-Bold"/>
              </a:rPr>
              <a:t>Put in </a:t>
            </a:r>
            <a:r>
              <a:rPr lang="en-US" sz="2800" b="1" i="0" dirty="0">
                <a:solidFill>
                  <a:srgbClr val="242021"/>
                </a:solidFill>
                <a:effectLst/>
                <a:latin typeface="ChronicaPro-BoldIt"/>
              </a:rPr>
              <a:t>a / an </a:t>
            </a:r>
            <a:r>
              <a:rPr lang="en-US" sz="2800" b="1" i="0" dirty="0">
                <a:solidFill>
                  <a:srgbClr val="242021"/>
                </a:solidFill>
                <a:effectLst/>
                <a:latin typeface="ChronicaPro-Bold"/>
              </a:rPr>
              <a:t>or </a:t>
            </a:r>
            <a:r>
              <a:rPr lang="en-US" sz="2800" b="1" i="0" dirty="0">
                <a:solidFill>
                  <a:srgbClr val="242021"/>
                </a:solidFill>
                <a:effectLst/>
                <a:latin typeface="ChronicaPro-BoldIt"/>
              </a:rPr>
              <a:t>the</a:t>
            </a:r>
            <a:r>
              <a:rPr lang="en-US" sz="2800" b="1" i="0" dirty="0">
                <a:solidFill>
                  <a:srgbClr val="242021"/>
                </a:solidFill>
                <a:effectLst/>
                <a:latin typeface="ChronicaPro-Bold"/>
              </a:rPr>
              <a:t>.</a:t>
            </a:r>
            <a:r>
              <a:rPr lang="en-US" sz="3600" dirty="0"/>
              <a:t> 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C78537-6A6B-CF09-10FC-C118136704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0155" y="1793577"/>
            <a:ext cx="6779649" cy="457422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460E732-6921-ABC1-61F2-71B8E65F3632}"/>
              </a:ext>
            </a:extLst>
          </p:cNvPr>
          <p:cNvSpPr txBox="1"/>
          <p:nvPr/>
        </p:nvSpPr>
        <p:spPr>
          <a:xfrm>
            <a:off x="5481540" y="2623989"/>
            <a:ext cx="99526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</a:rPr>
              <a:t>a 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17774E6-928B-53BA-A051-FABC27AA194C}"/>
              </a:ext>
            </a:extLst>
          </p:cNvPr>
          <p:cNvSpPr txBox="1"/>
          <p:nvPr/>
        </p:nvSpPr>
        <p:spPr>
          <a:xfrm>
            <a:off x="5599727" y="3469823"/>
            <a:ext cx="75889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</a:rPr>
              <a:t>an 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FA665B9-9C44-EA37-F4BA-A6FF5E38362D}"/>
              </a:ext>
            </a:extLst>
          </p:cNvPr>
          <p:cNvSpPr txBox="1"/>
          <p:nvPr/>
        </p:nvSpPr>
        <p:spPr>
          <a:xfrm>
            <a:off x="5648130" y="4315657"/>
            <a:ext cx="94550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</a:rPr>
              <a:t>an 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9058A6-A8D6-020F-0316-75064988151A}"/>
              </a:ext>
            </a:extLst>
          </p:cNvPr>
          <p:cNvSpPr txBox="1"/>
          <p:nvPr/>
        </p:nvSpPr>
        <p:spPr>
          <a:xfrm>
            <a:off x="7993224" y="4283249"/>
            <a:ext cx="102636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</a:rPr>
              <a:t>the 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1B1D1D3-92CD-6A9E-78AA-DF5FBA3C4DAE}"/>
              </a:ext>
            </a:extLst>
          </p:cNvPr>
          <p:cNvSpPr txBox="1"/>
          <p:nvPr/>
        </p:nvSpPr>
        <p:spPr>
          <a:xfrm>
            <a:off x="5686813" y="5118294"/>
            <a:ext cx="78999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11149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5" grpId="0"/>
      <p:bldP spid="27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31589" y="1328350"/>
            <a:ext cx="1081531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GB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Complete the sentences with “a / an”, or “the”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872C961-C154-461D-9D21-F7F4F235125D}"/>
              </a:ext>
            </a:extLst>
          </p:cNvPr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9516174-75EF-C83E-2BAE-F144CE6C57A9}"/>
              </a:ext>
            </a:extLst>
          </p:cNvPr>
          <p:cNvSpPr txBox="1"/>
          <p:nvPr/>
        </p:nvSpPr>
        <p:spPr>
          <a:xfrm>
            <a:off x="1131589" y="1965262"/>
            <a:ext cx="9909635" cy="39035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i="0" dirty="0">
                <a:solidFill>
                  <a:srgbClr val="F26548"/>
                </a:solidFill>
                <a:effectLst/>
                <a:latin typeface="ChronicaPro-Bold"/>
              </a:rPr>
              <a:t>1.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The man sitting next to her is </a:t>
            </a:r>
            <a:r>
              <a:rPr lang="en-US" b="0" i="0" dirty="0">
                <a:solidFill>
                  <a:srgbClr val="949599"/>
                </a:solidFill>
                <a:effectLst/>
                <a:latin typeface="ChronicaPro-Book"/>
              </a:rPr>
              <a:t>____________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Englishman.</a:t>
            </a:r>
            <a:b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800" b="1" i="0" dirty="0">
                <a:solidFill>
                  <a:srgbClr val="F26548"/>
                </a:solidFill>
                <a:effectLst/>
                <a:latin typeface="ChronicaPro-Bold"/>
              </a:rPr>
              <a:t>2. </a:t>
            </a:r>
            <a:r>
              <a:rPr lang="en-US" b="0" i="0" dirty="0">
                <a:solidFill>
                  <a:srgbClr val="949599"/>
                </a:solidFill>
                <a:effectLst/>
                <a:latin typeface="ChronicaPro-Book"/>
              </a:rPr>
              <a:t>____________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River Thames runs through London.</a:t>
            </a:r>
            <a:b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800" b="1" i="0" dirty="0">
                <a:solidFill>
                  <a:srgbClr val="F26548"/>
                </a:solidFill>
                <a:effectLst/>
                <a:latin typeface="ChronicaPro-Bold"/>
              </a:rPr>
              <a:t>3.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Here is </a:t>
            </a:r>
            <a:r>
              <a:rPr lang="en-US" b="0" i="0" dirty="0">
                <a:solidFill>
                  <a:srgbClr val="949599"/>
                </a:solidFill>
                <a:effectLst/>
                <a:latin typeface="ChronicaPro-Book"/>
              </a:rPr>
              <a:t>____________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map of the city of Edinburgh.</a:t>
            </a:r>
            <a:b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800" b="1" i="0" dirty="0">
                <a:solidFill>
                  <a:srgbClr val="F26548"/>
                </a:solidFill>
                <a:effectLst/>
                <a:latin typeface="ChronicaPro-Bold"/>
              </a:rPr>
              <a:t>4.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What is </a:t>
            </a:r>
            <a:r>
              <a:rPr lang="en-US" b="0" i="0" dirty="0">
                <a:solidFill>
                  <a:srgbClr val="949599"/>
                </a:solidFill>
                <a:effectLst/>
                <a:latin typeface="ChronicaPro-Book"/>
              </a:rPr>
              <a:t>____________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most popular sport in Canada?</a:t>
            </a:r>
            <a:b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800" b="1" i="0" dirty="0">
                <a:solidFill>
                  <a:srgbClr val="F26548"/>
                </a:solidFill>
                <a:effectLst/>
                <a:latin typeface="ChronicaPro-Bold"/>
              </a:rPr>
              <a:t>5.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We want to visit </a:t>
            </a:r>
            <a:r>
              <a:rPr lang="en-US" b="0" i="0" dirty="0">
                <a:solidFill>
                  <a:srgbClr val="949599"/>
                </a:solidFill>
                <a:effectLst/>
                <a:latin typeface="ChronicaPro-Book"/>
              </a:rPr>
              <a:t>____________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attraction in Sydney.</a:t>
            </a:r>
            <a:b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800" b="1" i="0" dirty="0">
                <a:solidFill>
                  <a:srgbClr val="F26548"/>
                </a:solidFill>
                <a:effectLst/>
                <a:latin typeface="ChronicaPro-Bold"/>
              </a:rPr>
              <a:t>6. </a:t>
            </a:r>
            <a:r>
              <a:rPr lang="en-US" b="0" i="0" dirty="0">
                <a:solidFill>
                  <a:srgbClr val="949599"/>
                </a:solidFill>
                <a:effectLst/>
                <a:latin typeface="ChronicaPro-Book"/>
              </a:rPr>
              <a:t>____________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Statue of Liberty was a present from France.</a:t>
            </a:r>
            <a:r>
              <a:rPr lang="en-US" sz="2800" dirty="0"/>
              <a:t>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2F60851-3B61-79E1-9981-65D3B484B44B}"/>
              </a:ext>
            </a:extLst>
          </p:cNvPr>
          <p:cNvSpPr txBox="1"/>
          <p:nvPr/>
        </p:nvSpPr>
        <p:spPr>
          <a:xfrm>
            <a:off x="6183084" y="1990480"/>
            <a:ext cx="9890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 </a:t>
            </a:r>
            <a:endParaRPr lang="en-US" sz="2800" b="1" dirty="0">
              <a:solidFill>
                <a:schemeClr val="accent2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6F84865-AE0F-576F-09FD-05F0456E33F4}"/>
              </a:ext>
            </a:extLst>
          </p:cNvPr>
          <p:cNvSpPr txBox="1"/>
          <p:nvPr/>
        </p:nvSpPr>
        <p:spPr>
          <a:xfrm>
            <a:off x="1859902" y="2623461"/>
            <a:ext cx="10450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endParaRPr lang="en-US" sz="2800" b="1" dirty="0">
              <a:solidFill>
                <a:schemeClr val="accent2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1145C05-357B-3AB1-B026-51FFFE3A699B}"/>
              </a:ext>
            </a:extLst>
          </p:cNvPr>
          <p:cNvSpPr txBox="1"/>
          <p:nvPr/>
        </p:nvSpPr>
        <p:spPr>
          <a:xfrm>
            <a:off x="2960914" y="3283608"/>
            <a:ext cx="10823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sz="2800" b="1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endParaRPr lang="en-US" sz="2800" b="1" dirty="0">
              <a:solidFill>
                <a:schemeClr val="accent2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D544D5B-8D1D-73FB-85B1-F6BAC3773763}"/>
              </a:ext>
            </a:extLst>
          </p:cNvPr>
          <p:cNvSpPr txBox="1"/>
          <p:nvPr/>
        </p:nvSpPr>
        <p:spPr>
          <a:xfrm>
            <a:off x="3007567" y="3939861"/>
            <a:ext cx="10823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sz="2800" b="1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endParaRPr lang="en-US" sz="2800" b="1" dirty="0">
              <a:solidFill>
                <a:schemeClr val="accent2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426602A-A630-AE09-ED6E-89A4FBB94FF7}"/>
              </a:ext>
            </a:extLst>
          </p:cNvPr>
          <p:cNvSpPr txBox="1"/>
          <p:nvPr/>
        </p:nvSpPr>
        <p:spPr>
          <a:xfrm>
            <a:off x="4413378" y="4575060"/>
            <a:ext cx="9890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 </a:t>
            </a:r>
            <a:endParaRPr lang="en-US" sz="2800" b="1" dirty="0">
              <a:solidFill>
                <a:schemeClr val="accent2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836C339-279F-C3F2-AA45-BCF6DDD49A25}"/>
              </a:ext>
            </a:extLst>
          </p:cNvPr>
          <p:cNvSpPr txBox="1"/>
          <p:nvPr/>
        </p:nvSpPr>
        <p:spPr>
          <a:xfrm>
            <a:off x="1859903" y="5238850"/>
            <a:ext cx="10450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endParaRPr lang="en-US" sz="28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516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979189" y="1299960"/>
            <a:ext cx="5383511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Game – Faster detective.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423798" y="131026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6583" y="120762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PRODUCTION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86AFC29-D89A-5C17-7BC2-498A490C1E20}"/>
              </a:ext>
            </a:extLst>
          </p:cNvPr>
          <p:cNvSpPr txBox="1"/>
          <p:nvPr/>
        </p:nvSpPr>
        <p:spPr>
          <a:xfrm>
            <a:off x="979189" y="1812873"/>
            <a:ext cx="1086446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/>
              <a:t>Tick if the underlined articles are correct. If they aren’t, write the correct ones in the space provided.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0F489AC-1A63-4285-2F6D-2CAF41B419DF}"/>
              </a:ext>
            </a:extLst>
          </p:cNvPr>
          <p:cNvSpPr txBox="1"/>
          <p:nvPr/>
        </p:nvSpPr>
        <p:spPr>
          <a:xfrm>
            <a:off x="979188" y="2643870"/>
            <a:ext cx="11044861" cy="36822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b="1" i="0" dirty="0">
                <a:solidFill>
                  <a:srgbClr val="F26548"/>
                </a:solidFill>
                <a:effectLst/>
                <a:latin typeface="ChronicaPro-Bold"/>
              </a:rPr>
              <a:t>1.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“What do you call a person from England?” – “</a:t>
            </a:r>
            <a:r>
              <a:rPr lang="en-US" sz="2400" b="0" i="0" u="sng" dirty="0">
                <a:solidFill>
                  <a:srgbClr val="242021"/>
                </a:solidFill>
                <a:effectLst/>
                <a:latin typeface="ChronicaPro-Book"/>
              </a:rPr>
              <a:t>The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 Englishman.” 	</a:t>
            </a:r>
            <a:r>
              <a:rPr lang="en-US" sz="1600" b="0" i="0" dirty="0">
                <a:solidFill>
                  <a:srgbClr val="949599"/>
                </a:solidFill>
                <a:effectLst/>
                <a:latin typeface="ChronicaPro-Book"/>
              </a:rPr>
              <a:t>________________</a:t>
            </a:r>
            <a:br>
              <a:rPr lang="en-US" sz="1600" b="0" i="0" dirty="0">
                <a:solidFill>
                  <a:srgbClr val="949599"/>
                </a:solidFill>
                <a:effectLst/>
                <a:latin typeface="ChronicaPro-Book"/>
              </a:rPr>
            </a:br>
            <a:r>
              <a:rPr lang="en-US" sz="2400" b="1" i="0" dirty="0">
                <a:solidFill>
                  <a:srgbClr val="F26548"/>
                </a:solidFill>
                <a:effectLst/>
                <a:latin typeface="ChronicaPro-Bold"/>
              </a:rPr>
              <a:t>2.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Edinburgh is </a:t>
            </a:r>
            <a:r>
              <a:rPr lang="en-US" sz="2400" b="0" i="0" u="sng" dirty="0">
                <a:solidFill>
                  <a:srgbClr val="242021"/>
                </a:solidFill>
                <a:effectLst/>
                <a:latin typeface="ChronicaPro-Book"/>
              </a:rPr>
              <a:t>a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 capital city of Scotland. 					</a:t>
            </a:r>
            <a:r>
              <a:rPr lang="en-US" sz="1600" b="0" i="0" dirty="0">
                <a:solidFill>
                  <a:srgbClr val="949599"/>
                </a:solidFill>
                <a:effectLst/>
                <a:latin typeface="ChronicaPro-Book"/>
              </a:rPr>
              <a:t>________________</a:t>
            </a:r>
            <a:br>
              <a:rPr lang="en-US" sz="1600" b="0" i="0" dirty="0">
                <a:solidFill>
                  <a:srgbClr val="949599"/>
                </a:solidFill>
                <a:effectLst/>
                <a:latin typeface="ChronicaPro-Book"/>
              </a:rPr>
            </a:br>
            <a:r>
              <a:rPr lang="en-US" sz="2400" b="1" i="0" dirty="0">
                <a:solidFill>
                  <a:srgbClr val="F26548"/>
                </a:solidFill>
                <a:effectLst/>
                <a:latin typeface="ChronicaPro-Bold"/>
              </a:rPr>
              <a:t>3.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Queenstown is </a:t>
            </a:r>
            <a:r>
              <a:rPr lang="en-US" sz="2400" b="0" i="0" u="sng" dirty="0" err="1">
                <a:solidFill>
                  <a:srgbClr val="242021"/>
                </a:solidFill>
                <a:effectLst/>
                <a:latin typeface="ChronicaPro-Book"/>
              </a:rPr>
              <a:t>a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 amazingly beautiful town. 				</a:t>
            </a:r>
            <a:r>
              <a:rPr lang="en-US" sz="1600" b="0" i="0" dirty="0">
                <a:solidFill>
                  <a:srgbClr val="949599"/>
                </a:solidFill>
                <a:effectLst/>
                <a:latin typeface="ChronicaPro-Book"/>
              </a:rPr>
              <a:t>________________</a:t>
            </a:r>
            <a:br>
              <a:rPr lang="en-US" sz="1600" b="0" i="0" dirty="0">
                <a:solidFill>
                  <a:srgbClr val="949599"/>
                </a:solidFill>
                <a:effectLst/>
                <a:latin typeface="ChronicaPro-Book"/>
              </a:rPr>
            </a:br>
            <a:r>
              <a:rPr lang="en-US" sz="2400" b="1" i="0" dirty="0">
                <a:solidFill>
                  <a:srgbClr val="FF0000"/>
                </a:solidFill>
                <a:effectLst/>
                <a:latin typeface="ChronicaPro-Bold"/>
              </a:rPr>
              <a:t>4. 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ChronicaPro-Book"/>
              </a:rPr>
              <a:t>Are ancient castles an attraction of Scotland? 				</a:t>
            </a:r>
            <a:r>
              <a:rPr lang="en-US" sz="1600" b="0" i="0" dirty="0">
                <a:solidFill>
                  <a:srgbClr val="FF0000"/>
                </a:solidFill>
                <a:effectLst/>
                <a:latin typeface="ChronicaPro-Book"/>
              </a:rPr>
              <a:t>________________</a:t>
            </a:r>
            <a:br>
              <a:rPr lang="en-US" sz="1600" b="0" i="0" dirty="0">
                <a:solidFill>
                  <a:srgbClr val="FF0000"/>
                </a:solidFill>
                <a:effectLst/>
                <a:latin typeface="ChronicaPro-Book"/>
              </a:rPr>
            </a:br>
            <a:r>
              <a:rPr lang="en-US" sz="2400" b="1" i="0" dirty="0">
                <a:solidFill>
                  <a:srgbClr val="FF0000"/>
                </a:solidFill>
                <a:effectLst/>
                <a:latin typeface="ChronicaPro-Bold"/>
              </a:rPr>
              <a:t>5. 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ChronicaPro-Book"/>
              </a:rPr>
              <a:t>Where can you see a red telephone box? 					</a:t>
            </a:r>
            <a:r>
              <a:rPr lang="en-US" sz="1600" b="0" i="0" dirty="0">
                <a:solidFill>
                  <a:srgbClr val="FF0000"/>
                </a:solidFill>
                <a:effectLst/>
                <a:latin typeface="ChronicaPro-Book"/>
              </a:rPr>
              <a:t>________________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14" name="Graphic 13" descr="Checkmark with solid fill">
            <a:extLst>
              <a:ext uri="{FF2B5EF4-FFF2-40B4-BE49-F238E27FC236}">
                <a16:creationId xmlns:a16="http://schemas.microsoft.com/office/drawing/2014/main" id="{DF255834-135B-D25B-28A8-D380575B10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66739" y="2595361"/>
            <a:ext cx="778076" cy="77807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27B5AE7-4E66-5F8D-53BC-FEC294178E26}"/>
              </a:ext>
            </a:extLst>
          </p:cNvPr>
          <p:cNvSpPr txBox="1"/>
          <p:nvPr/>
        </p:nvSpPr>
        <p:spPr>
          <a:xfrm>
            <a:off x="10758721" y="3533149"/>
            <a:ext cx="9081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b="1" i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endParaRPr lang="en-US" sz="3200" b="1" dirty="0">
              <a:solidFill>
                <a:schemeClr val="accent2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7505966-AC4D-3DE3-931D-9D1491CC1824}"/>
              </a:ext>
            </a:extLst>
          </p:cNvPr>
          <p:cNvSpPr txBox="1"/>
          <p:nvPr/>
        </p:nvSpPr>
        <p:spPr>
          <a:xfrm>
            <a:off x="10750703" y="4267265"/>
            <a:ext cx="9081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b="1" i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</a:t>
            </a:r>
            <a:endParaRPr lang="en-US" sz="32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778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2972</TotalTime>
  <Words>579</Words>
  <Application>Microsoft Office PowerPoint</Application>
  <PresentationFormat>Widescreen</PresentationFormat>
  <Paragraphs>87</Paragraphs>
  <Slides>13</Slides>
  <Notes>9</Notes>
  <HiddenSlides>0</HiddenSlides>
  <MMClips>1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6" baseType="lpstr">
      <vt:lpstr>Abril Fatface</vt:lpstr>
      <vt:lpstr>Adobe Gothic Std B</vt:lpstr>
      <vt:lpstr>Aldrich</vt:lpstr>
      <vt:lpstr>Arial</vt:lpstr>
      <vt:lpstr>Calibri</vt:lpstr>
      <vt:lpstr>Calibri (Body)</vt:lpstr>
      <vt:lpstr>Calibri Light</vt:lpstr>
      <vt:lpstr>ChronicaPro-Bold</vt:lpstr>
      <vt:lpstr>ChronicaPro-BoldIt</vt:lpstr>
      <vt:lpstr>ChronicaPro-Book</vt:lpstr>
      <vt:lpstr>Myriad Pro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Administrator</cp:lastModifiedBy>
  <cp:revision>180</cp:revision>
  <dcterms:created xsi:type="dcterms:W3CDTF">2020-12-09T02:04:09Z</dcterms:created>
  <dcterms:modified xsi:type="dcterms:W3CDTF">2023-04-17T01:35:55Z</dcterms:modified>
</cp:coreProperties>
</file>