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3800" autoAdjust="0"/>
  </p:normalViewPr>
  <p:slideViewPr>
    <p:cSldViewPr snapToGrid="0">
      <p:cViewPr varScale="1">
        <p:scale>
          <a:sx n="60" d="100"/>
          <a:sy n="60" d="100"/>
        </p:scale>
        <p:origin x="84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CDD78B-F2D3-4861-9560-BB8413A46134}"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2110175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CDD78B-F2D3-4861-9560-BB8413A46134}"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3533464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CDD78B-F2D3-4861-9560-BB8413A46134}"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125080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CDD78B-F2D3-4861-9560-BB8413A46134}"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3514725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6CCDD78B-F2D3-4861-9560-BB8413A46134}" type="datetimeFigureOut">
              <a:rPr lang="en-US" smtClean="0"/>
              <a:t>8/11/2025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15322998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CDD78B-F2D3-4861-9560-BB8413A46134}"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4182874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CDD78B-F2D3-4861-9560-BB8413A46134}" type="datetimeFigureOut">
              <a:rPr lang="en-US" smtClean="0"/>
              <a:t>8/11/2025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3332222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CDD78B-F2D3-4861-9560-BB8413A46134}" type="datetimeFigureOut">
              <a:rPr lang="en-US" smtClean="0"/>
              <a:t>8/11/2025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138733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CDD78B-F2D3-4861-9560-BB8413A46134}" type="datetimeFigureOut">
              <a:rPr lang="en-US" smtClean="0"/>
              <a:t>8/11/2025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10715329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CCDD78B-F2D3-4861-9560-BB8413A46134}"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3158320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6CCDD78B-F2D3-4861-9560-BB8413A46134}" type="datetimeFigureOut">
              <a:rPr lang="en-US" smtClean="0"/>
              <a:t>8/11/2025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620FF8-6C8A-4E6F-A156-C7D538E95DED}" type="slidenum">
              <a:rPr lang="en-US" smtClean="0"/>
              <a:t>‹#›</a:t>
            </a:fld>
            <a:endParaRPr lang="en-US"/>
          </a:p>
        </p:txBody>
      </p:sp>
    </p:spTree>
    <p:extLst>
      <p:ext uri="{BB962C8B-B14F-4D97-AF65-F5344CB8AC3E}">
        <p14:creationId xmlns:p14="http://schemas.microsoft.com/office/powerpoint/2010/main" val="21093547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CDD78B-F2D3-4861-9560-BB8413A46134}" type="datetimeFigureOut">
              <a:rPr lang="en-US" smtClean="0"/>
              <a:t>8/11/2025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620FF8-6C8A-4E6F-A156-C7D538E95DED}" type="slidenum">
              <a:rPr lang="en-US" smtClean="0"/>
              <a:t>‹#›</a:t>
            </a:fld>
            <a:endParaRPr lang="en-US"/>
          </a:p>
        </p:txBody>
      </p:sp>
    </p:spTree>
    <p:extLst>
      <p:ext uri="{BB962C8B-B14F-4D97-AF65-F5344CB8AC3E}">
        <p14:creationId xmlns:p14="http://schemas.microsoft.com/office/powerpoint/2010/main" val="16594263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gif"/><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2" descr="Giữ nguyên chất lượng ảnh khi đặt làm hình nền trên Window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3500" y="1524000"/>
            <a:ext cx="935355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1104900" y="239033"/>
            <a:ext cx="9367838" cy="1284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b="1" dirty="0">
                <a:solidFill>
                  <a:srgbClr val="FF0000"/>
                </a:solidFill>
                <a:latin typeface="Times New Roman" panose="02020603050405020304" pitchFamily="18" charset="0"/>
                <a:cs typeface="Times New Roman" panose="02020603050405020304" pitchFamily="18" charset="0"/>
              </a:rPr>
              <a:t>CHỦ ĐỀ A. MÁY TÍNH VÀ CỘNG ĐỒNG</a:t>
            </a:r>
          </a:p>
          <a:p>
            <a:pPr algn="ctr" eaLnBrk="1" hangingPunct="1">
              <a:lnSpc>
                <a:spcPct val="100000"/>
              </a:lnSpc>
              <a:spcBef>
                <a:spcPct val="0"/>
              </a:spcBef>
              <a:buFontTx/>
              <a:buNone/>
            </a:pPr>
            <a:endParaRPr lang="en-US" altLang="en-US" sz="1800" dirty="0">
              <a:solidFill>
                <a:srgbClr val="FF0000"/>
              </a:solidFill>
              <a:latin typeface="Times New Roman" panose="02020603050405020304" pitchFamily="18" charset="0"/>
              <a:cs typeface="Times New Roman" panose="02020603050405020304" pitchFamily="18" charset="0"/>
            </a:endParaRPr>
          </a:p>
          <a:p>
            <a:pPr algn="ctr" eaLnBrk="1" hangingPunct="1">
              <a:lnSpc>
                <a:spcPts val="938"/>
              </a:lnSpc>
              <a:spcBef>
                <a:spcPct val="0"/>
              </a:spcBef>
              <a:buFontTx/>
              <a:buNone/>
            </a:pPr>
            <a:r>
              <a:rPr lang="en-US" altLang="en-US" sz="2000" dirty="0">
                <a:solidFill>
                  <a:srgbClr val="FF0000"/>
                </a:solidFill>
                <a:latin typeface="Times New Roman" panose="02020603050405020304" pitchFamily="18" charset="0"/>
                <a:cs typeface="Times New Roman" panose="02020603050405020304" pitchFamily="18" charset="0"/>
              </a:rPr>
              <a:t> </a:t>
            </a:r>
            <a:endParaRPr lang="en-US" altLang="en-US" sz="1800" dirty="0">
              <a:solidFill>
                <a:srgbClr val="FF0000"/>
              </a:solidFill>
              <a:latin typeface="Times New Roman" panose="02020603050405020304" pitchFamily="18" charset="0"/>
              <a:cs typeface="Times New Roman" panose="02020603050405020304" pitchFamily="18" charset="0"/>
            </a:endParaRPr>
          </a:p>
          <a:p>
            <a:pPr algn="ctr" eaLnBrk="1" hangingPunct="1">
              <a:lnSpc>
                <a:spcPct val="100000"/>
              </a:lnSpc>
              <a:spcBef>
                <a:spcPct val="0"/>
              </a:spcBef>
              <a:buFontTx/>
              <a:buNone/>
            </a:pPr>
            <a:r>
              <a:rPr lang="en-US" altLang="en-US" sz="2400" b="1" i="1" dirty="0">
                <a:solidFill>
                  <a:srgbClr val="FF0000"/>
                </a:solidFill>
                <a:latin typeface="Times New Roman" panose="02020603050405020304" pitchFamily="18" charset="0"/>
                <a:cs typeface="Times New Roman" panose="02020603050405020304" pitchFamily="18" charset="0"/>
              </a:rPr>
              <a:t>BÀI 1. THÔNG </a:t>
            </a:r>
            <a:r>
              <a:rPr lang="en-US" altLang="en-US" sz="2400" b="1" i="1" dirty="0" smtClean="0">
                <a:solidFill>
                  <a:srgbClr val="FF0000"/>
                </a:solidFill>
                <a:latin typeface="Times New Roman" panose="02020603050405020304" pitchFamily="18" charset="0"/>
                <a:cs typeface="Times New Roman" panose="02020603050405020304" pitchFamily="18" charset="0"/>
              </a:rPr>
              <a:t>TIN, THU </a:t>
            </a:r>
            <a:r>
              <a:rPr lang="en-US" altLang="en-US" sz="2400" b="1" i="1" dirty="0">
                <a:solidFill>
                  <a:srgbClr val="FF0000"/>
                </a:solidFill>
                <a:latin typeface="Times New Roman" panose="02020603050405020304" pitchFamily="18" charset="0"/>
                <a:cs typeface="Times New Roman" panose="02020603050405020304" pitchFamily="18" charset="0"/>
              </a:rPr>
              <a:t>NHẬN VÀ XỬ LÍ THÔNG TIN (1 TIẾT)</a:t>
            </a:r>
            <a:endParaRPr lang="en-US" altLang="en-US"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72035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474788" y="265906"/>
            <a:ext cx="1285301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dirty="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pic>
        <p:nvPicPr>
          <p:cNvPr id="5" name="Picture 2" descr="9 điều các nhà giáo dục cần biết về bộ não - Táo Giáo Dục - Dự án đào tạo  và hỗ trợ giáo viê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371599"/>
            <a:ext cx="5810250" cy="3414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93713" y="5121276"/>
            <a:ext cx="11112500" cy="584775"/>
          </a:xfrm>
          <a:prstGeom prst="rect">
            <a:avLst/>
          </a:prstGeom>
          <a:solidFill>
            <a:schemeClr val="accent1">
              <a:lumMod val="60000"/>
              <a:lumOff val="4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defRPr/>
            </a:pPr>
            <a:r>
              <a:rPr lang="en-US" sz="3200" dirty="0" err="1">
                <a:latin typeface="Times New Roman" panose="02020603050405020304" pitchFamily="18" charset="0"/>
                <a:cs typeface="Times New Roman" panose="02020603050405020304" pitchFamily="18" charset="0"/>
              </a:rPr>
              <a:t>Bộ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não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sẽ</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hoạt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nhận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thông</a:t>
            </a:r>
            <a:r>
              <a:rPr lang="en-US" sz="3200" dirty="0">
                <a:latin typeface="Times New Roman" panose="02020603050405020304" pitchFamily="18" charset="0"/>
                <a:cs typeface="Times New Roman" panose="02020603050405020304" pitchFamily="18" charset="0"/>
              </a:rPr>
              <a:t> tin </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mang</a:t>
            </a:r>
            <a:r>
              <a:rPr lang="en-US" sz="3200" dirty="0">
                <a:latin typeface="Times New Roman" panose="02020603050405020304" pitchFamily="18" charset="0"/>
                <a:cs typeface="Times New Roman" panose="02020603050405020304" pitchFamily="18" charset="0"/>
              </a:rPr>
              <a:t> tin?</a:t>
            </a:r>
          </a:p>
        </p:txBody>
      </p:sp>
    </p:spTree>
    <p:extLst>
      <p:ext uri="{BB962C8B-B14F-4D97-AF65-F5344CB8AC3E}">
        <p14:creationId xmlns:p14="http://schemas.microsoft.com/office/powerpoint/2010/main" val="28458034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960563" y="277812"/>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dirty="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4552950" y="900905"/>
            <a:ext cx="2743200" cy="1066800"/>
          </a:xfrm>
          <a:prstGeom prst="roundRect">
            <a:avLst/>
          </a:prstGeom>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huống</a:t>
            </a:r>
            <a:r>
              <a:rPr lang="en-US" sz="2800" dirty="0">
                <a:latin typeface="Times New Roman" panose="02020603050405020304" pitchFamily="18" charset="0"/>
                <a:cs typeface="Times New Roman" panose="02020603050405020304" pitchFamily="18" charset="0"/>
              </a:rPr>
              <a:t> 1: </a:t>
            </a:r>
          </a:p>
        </p:txBody>
      </p:sp>
      <p:sp>
        <p:nvSpPr>
          <p:cNvPr id="6" name="Wave 5"/>
          <p:cNvSpPr/>
          <p:nvPr/>
        </p:nvSpPr>
        <p:spPr>
          <a:xfrm>
            <a:off x="733425" y="2076450"/>
            <a:ext cx="10110788" cy="1752600"/>
          </a:xfrm>
          <a:prstGeom prst="wave">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latin typeface="Times New Roman" panose="02020603050405020304" pitchFamily="18" charset="0"/>
                <a:cs typeface="Times New Roman" panose="02020603050405020304" pitchFamily="18" charset="0"/>
              </a:rPr>
              <a:t>Sáng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sớm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tiếng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đồng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thức</a:t>
            </a:r>
            <a:r>
              <a:rPr lang="en-US" sz="2800" dirty="0">
                <a:latin typeface="Times New Roman" panose="02020603050405020304" pitchFamily="18" charset="0"/>
                <a:cs typeface="Times New Roman" panose="02020603050405020304" pitchFamily="18" charset="0"/>
              </a:rPr>
              <a:t> reo.</a:t>
            </a:r>
          </a:p>
        </p:txBody>
      </p:sp>
      <p:sp>
        <p:nvSpPr>
          <p:cNvPr id="7" name="Rectangle 6"/>
          <p:cNvSpPr>
            <a:spLocks noChangeArrowheads="1"/>
          </p:cNvSpPr>
          <p:nvPr/>
        </p:nvSpPr>
        <p:spPr bwMode="auto">
          <a:xfrm>
            <a:off x="1743075" y="3822700"/>
            <a:ext cx="56832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dirty="0" err="1">
                <a:latin typeface="Times New Roman" panose="02020603050405020304" pitchFamily="18" charset="0"/>
                <a:cs typeface="Times New Roman" panose="02020603050405020304" pitchFamily="18" charset="0"/>
              </a:rPr>
              <a:t>Em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biết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được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điều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gì</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Em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cần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làm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gì</a:t>
            </a:r>
            <a:r>
              <a:rPr lang="en-US" altLang="en-US" dirty="0">
                <a:latin typeface="Times New Roman" panose="02020603050405020304" pitchFamily="18" charset="0"/>
                <a:cs typeface="Times New Roman" panose="02020603050405020304" pitchFamily="18" charset="0"/>
              </a:rPr>
              <a:t>?</a:t>
            </a:r>
          </a:p>
        </p:txBody>
      </p:sp>
      <p:sp>
        <p:nvSpPr>
          <p:cNvPr id="8" name="Wave 7"/>
          <p:cNvSpPr/>
          <p:nvPr/>
        </p:nvSpPr>
        <p:spPr>
          <a:xfrm>
            <a:off x="733425" y="4521200"/>
            <a:ext cx="10382250" cy="1752600"/>
          </a:xfrm>
          <a:prstGeom prst="wav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solidFill>
                  <a:srgbClr val="FF0066"/>
                </a:solidFill>
                <a:latin typeface="Times New Roman" panose="02020603050405020304" pitchFamily="18" charset="0"/>
                <a:cs typeface="Times New Roman" panose="02020603050405020304" pitchFamily="18" charset="0"/>
              </a:rPr>
              <a:t>Em</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biết</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được</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trời</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đã</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sáng</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đến</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giờ</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thức</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dậy</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đi</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học</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Em</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cần</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thức</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dậy</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chuẩn</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bị</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đến</a:t>
            </a:r>
            <a:r>
              <a:rPr lang="en-US" sz="2800" dirty="0">
                <a:solidFill>
                  <a:srgbClr val="FF0066"/>
                </a:solidFill>
                <a:latin typeface="Times New Roman" panose="02020603050405020304" pitchFamily="18" charset="0"/>
                <a:cs typeface="Times New Roman" panose="02020603050405020304" pitchFamily="18" charset="0"/>
              </a:rPr>
              <a:t> </a:t>
            </a:r>
            <a:r>
              <a:rPr lang="en-US" sz="2800" dirty="0" err="1">
                <a:solidFill>
                  <a:srgbClr val="FF0066"/>
                </a:solidFill>
                <a:latin typeface="Times New Roman" panose="02020603050405020304" pitchFamily="18" charset="0"/>
                <a:cs typeface="Times New Roman" panose="02020603050405020304" pitchFamily="18" charset="0"/>
              </a:rPr>
              <a:t>trường</a:t>
            </a:r>
            <a:r>
              <a:rPr lang="en-US" sz="2800" dirty="0">
                <a:solidFill>
                  <a:srgbClr val="FF0066"/>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95920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689099" y="245852"/>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dirty="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sp>
        <p:nvSpPr>
          <p:cNvPr id="5" name="Rounded Rectangle 4"/>
          <p:cNvSpPr/>
          <p:nvPr/>
        </p:nvSpPr>
        <p:spPr>
          <a:xfrm>
            <a:off x="4824411" y="841948"/>
            <a:ext cx="2743200" cy="719712"/>
          </a:xfrm>
          <a:prstGeom prst="roundRect">
            <a:avLst/>
          </a:prstGeom>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dirty="0" err="1">
                <a:latin typeface="Times New Roman" panose="02020603050405020304" pitchFamily="18" charset="0"/>
                <a:cs typeface="Times New Roman" panose="02020603050405020304" pitchFamily="18" charset="0"/>
              </a:rPr>
              <a:t>Tình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huống</a:t>
            </a:r>
            <a:r>
              <a:rPr lang="en-US" sz="2800" dirty="0">
                <a:latin typeface="Times New Roman" panose="02020603050405020304" pitchFamily="18" charset="0"/>
                <a:cs typeface="Times New Roman" panose="02020603050405020304" pitchFamily="18" charset="0"/>
              </a:rPr>
              <a:t> 2: </a:t>
            </a:r>
          </a:p>
        </p:txBody>
      </p:sp>
      <p:sp>
        <p:nvSpPr>
          <p:cNvPr id="6" name="Rectangle 5"/>
          <p:cNvSpPr/>
          <p:nvPr/>
        </p:nvSpPr>
        <p:spPr>
          <a:xfrm>
            <a:off x="716043" y="1763483"/>
            <a:ext cx="11271170" cy="954107"/>
          </a:xfrm>
          <a:prstGeom prst="rect">
            <a:avLst/>
          </a:prstGeom>
          <a:solidFill>
            <a:srgbClr val="99CCFF"/>
          </a:solidFill>
          <a:scene3d>
            <a:camera prst="orthographicFront"/>
            <a:lightRig rig="threePt" dir="t"/>
          </a:scene3d>
          <a:sp3d>
            <a:bevelT/>
          </a:sp3d>
        </p:spPr>
        <p:txBody>
          <a:bodyPr wrap="square">
            <a:spAutoFit/>
          </a:bodyPr>
          <a:lstStyle/>
          <a:p>
            <a:pPr algn="just">
              <a:defRPr/>
            </a:pPr>
            <a:r>
              <a:rPr lang="en-US" sz="2800" dirty="0" err="1">
                <a:latin typeface="Times New Roman" panose="02020603050405020304" pitchFamily="18" charset="0"/>
                <a:cs typeface="Times New Roman" panose="02020603050405020304" pitchFamily="18" charset="0"/>
              </a:rPr>
              <a:t>Em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đạp</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đến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nhìn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sắt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trước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mặt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đang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hạ</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xuống</a:t>
            </a:r>
            <a:r>
              <a:rPr lang="en-US" sz="2800" dirty="0">
                <a:latin typeface="Times New Roman" panose="02020603050405020304" pitchFamily="18" charset="0"/>
                <a:cs typeface="Times New Roman" panose="02020603050405020304" pitchFamily="18" charset="0"/>
              </a:rPr>
              <a:t>.</a:t>
            </a:r>
            <a:endParaRPr lang="en-US" sz="2800" dirty="0"/>
          </a:p>
        </p:txBody>
      </p:sp>
      <p:pic>
        <p:nvPicPr>
          <p:cNvPr id="7" name="Picture 2" descr="lắp đặt barie đường sắt Tại Khu vực đường sắ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968" y="2919413"/>
            <a:ext cx="7745412" cy="351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8"/>
          <p:cNvSpPr>
            <a:spLocks noChangeArrowheads="1"/>
          </p:cNvSpPr>
          <p:nvPr/>
        </p:nvSpPr>
        <p:spPr bwMode="auto">
          <a:xfrm>
            <a:off x="8421768" y="3492289"/>
            <a:ext cx="377023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err="1">
                <a:solidFill>
                  <a:srgbClr val="FF0066"/>
                </a:solidFill>
                <a:latin typeface="Times New Roman" panose="02020603050405020304" pitchFamily="18" charset="0"/>
                <a:cs typeface="Times New Roman" panose="02020603050405020304" pitchFamily="18" charset="0"/>
              </a:rPr>
              <a:t>Em</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biết</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được</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điều</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gì</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Em</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cần</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làm</a:t>
            </a:r>
            <a:r>
              <a:rPr lang="en-US" altLang="en-US" b="1" dirty="0">
                <a:solidFill>
                  <a:srgbClr val="FF0066"/>
                </a:solidFill>
                <a:latin typeface="Times New Roman" panose="02020603050405020304" pitchFamily="18" charset="0"/>
                <a:cs typeface="Times New Roman" panose="02020603050405020304" pitchFamily="18" charset="0"/>
              </a:rPr>
              <a:t> </a:t>
            </a:r>
            <a:r>
              <a:rPr lang="en-US" altLang="en-US" b="1" dirty="0" err="1">
                <a:solidFill>
                  <a:srgbClr val="FF0066"/>
                </a:solidFill>
                <a:latin typeface="Times New Roman" panose="02020603050405020304" pitchFamily="18" charset="0"/>
                <a:cs typeface="Times New Roman" panose="02020603050405020304" pitchFamily="18" charset="0"/>
              </a:rPr>
              <a:t>gì</a:t>
            </a:r>
            <a:r>
              <a:rPr lang="en-US" altLang="en-US" b="1" dirty="0">
                <a:solidFill>
                  <a:srgbClr val="FF0066"/>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30815900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1546225" y="39052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sp>
        <p:nvSpPr>
          <p:cNvPr id="5" name="Flowchart: Sequential Access Storage 4"/>
          <p:cNvSpPr/>
          <p:nvPr/>
        </p:nvSpPr>
        <p:spPr>
          <a:xfrm>
            <a:off x="3355975" y="1143000"/>
            <a:ext cx="3886200" cy="3733800"/>
          </a:xfrm>
          <a:prstGeom prst="flowChartMagneticTape">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3200" dirty="0" err="1">
                <a:solidFill>
                  <a:srgbClr val="FF0066"/>
                </a:solidFill>
                <a:latin typeface="Times New Roman" panose="02020603050405020304" pitchFamily="18" charset="0"/>
                <a:cs typeface="Times New Roman" panose="02020603050405020304" pitchFamily="18" charset="0"/>
              </a:rPr>
              <a:t>Xử</a:t>
            </a:r>
            <a:r>
              <a:rPr lang="en-US" sz="3200" dirty="0">
                <a:solidFill>
                  <a:srgbClr val="FF0066"/>
                </a:solidFill>
                <a:latin typeface="Times New Roman" panose="02020603050405020304" pitchFamily="18" charset="0"/>
                <a:cs typeface="Times New Roman" panose="02020603050405020304" pitchFamily="18" charset="0"/>
              </a:rPr>
              <a:t> </a:t>
            </a:r>
            <a:r>
              <a:rPr lang="en-US" sz="3200" dirty="0" err="1">
                <a:solidFill>
                  <a:srgbClr val="FF0066"/>
                </a:solidFill>
                <a:latin typeface="Times New Roman" panose="02020603050405020304" pitchFamily="18" charset="0"/>
                <a:cs typeface="Times New Roman" panose="02020603050405020304" pitchFamily="18" charset="0"/>
              </a:rPr>
              <a:t>lí</a:t>
            </a:r>
            <a:r>
              <a:rPr lang="en-US" sz="3200" dirty="0">
                <a:solidFill>
                  <a:srgbClr val="FF0066"/>
                </a:solidFill>
                <a:latin typeface="Times New Roman" panose="02020603050405020304" pitchFamily="18" charset="0"/>
                <a:cs typeface="Times New Roman" panose="02020603050405020304" pitchFamily="18" charset="0"/>
              </a:rPr>
              <a:t> </a:t>
            </a:r>
            <a:r>
              <a:rPr lang="en-US" sz="3200" dirty="0" err="1">
                <a:solidFill>
                  <a:srgbClr val="FF0066"/>
                </a:solidFill>
                <a:latin typeface="Times New Roman" panose="02020603050405020304" pitchFamily="18" charset="0"/>
                <a:cs typeface="Times New Roman" panose="02020603050405020304" pitchFamily="18" charset="0"/>
              </a:rPr>
              <a:t>thông</a:t>
            </a:r>
            <a:r>
              <a:rPr lang="en-US" sz="3200" dirty="0">
                <a:solidFill>
                  <a:srgbClr val="FF0066"/>
                </a:solidFill>
                <a:latin typeface="Times New Roman" panose="02020603050405020304" pitchFamily="18" charset="0"/>
                <a:cs typeface="Times New Roman" panose="02020603050405020304" pitchFamily="18" charset="0"/>
              </a:rPr>
              <a:t> tin</a:t>
            </a:r>
          </a:p>
        </p:txBody>
      </p:sp>
    </p:spTree>
    <p:extLst>
      <p:ext uri="{BB962C8B-B14F-4D97-AF65-F5344CB8AC3E}">
        <p14:creationId xmlns:p14="http://schemas.microsoft.com/office/powerpoint/2010/main" val="39035971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4"/>
          <p:cNvSpPr txBox="1">
            <a:spLocks noChangeArrowheads="1"/>
          </p:cNvSpPr>
          <p:nvPr/>
        </p:nvSpPr>
        <p:spPr bwMode="auto">
          <a:xfrm>
            <a:off x="914400" y="1544638"/>
            <a:ext cx="814388"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5400" b="1">
                <a:latin typeface="Times New Roman" panose="02020603050405020304" pitchFamily="18" charset="0"/>
                <a:cs typeface="Times New Roman" panose="02020603050405020304" pitchFamily="18" charset="0"/>
                <a:sym typeface="Wingdings" panose="05000000000000000000" pitchFamily="2" charset="2"/>
              </a:rPr>
              <a:t></a:t>
            </a:r>
            <a:endParaRPr lang="en-US" altLang="en-US" sz="5400">
              <a:solidFill>
                <a:schemeClr val="bg1"/>
              </a:solidFill>
            </a:endParaRPr>
          </a:p>
        </p:txBody>
      </p:sp>
      <p:sp>
        <p:nvSpPr>
          <p:cNvPr id="5" name="Text Box 5"/>
          <p:cNvSpPr txBox="1">
            <a:spLocks noChangeArrowheads="1"/>
          </p:cNvSpPr>
          <p:nvPr/>
        </p:nvSpPr>
        <p:spPr bwMode="auto">
          <a:xfrm>
            <a:off x="1724027" y="3208336"/>
            <a:ext cx="2362200" cy="52322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b="1" dirty="0" err="1">
                <a:solidFill>
                  <a:srgbClr val="FF0000"/>
                </a:solidFill>
                <a:latin typeface="Times New Roman" panose="02020603050405020304" pitchFamily="18" charset="0"/>
                <a:cs typeface="Times New Roman" panose="02020603050405020304" pitchFamily="18" charset="0"/>
              </a:rPr>
              <a:t>Thông</a:t>
            </a:r>
            <a:r>
              <a:rPr lang="en-US" altLang="en-US" b="1" dirty="0">
                <a:solidFill>
                  <a:srgbClr val="FF0000"/>
                </a:solidFill>
                <a:latin typeface="Times New Roman" panose="02020603050405020304" pitchFamily="18" charset="0"/>
                <a:cs typeface="Times New Roman" panose="02020603050405020304" pitchFamily="18" charset="0"/>
              </a:rPr>
              <a:t> tin </a:t>
            </a:r>
            <a:r>
              <a:rPr lang="en-US" altLang="en-US" b="1" dirty="0" err="1">
                <a:solidFill>
                  <a:srgbClr val="FF0000"/>
                </a:solidFill>
                <a:latin typeface="Times New Roman" panose="02020603050405020304" pitchFamily="18" charset="0"/>
                <a:cs typeface="Times New Roman" panose="02020603050405020304" pitchFamily="18" charset="0"/>
              </a:rPr>
              <a:t>vào</a:t>
            </a: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6" name="Line 6"/>
          <p:cNvSpPr>
            <a:spLocks noChangeShapeType="1"/>
          </p:cNvSpPr>
          <p:nvPr/>
        </p:nvSpPr>
        <p:spPr bwMode="auto">
          <a:xfrm>
            <a:off x="1724026" y="3819525"/>
            <a:ext cx="2362200" cy="0"/>
          </a:xfrm>
          <a:prstGeom prst="line">
            <a:avLst/>
          </a:prstGeom>
          <a:noFill/>
          <a:ln w="5715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0" name="Rectangle 10"/>
          <p:cNvSpPr>
            <a:spLocks noChangeArrowheads="1"/>
          </p:cNvSpPr>
          <p:nvPr/>
        </p:nvSpPr>
        <p:spPr bwMode="auto">
          <a:xfrm>
            <a:off x="4429126" y="3048000"/>
            <a:ext cx="2209800" cy="1143000"/>
          </a:xfrm>
          <a:prstGeom prst="rect">
            <a:avLst/>
          </a:prstGeom>
          <a:solidFill>
            <a:schemeClr val="accent1"/>
          </a:solidFill>
          <a:ln w="9525">
            <a:solidFill>
              <a:srgbClr val="FF6600"/>
            </a:solidFill>
            <a:miter lim="800000"/>
            <a:headEnd/>
            <a:tailEnd/>
          </a:ln>
          <a:effectLst>
            <a:prstShdw prst="shdw17" dist="17961" dir="2700000">
              <a:srgbClr val="993D00"/>
            </a:prst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600" b="1">
                <a:solidFill>
                  <a:srgbClr val="FF0000"/>
                </a:solidFill>
              </a:rPr>
              <a:t>XỬ LÍ</a:t>
            </a:r>
          </a:p>
        </p:txBody>
      </p:sp>
      <p:sp>
        <p:nvSpPr>
          <p:cNvPr id="11" name="AutoShape 11"/>
          <p:cNvSpPr>
            <a:spLocks noChangeArrowheads="1"/>
          </p:cNvSpPr>
          <p:nvPr/>
        </p:nvSpPr>
        <p:spPr bwMode="auto">
          <a:xfrm>
            <a:off x="2752726" y="2433636"/>
            <a:ext cx="417194" cy="690564"/>
          </a:xfrm>
          <a:prstGeom prst="upDownArrow">
            <a:avLst>
              <a:gd name="adj1" fmla="val 50000"/>
              <a:gd name="adj2" fmla="val 25000"/>
            </a:avLst>
          </a:prstGeom>
          <a:solidFill>
            <a:srgbClr val="FFCC00"/>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p>
        </p:txBody>
      </p:sp>
      <p:sp>
        <p:nvSpPr>
          <p:cNvPr id="12" name="Rectangle 2"/>
          <p:cNvSpPr>
            <a:spLocks noChangeArrowheads="1"/>
          </p:cNvSpPr>
          <p:nvPr/>
        </p:nvSpPr>
        <p:spPr bwMode="auto">
          <a:xfrm>
            <a:off x="730250" y="1171575"/>
            <a:ext cx="26606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a:solidFill>
                  <a:srgbClr val="FF0000"/>
                </a:solidFill>
                <a:latin typeface="Times New Roman" panose="02020603050405020304" pitchFamily="18" charset="0"/>
                <a:cs typeface="Times New Roman" panose="02020603050405020304" pitchFamily="18" charset="0"/>
              </a:rPr>
              <a:t>2. Xử lí thông tin</a:t>
            </a:r>
          </a:p>
        </p:txBody>
      </p:sp>
      <p:sp>
        <p:nvSpPr>
          <p:cNvPr id="13" name="Rectangle 2"/>
          <p:cNvSpPr txBox="1">
            <a:spLocks noChangeArrowheads="1"/>
          </p:cNvSpPr>
          <p:nvPr/>
        </p:nvSpPr>
        <p:spPr bwMode="auto">
          <a:xfrm>
            <a:off x="1371600" y="211931"/>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dirty="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sp>
        <p:nvSpPr>
          <p:cNvPr id="14" name="Rectangle 1"/>
          <p:cNvSpPr>
            <a:spLocks noChangeArrowheads="1"/>
          </p:cNvSpPr>
          <p:nvPr/>
        </p:nvSpPr>
        <p:spPr bwMode="auto">
          <a:xfrm>
            <a:off x="2310621" y="4550067"/>
            <a:ext cx="72392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b="1" i="1" dirty="0">
                <a:latin typeface="Times New Roman" panose="02020603050405020304" pitchFamily="18" charset="0"/>
                <a:cs typeface="Times New Roman" panose="02020603050405020304" pitchFamily="18" charset="0"/>
              </a:rPr>
              <a:t>MÔ HÌNH QUÁ TRÌNH XỬ LÍ THÔNG TIN</a:t>
            </a:r>
          </a:p>
        </p:txBody>
      </p:sp>
      <p:sp>
        <p:nvSpPr>
          <p:cNvPr id="15" name="Text Box 5"/>
          <p:cNvSpPr txBox="1">
            <a:spLocks noChangeArrowheads="1"/>
          </p:cNvSpPr>
          <p:nvPr/>
        </p:nvSpPr>
        <p:spPr bwMode="auto">
          <a:xfrm>
            <a:off x="6834205" y="3360736"/>
            <a:ext cx="2362200" cy="523220"/>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b="1" dirty="0" err="1">
                <a:solidFill>
                  <a:srgbClr val="FF0000"/>
                </a:solidFill>
                <a:latin typeface="Times New Roman" panose="02020603050405020304" pitchFamily="18" charset="0"/>
                <a:cs typeface="Times New Roman" panose="02020603050405020304" pitchFamily="18" charset="0"/>
              </a:rPr>
              <a:t>Thông</a:t>
            </a:r>
            <a:r>
              <a:rPr lang="en-US" altLang="en-US" b="1" dirty="0">
                <a:solidFill>
                  <a:srgbClr val="FF0000"/>
                </a:solidFill>
                <a:latin typeface="Times New Roman" panose="02020603050405020304" pitchFamily="18" charset="0"/>
                <a:cs typeface="Times New Roman" panose="02020603050405020304" pitchFamily="18" charset="0"/>
              </a:rPr>
              <a:t> tin </a:t>
            </a:r>
            <a:r>
              <a:rPr lang="en-US" altLang="en-US" b="1" dirty="0" err="1" smtClean="0">
                <a:solidFill>
                  <a:srgbClr val="FF0000"/>
                </a:solidFill>
                <a:latin typeface="Times New Roman" panose="02020603050405020304" pitchFamily="18" charset="0"/>
                <a:cs typeface="Times New Roman" panose="02020603050405020304" pitchFamily="18" charset="0"/>
              </a:rPr>
              <a:t>ra</a:t>
            </a:r>
            <a:endParaRPr lang="en-US" altLang="en-US" b="1" dirty="0">
              <a:solidFill>
                <a:srgbClr val="FF0000"/>
              </a:solidFill>
              <a:latin typeface="Times New Roman" panose="02020603050405020304" pitchFamily="18" charset="0"/>
              <a:cs typeface="Times New Roman" panose="02020603050405020304" pitchFamily="18" charset="0"/>
            </a:endParaRPr>
          </a:p>
        </p:txBody>
      </p:sp>
      <p:sp>
        <p:nvSpPr>
          <p:cNvPr id="16" name="Line 6"/>
          <p:cNvSpPr>
            <a:spLocks noChangeShapeType="1"/>
          </p:cNvSpPr>
          <p:nvPr/>
        </p:nvSpPr>
        <p:spPr bwMode="auto">
          <a:xfrm>
            <a:off x="6834204" y="3971925"/>
            <a:ext cx="2362200" cy="0"/>
          </a:xfrm>
          <a:prstGeom prst="line">
            <a:avLst/>
          </a:prstGeom>
          <a:noFill/>
          <a:ln w="57150">
            <a:solidFill>
              <a:srgbClr val="FF66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extLst>
      <p:ext uri="{BB962C8B-B14F-4D97-AF65-F5344CB8AC3E}">
        <p14:creationId xmlns:p14="http://schemas.microsoft.com/office/powerpoint/2010/main" val="858734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17500" y="44767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sp>
        <p:nvSpPr>
          <p:cNvPr id="5" name="Rectangle 4"/>
          <p:cNvSpPr>
            <a:spLocks noChangeArrowheads="1"/>
          </p:cNvSpPr>
          <p:nvPr/>
        </p:nvSpPr>
        <p:spPr bwMode="auto">
          <a:xfrm>
            <a:off x="730250" y="1171575"/>
            <a:ext cx="27863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a:solidFill>
                  <a:srgbClr val="FF0000"/>
                </a:solidFill>
                <a:latin typeface="Times New Roman" panose="02020603050405020304" pitchFamily="18" charset="0"/>
                <a:cs typeface="Times New Roman" panose="02020603050405020304" pitchFamily="18" charset="0"/>
              </a:rPr>
              <a:t>2. </a:t>
            </a:r>
            <a:r>
              <a:rPr lang="en-US" altLang="en-US" b="1" dirty="0" err="1">
                <a:solidFill>
                  <a:srgbClr val="FF0000"/>
                </a:solidFill>
                <a:latin typeface="Times New Roman" panose="02020603050405020304" pitchFamily="18" charset="0"/>
                <a:cs typeface="Times New Roman" panose="02020603050405020304" pitchFamily="18" charset="0"/>
              </a:rPr>
              <a:t>Xử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lí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thông</a:t>
            </a:r>
            <a:r>
              <a:rPr lang="en-US" altLang="en-US" b="1" dirty="0">
                <a:solidFill>
                  <a:srgbClr val="FF0000"/>
                </a:solidFill>
                <a:latin typeface="Times New Roman" panose="02020603050405020304" pitchFamily="18" charset="0"/>
                <a:cs typeface="Times New Roman" panose="02020603050405020304" pitchFamily="18" charset="0"/>
              </a:rPr>
              <a:t> tin</a:t>
            </a:r>
          </a:p>
        </p:txBody>
      </p:sp>
      <p:sp>
        <p:nvSpPr>
          <p:cNvPr id="6" name="Text Box 5"/>
          <p:cNvSpPr txBox="1">
            <a:spLocks noChangeArrowheads="1"/>
          </p:cNvSpPr>
          <p:nvPr/>
        </p:nvSpPr>
        <p:spPr bwMode="auto">
          <a:xfrm>
            <a:off x="1082040" y="2181860"/>
            <a:ext cx="2502993" cy="584775"/>
          </a:xfrm>
          <a:prstGeom prst="rect">
            <a:avLst/>
          </a:prstGeom>
          <a:noFill/>
          <a:ln w="9525">
            <a:solidFill>
              <a:srgbClr val="FF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3200" b="1" dirty="0" err="1">
                <a:solidFill>
                  <a:srgbClr val="FF0000"/>
                </a:solidFill>
              </a:rPr>
              <a:t>Thông</a:t>
            </a:r>
            <a:r>
              <a:rPr lang="en-US" altLang="en-US" sz="3200" b="1" dirty="0">
                <a:solidFill>
                  <a:srgbClr val="FF0000"/>
                </a:solidFill>
              </a:rPr>
              <a:t> tin </a:t>
            </a:r>
            <a:r>
              <a:rPr lang="en-US" altLang="en-US" sz="3200" b="1" dirty="0" err="1">
                <a:solidFill>
                  <a:srgbClr val="FF0000"/>
                </a:solidFill>
              </a:rPr>
              <a:t>vào</a:t>
            </a:r>
            <a:endParaRPr lang="en-US" altLang="en-US" sz="3200" b="1" dirty="0">
              <a:solidFill>
                <a:srgbClr val="FF0000"/>
              </a:solidFill>
            </a:endParaRPr>
          </a:p>
        </p:txBody>
      </p:sp>
      <p:sp>
        <p:nvSpPr>
          <p:cNvPr id="7" name="Rectangle 6"/>
          <p:cNvSpPr>
            <a:spLocks noChangeArrowheads="1"/>
          </p:cNvSpPr>
          <p:nvPr/>
        </p:nvSpPr>
        <p:spPr bwMode="auto">
          <a:xfrm>
            <a:off x="4584700" y="1622424"/>
            <a:ext cx="2057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dirty="0" err="1">
                <a:latin typeface="Times New Roman" panose="02020603050405020304" pitchFamily="18" charset="0"/>
                <a:cs typeface="Times New Roman" panose="02020603050405020304" pitchFamily="18" charset="0"/>
              </a:rPr>
              <a:t>Vật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mang</a:t>
            </a:r>
            <a:r>
              <a:rPr lang="en-US" altLang="en-US" dirty="0">
                <a:latin typeface="Times New Roman" panose="02020603050405020304" pitchFamily="18" charset="0"/>
                <a:cs typeface="Times New Roman" panose="02020603050405020304" pitchFamily="18" charset="0"/>
              </a:rPr>
              <a:t> tin</a:t>
            </a:r>
          </a:p>
        </p:txBody>
      </p:sp>
      <p:sp>
        <p:nvSpPr>
          <p:cNvPr id="8" name="Rectangle 7"/>
          <p:cNvSpPr>
            <a:spLocks noChangeArrowheads="1"/>
          </p:cNvSpPr>
          <p:nvPr/>
        </p:nvSpPr>
        <p:spPr bwMode="auto">
          <a:xfrm>
            <a:off x="4419600" y="2665239"/>
            <a:ext cx="217487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dirty="0" err="1"/>
              <a:t>Các</a:t>
            </a:r>
            <a:r>
              <a:rPr lang="en-US" altLang="en-US" dirty="0"/>
              <a:t> </a:t>
            </a:r>
            <a:r>
              <a:rPr lang="en-US" altLang="en-US" dirty="0" err="1"/>
              <a:t>giác</a:t>
            </a:r>
            <a:r>
              <a:rPr lang="en-US" altLang="en-US" dirty="0"/>
              <a:t> </a:t>
            </a:r>
            <a:r>
              <a:rPr lang="en-US" altLang="en-US" dirty="0" err="1"/>
              <a:t>quan</a:t>
            </a:r>
            <a:endParaRPr lang="en-US" altLang="en-US" dirty="0"/>
          </a:p>
        </p:txBody>
      </p:sp>
      <p:cxnSp>
        <p:nvCxnSpPr>
          <p:cNvPr id="9" name="Straight Arrow Connector 8"/>
          <p:cNvCxnSpPr>
            <a:stCxn id="6" idx="3"/>
          </p:cNvCxnSpPr>
          <p:nvPr/>
        </p:nvCxnSpPr>
        <p:spPr>
          <a:xfrm flipV="1">
            <a:off x="3585033" y="2118421"/>
            <a:ext cx="1071105" cy="355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p:nvPr/>
        </p:nvCxnSpPr>
        <p:spPr>
          <a:xfrm>
            <a:off x="3585033" y="2474247"/>
            <a:ext cx="999667" cy="35582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a:spLocks noChangeArrowheads="1"/>
          </p:cNvSpPr>
          <p:nvPr/>
        </p:nvSpPr>
        <p:spPr bwMode="auto">
          <a:xfrm>
            <a:off x="2021205" y="3900806"/>
            <a:ext cx="2398395" cy="1143000"/>
          </a:xfrm>
          <a:prstGeom prst="rect">
            <a:avLst/>
          </a:prstGeom>
          <a:solidFill>
            <a:schemeClr val="accent1"/>
          </a:solidFill>
          <a:ln w="9525">
            <a:solidFill>
              <a:srgbClr val="FF6600"/>
            </a:solidFill>
            <a:miter lim="800000"/>
            <a:headEnd/>
            <a:tailEnd/>
          </a:ln>
          <a:effectLst>
            <a:prstShdw prst="shdw17" dist="17961" dir="2700000">
              <a:srgbClr val="993D00"/>
            </a:prstShdw>
          </a:effec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3600" b="1" dirty="0">
                <a:solidFill>
                  <a:srgbClr val="FF0000"/>
                </a:solidFill>
              </a:rPr>
              <a:t>XỬ LÍ</a:t>
            </a:r>
          </a:p>
        </p:txBody>
      </p:sp>
      <p:pic>
        <p:nvPicPr>
          <p:cNvPr id="12" name="Picture 4" descr="7 Quyển Sách Hay Về IQ Cải Thiện Trí Nhớ Và Tư Duy - YBOX"/>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8360" y="3307556"/>
            <a:ext cx="3956050" cy="247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ight Arrow 12"/>
          <p:cNvSpPr/>
          <p:nvPr/>
        </p:nvSpPr>
        <p:spPr>
          <a:xfrm>
            <a:off x="4656138" y="4358006"/>
            <a:ext cx="957262" cy="2286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259041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arn(inVertical)">
                                      <p:cBhvr>
                                        <p:cTn id="12" dur="500"/>
                                        <p:tgtEl>
                                          <p:spTgt spid="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inVertic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barn(inVertical)">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barn(inVertical)">
                                      <p:cBhvr>
                                        <p:cTn id="3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p:bldP spid="11" grpId="0" animBg="1"/>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17500" y="44767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sp>
        <p:nvSpPr>
          <p:cNvPr id="5" name="Rectangle 4"/>
          <p:cNvSpPr>
            <a:spLocks noChangeArrowheads="1"/>
          </p:cNvSpPr>
          <p:nvPr/>
        </p:nvSpPr>
        <p:spPr bwMode="auto">
          <a:xfrm>
            <a:off x="730250" y="1171575"/>
            <a:ext cx="27863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a:solidFill>
                  <a:srgbClr val="FF0000"/>
                </a:solidFill>
                <a:latin typeface="Times New Roman" panose="02020603050405020304" pitchFamily="18" charset="0"/>
                <a:cs typeface="Times New Roman" panose="02020603050405020304" pitchFamily="18" charset="0"/>
              </a:rPr>
              <a:t>2. </a:t>
            </a:r>
            <a:r>
              <a:rPr lang="en-US" altLang="en-US" b="1" dirty="0" err="1">
                <a:solidFill>
                  <a:srgbClr val="FF0000"/>
                </a:solidFill>
                <a:latin typeface="Times New Roman" panose="02020603050405020304" pitchFamily="18" charset="0"/>
                <a:cs typeface="Times New Roman" panose="02020603050405020304" pitchFamily="18" charset="0"/>
              </a:rPr>
              <a:t>Xử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lí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thông</a:t>
            </a:r>
            <a:r>
              <a:rPr lang="en-US" altLang="en-US" b="1" dirty="0">
                <a:solidFill>
                  <a:srgbClr val="FF0000"/>
                </a:solidFill>
                <a:latin typeface="Times New Roman" panose="02020603050405020304" pitchFamily="18" charset="0"/>
                <a:cs typeface="Times New Roman" panose="02020603050405020304" pitchFamily="18" charset="0"/>
              </a:rPr>
              <a:t> tin</a:t>
            </a:r>
          </a:p>
        </p:txBody>
      </p:sp>
      <p:pic>
        <p:nvPicPr>
          <p:cNvPr id="6" name="Picture 2" descr="Học Để Làm Gì?"/>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4569" y="3198495"/>
            <a:ext cx="2843213"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loud 6"/>
          <p:cNvSpPr/>
          <p:nvPr/>
        </p:nvSpPr>
        <p:spPr>
          <a:xfrm>
            <a:off x="4175760" y="1303655"/>
            <a:ext cx="5257800" cy="2336800"/>
          </a:xfrm>
          <a:prstGeom prst="cloud">
            <a:avLst/>
          </a:prstGeom>
          <a:solidFill>
            <a:srgbClr val="99CC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800" b="1" dirty="0" err="1">
                <a:solidFill>
                  <a:schemeClr val="tx1"/>
                </a:solidFill>
                <a:latin typeface="Times New Roman" panose="02020603050405020304" pitchFamily="18" charset="0"/>
                <a:cs typeface="Times New Roman" panose="02020603050405020304" pitchFamily="18" charset="0"/>
              </a:rPr>
              <a:t>Xử</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lí</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thông</a:t>
            </a:r>
            <a:r>
              <a:rPr lang="en-US" sz="2800" b="1" dirty="0">
                <a:solidFill>
                  <a:schemeClr val="tx1"/>
                </a:solidFill>
                <a:latin typeface="Times New Roman" panose="02020603050405020304" pitchFamily="18" charset="0"/>
                <a:cs typeface="Times New Roman" panose="02020603050405020304" pitchFamily="18" charset="0"/>
              </a:rPr>
              <a:t> tin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gì</a:t>
            </a:r>
            <a:r>
              <a:rPr lang="en-US" sz="2800" b="1" dirty="0">
                <a:solidFill>
                  <a:schemeClr val="tx1"/>
                </a:solidFill>
                <a:latin typeface="Times New Roman" panose="02020603050405020304" pitchFamily="18" charset="0"/>
                <a:cs typeface="Times New Roman" panose="02020603050405020304" pitchFamily="18" charset="0"/>
              </a:rPr>
              <a:t>? </a:t>
            </a:r>
          </a:p>
          <a:p>
            <a:pPr algn="ctr">
              <a:defRPr/>
            </a:pPr>
            <a:endParaRPr lang="en-US" sz="2800" b="1" dirty="0">
              <a:solidFill>
                <a:schemeClr val="tx1"/>
              </a:solidFill>
            </a:endParaRPr>
          </a:p>
        </p:txBody>
      </p:sp>
    </p:spTree>
    <p:extLst>
      <p:ext uri="{BB962C8B-B14F-4D97-AF65-F5344CB8AC3E}">
        <p14:creationId xmlns:p14="http://schemas.microsoft.com/office/powerpoint/2010/main" val="36749312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bwMode="auto">
          <a:xfrm>
            <a:off x="317500" y="44767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sp>
        <p:nvSpPr>
          <p:cNvPr id="5" name="Rectangle 4"/>
          <p:cNvSpPr>
            <a:spLocks noChangeArrowheads="1"/>
          </p:cNvSpPr>
          <p:nvPr/>
        </p:nvSpPr>
        <p:spPr bwMode="auto">
          <a:xfrm>
            <a:off x="730250" y="1171575"/>
            <a:ext cx="27863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b="1" dirty="0">
                <a:solidFill>
                  <a:srgbClr val="FF0000"/>
                </a:solidFill>
                <a:latin typeface="Times New Roman" panose="02020603050405020304" pitchFamily="18" charset="0"/>
                <a:cs typeface="Times New Roman" panose="02020603050405020304" pitchFamily="18" charset="0"/>
              </a:rPr>
              <a:t>2. </a:t>
            </a:r>
            <a:r>
              <a:rPr lang="en-US" altLang="en-US" b="1" dirty="0" err="1">
                <a:solidFill>
                  <a:srgbClr val="FF0000"/>
                </a:solidFill>
                <a:latin typeface="Times New Roman" panose="02020603050405020304" pitchFamily="18" charset="0"/>
                <a:cs typeface="Times New Roman" panose="02020603050405020304" pitchFamily="18" charset="0"/>
              </a:rPr>
              <a:t>Xử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lí</a:t>
            </a:r>
            <a:r>
              <a:rPr lang="en-US" altLang="en-US" b="1" dirty="0">
                <a:solidFill>
                  <a:srgbClr val="FF0000"/>
                </a:solidFill>
                <a:latin typeface="Times New Roman" panose="02020603050405020304" pitchFamily="18" charset="0"/>
                <a:cs typeface="Times New Roman" panose="02020603050405020304" pitchFamily="18" charset="0"/>
              </a:rPr>
              <a:t> </a:t>
            </a:r>
            <a:r>
              <a:rPr lang="en-US" altLang="en-US" b="1" dirty="0" err="1">
                <a:solidFill>
                  <a:srgbClr val="FF0000"/>
                </a:solidFill>
                <a:latin typeface="Times New Roman" panose="02020603050405020304" pitchFamily="18" charset="0"/>
                <a:cs typeface="Times New Roman" panose="02020603050405020304" pitchFamily="18" charset="0"/>
              </a:rPr>
              <a:t>thông</a:t>
            </a:r>
            <a:r>
              <a:rPr lang="en-US" altLang="en-US" b="1" dirty="0">
                <a:solidFill>
                  <a:srgbClr val="FF0000"/>
                </a:solidFill>
                <a:latin typeface="Times New Roman" panose="02020603050405020304" pitchFamily="18" charset="0"/>
                <a:cs typeface="Times New Roman" panose="02020603050405020304" pitchFamily="18" charset="0"/>
              </a:rPr>
              <a:t> tin</a:t>
            </a:r>
          </a:p>
        </p:txBody>
      </p:sp>
      <p:pic>
        <p:nvPicPr>
          <p:cNvPr id="6" name="Picture 2" descr="Top 39+ những hình ảnh cute phô mai que đẹp nhất 20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88740"/>
            <a:ext cx="2621280" cy="2621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5"/>
          <p:cNvSpPr>
            <a:spLocks noChangeArrowheads="1"/>
          </p:cNvSpPr>
          <p:nvPr/>
        </p:nvSpPr>
        <p:spPr bwMode="auto">
          <a:xfrm>
            <a:off x="317500" y="1816451"/>
            <a:ext cx="11630660" cy="1463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48000"/>
              </a:lnSpc>
              <a:spcBef>
                <a:spcPct val="0"/>
              </a:spcBef>
              <a:buFontTx/>
              <a:buNone/>
            </a:pPr>
            <a:r>
              <a:rPr lang="en-US" altLang="en-US" sz="3200" b="1"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3200" dirty="0" err="1">
                <a:latin typeface="Times New Roman" panose="02020603050405020304" pitchFamily="18" charset="0"/>
                <a:cs typeface="Times New Roman" panose="02020603050405020304" pitchFamily="18" charset="0"/>
              </a:rPr>
              <a:t>Xử</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lí</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thông</a:t>
            </a:r>
            <a:r>
              <a:rPr lang="en-US" altLang="en-US" sz="3200" dirty="0">
                <a:latin typeface="Times New Roman" panose="02020603050405020304" pitchFamily="18" charset="0"/>
                <a:cs typeface="Times New Roman" panose="02020603050405020304" pitchFamily="18" charset="0"/>
              </a:rPr>
              <a:t> tin: </a:t>
            </a:r>
            <a:r>
              <a:rPr lang="en-US" altLang="en-US" sz="3200" dirty="0" err="1">
                <a:latin typeface="Times New Roman" panose="02020603050405020304" pitchFamily="18" charset="0"/>
                <a:cs typeface="Times New Roman" panose="02020603050405020304" pitchFamily="18" charset="0"/>
              </a:rPr>
              <a:t>Từ</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thông</a:t>
            </a:r>
            <a:r>
              <a:rPr lang="en-US" altLang="en-US" sz="3200" dirty="0">
                <a:latin typeface="Times New Roman" panose="02020603050405020304" pitchFamily="18" charset="0"/>
                <a:cs typeface="Times New Roman" panose="02020603050405020304" pitchFamily="18" charset="0"/>
              </a:rPr>
              <a:t> tin </a:t>
            </a:r>
            <a:r>
              <a:rPr lang="en-US" altLang="en-US" sz="3200" dirty="0" err="1">
                <a:latin typeface="Times New Roman" panose="02020603050405020304" pitchFamily="18" charset="0"/>
                <a:cs typeface="Times New Roman" panose="02020603050405020304" pitchFamily="18" charset="0"/>
              </a:rPr>
              <a:t>vừa</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thu</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nhận</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được</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kết</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hợp</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với</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hiểu</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biết</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đã</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có</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từ</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trước</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để</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rút</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ra</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thông</a:t>
            </a:r>
            <a:r>
              <a:rPr lang="en-US" altLang="en-US" sz="3200" dirty="0">
                <a:latin typeface="Times New Roman" panose="02020603050405020304" pitchFamily="18" charset="0"/>
                <a:cs typeface="Times New Roman" panose="02020603050405020304" pitchFamily="18" charset="0"/>
              </a:rPr>
              <a:t> tin </a:t>
            </a:r>
            <a:r>
              <a:rPr lang="en-US" altLang="en-US" sz="3200" dirty="0" err="1">
                <a:latin typeface="Times New Roman" panose="02020603050405020304" pitchFamily="18" charset="0"/>
                <a:cs typeface="Times New Roman" panose="02020603050405020304" pitchFamily="18" charset="0"/>
              </a:rPr>
              <a:t>mới</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hữu</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ích</a:t>
            </a:r>
            <a:r>
              <a:rPr lang="en-US" altLang="en-US" sz="32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2603065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594359" y="822960"/>
            <a:ext cx="11384281" cy="1770063"/>
          </a:xfrm>
          <a:prstGeom prst="rect">
            <a:avLst/>
          </a:prstGeom>
          <a:solidFill>
            <a:schemeClr val="accent2">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b="1" i="1" dirty="0" err="1">
                <a:latin typeface="Times New Roman" panose="02020603050405020304" pitchFamily="18" charset="0"/>
                <a:cs typeface="Times New Roman" panose="02020603050405020304" pitchFamily="18" charset="0"/>
              </a:rPr>
              <a:t>Bài</a:t>
            </a:r>
            <a:r>
              <a:rPr lang="en-US" altLang="en-US" b="1" i="1" dirty="0">
                <a:latin typeface="Times New Roman" panose="02020603050405020304" pitchFamily="18" charset="0"/>
                <a:cs typeface="Times New Roman" panose="02020603050405020304" pitchFamily="18" charset="0"/>
              </a:rPr>
              <a:t> 1</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Xét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tình</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huống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sau</a:t>
            </a:r>
            <a:r>
              <a:rPr lang="en-US" altLang="en-US" i="1"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algn="just">
              <a:lnSpc>
                <a:spcPts val="800"/>
              </a:lnSpc>
              <a:spcBef>
                <a:spcPct val="0"/>
              </a:spcBef>
              <a:buFontTx/>
              <a:buNone/>
            </a:pPr>
            <a:r>
              <a:rPr lang="en-US" altLang="en-US" dirty="0">
                <a:latin typeface="Times New Roman" panose="02020603050405020304" pitchFamily="18" charset="0"/>
                <a:cs typeface="Times New Roman" panose="02020603050405020304" pitchFamily="18" charset="0"/>
              </a:rPr>
              <a:t> </a:t>
            </a:r>
          </a:p>
          <a:p>
            <a:pPr algn="just">
              <a:lnSpc>
                <a:spcPct val="100000"/>
              </a:lnSpc>
              <a:spcBef>
                <a:spcPct val="0"/>
              </a:spcBef>
              <a:buFontTx/>
              <a:buNone/>
            </a:pPr>
            <a:r>
              <a:rPr lang="en-US" altLang="en-US" i="1" dirty="0" err="1">
                <a:latin typeface="Times New Roman" panose="02020603050405020304" pitchFamily="18" charset="0"/>
                <a:cs typeface="Times New Roman" panose="02020603050405020304" pitchFamily="18" charset="0"/>
              </a:rPr>
              <a:t>Em</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đang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trên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đường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thấy</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mây</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đen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kéo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tới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bao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phủ</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bản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trời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gió</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mạnh</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nổi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lên</a:t>
            </a:r>
            <a:r>
              <a:rPr lang="en-US" altLang="en-US" i="1"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algn="just">
              <a:lnSpc>
                <a:spcPts val="813"/>
              </a:lnSpc>
              <a:spcBef>
                <a:spcPct val="0"/>
              </a:spcBef>
              <a:buFontTx/>
              <a:buNone/>
            </a:pPr>
            <a:r>
              <a:rPr lang="en-US" altLang="en-US" dirty="0">
                <a:latin typeface="Times New Roman" panose="02020603050405020304" pitchFamily="18" charset="0"/>
                <a:cs typeface="Times New Roman" panose="02020603050405020304" pitchFamily="18" charset="0"/>
              </a:rPr>
              <a:t> </a:t>
            </a:r>
          </a:p>
          <a:p>
            <a:pPr algn="just">
              <a:lnSpc>
                <a:spcPts val="1000"/>
              </a:lnSpc>
              <a:spcBef>
                <a:spcPct val="0"/>
              </a:spcBef>
              <a:buFontTx/>
              <a:buNone/>
            </a:pPr>
            <a:r>
              <a:rPr lang="en-US" altLang="en-US" dirty="0">
                <a:latin typeface="Times New Roman" panose="02020603050405020304" pitchFamily="18" charset="0"/>
                <a:cs typeface="Times New Roman" panose="02020603050405020304" pitchFamily="18" charset="0"/>
              </a:rPr>
              <a:t> </a:t>
            </a:r>
          </a:p>
        </p:txBody>
      </p:sp>
      <p:sp>
        <p:nvSpPr>
          <p:cNvPr id="5" name="Rectangle 4"/>
          <p:cNvSpPr>
            <a:spLocks noChangeArrowheads="1"/>
          </p:cNvSpPr>
          <p:nvPr/>
        </p:nvSpPr>
        <p:spPr bwMode="auto">
          <a:xfrm>
            <a:off x="594359" y="2928303"/>
            <a:ext cx="10972947" cy="159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a:lnSpc>
                <a:spcPct val="100000"/>
              </a:lnSpc>
              <a:spcBef>
                <a:spcPct val="0"/>
              </a:spcBef>
              <a:buFontTx/>
              <a:buNone/>
            </a:pPr>
            <a:r>
              <a:rPr lang="en-US" altLang="en-US" i="1" dirty="0" err="1">
                <a:latin typeface="Times New Roman" panose="02020603050405020304" pitchFamily="18" charset="0"/>
                <a:cs typeface="Times New Roman" panose="02020603050405020304" pitchFamily="18" charset="0"/>
              </a:rPr>
              <a:t>Hãy</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trả</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lời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lần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lượt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hai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câu</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hỏi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sau</a:t>
            </a:r>
            <a:r>
              <a:rPr lang="en-US" altLang="en-US" i="1"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algn="just">
              <a:lnSpc>
                <a:spcPts val="800"/>
              </a:lnSpc>
              <a:spcBef>
                <a:spcPct val="0"/>
              </a:spcBef>
              <a:buFontTx/>
              <a:buNone/>
            </a:pPr>
            <a:r>
              <a:rPr lang="en-US" altLang="en-US" dirty="0">
                <a:latin typeface="Times New Roman" panose="02020603050405020304" pitchFamily="18" charset="0"/>
                <a:cs typeface="Times New Roman" panose="02020603050405020304" pitchFamily="18" charset="0"/>
              </a:rPr>
              <a:t> </a:t>
            </a:r>
          </a:p>
          <a:p>
            <a:pPr algn="just">
              <a:lnSpc>
                <a:spcPct val="100000"/>
              </a:lnSpc>
              <a:spcBef>
                <a:spcPct val="0"/>
              </a:spcBef>
              <a:buFont typeface="Calibri Light" panose="020F0302020204030204" pitchFamily="34" charset="0"/>
              <a:buAutoNum type="arabicParenR"/>
            </a:pPr>
            <a:r>
              <a:rPr lang="en-US" altLang="en-US" i="1" dirty="0" err="1">
                <a:latin typeface="Times New Roman" panose="02020603050405020304" pitchFamily="18" charset="0"/>
                <a:cs typeface="Times New Roman" panose="02020603050405020304" pitchFamily="18" charset="0"/>
              </a:rPr>
              <a:t>Thông</a:t>
            </a:r>
            <a:r>
              <a:rPr lang="en-US" altLang="en-US" i="1" dirty="0">
                <a:latin typeface="Times New Roman" panose="02020603050405020304" pitchFamily="18" charset="0"/>
                <a:cs typeface="Times New Roman" panose="02020603050405020304" pitchFamily="18" charset="0"/>
              </a:rPr>
              <a:t> tin </a:t>
            </a:r>
            <a:r>
              <a:rPr lang="en-US" altLang="en-US" i="1" dirty="0" err="1">
                <a:latin typeface="Times New Roman" panose="02020603050405020304" pitchFamily="18" charset="0"/>
                <a:cs typeface="Times New Roman" panose="02020603050405020304" pitchFamily="18" charset="0"/>
              </a:rPr>
              <a:t>em</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vừa</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nhận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được</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là</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gi</a:t>
            </a:r>
            <a:r>
              <a:rPr lang="en-US" altLang="en-US" i="1"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a:p>
            <a:pPr algn="just">
              <a:lnSpc>
                <a:spcPts val="800"/>
              </a:lnSpc>
              <a:spcBef>
                <a:spcPct val="0"/>
              </a:spcBef>
              <a:buFontTx/>
              <a:buNone/>
            </a:pPr>
            <a:r>
              <a:rPr lang="en-US" altLang="en-US" i="1" dirty="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algn="just">
              <a:lnSpc>
                <a:spcPct val="100000"/>
              </a:lnSpc>
              <a:spcBef>
                <a:spcPct val="0"/>
              </a:spcBef>
              <a:buFont typeface="Arial" panose="020B0604020202020204" pitchFamily="34" charset="0"/>
              <a:buNone/>
            </a:pPr>
            <a:r>
              <a:rPr lang="en-US" altLang="en-US" i="1" dirty="0">
                <a:latin typeface="Times New Roman" panose="02020603050405020304" pitchFamily="18" charset="0"/>
                <a:cs typeface="Times New Roman" panose="02020603050405020304" pitchFamily="18" charset="0"/>
              </a:rPr>
              <a:t>2) </a:t>
            </a:r>
            <a:r>
              <a:rPr lang="en-US" altLang="en-US" i="1" dirty="0" err="1">
                <a:latin typeface="Times New Roman" panose="02020603050405020304" pitchFamily="18" charset="0"/>
                <a:cs typeface="Times New Roman" panose="02020603050405020304" pitchFamily="18" charset="0"/>
              </a:rPr>
              <a:t>Em</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biết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trực</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tiếp</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từ</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sự</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vật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hiện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tượng</a:t>
            </a:r>
            <a:r>
              <a:rPr lang="en-US" altLang="en-US" i="1" dirty="0">
                <a:latin typeface="Times New Roman" panose="02020603050405020304" pitchFamily="18" charset="0"/>
                <a:cs typeface="Times New Roman" panose="02020603050405020304" pitchFamily="18" charset="0"/>
              </a:rPr>
              <a:t> hay </a:t>
            </a:r>
            <a:r>
              <a:rPr lang="en-US" altLang="en-US" i="1" dirty="0" err="1">
                <a:latin typeface="Times New Roman" panose="02020603050405020304" pitchFamily="18" charset="0"/>
                <a:cs typeface="Times New Roman" panose="02020603050405020304" pitchFamily="18" charset="0"/>
              </a:rPr>
              <a:t>biết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được</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từ</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vật</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mang</a:t>
            </a:r>
            <a:r>
              <a:rPr lang="en-US" altLang="en-US" i="1" dirty="0">
                <a:latin typeface="Times New Roman" panose="02020603050405020304" pitchFamily="18" charset="0"/>
                <a:cs typeface="Times New Roman" panose="02020603050405020304" pitchFamily="18" charset="0"/>
              </a:rPr>
              <a:t> tin?</a:t>
            </a:r>
            <a:endParaRPr lang="en-US"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23552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Vì sao trước khi mưa, mây thường có màu đen? - KhoaHoc.tv"/>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5700" y="167640"/>
            <a:ext cx="9890760" cy="4008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a:spLocks noChangeArrowheads="1"/>
          </p:cNvSpPr>
          <p:nvPr/>
        </p:nvSpPr>
        <p:spPr bwMode="auto">
          <a:xfrm>
            <a:off x="401320" y="4450080"/>
            <a:ext cx="11399520" cy="1901033"/>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p:spPr>
        <p:txBody>
          <a:bodyPr wrap="square">
            <a:spAutoFit/>
          </a:bodyPr>
          <a:lstStyle>
            <a:lvl1pPr marL="342900" indent="-342900">
              <a:lnSpc>
                <a:spcPct val="90000"/>
              </a:lnSpc>
              <a:spcBef>
                <a:spcPts val="1000"/>
              </a:spcBef>
              <a:buFont typeface="Arial" panose="020B0604020202020204" pitchFamily="34" charset="0"/>
              <a:buChar char="•"/>
              <a:tabLst>
                <a:tab pos="193675"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193675"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193675"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193675"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193675" algn="l"/>
              </a:tabLst>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193675" algn="l"/>
              </a:tabLst>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193675" algn="l"/>
              </a:tabLst>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193675" algn="l"/>
              </a:tabLst>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193675" algn="l"/>
              </a:tabLst>
              <a:defRPr>
                <a:solidFill>
                  <a:schemeClr val="tx1"/>
                </a:solidFill>
                <a:latin typeface="Calibri" panose="020F0502020204030204" pitchFamily="34" charset="0"/>
              </a:defRPr>
            </a:lvl9pPr>
          </a:lstStyle>
          <a:p>
            <a:pPr>
              <a:lnSpc>
                <a:spcPct val="145000"/>
              </a:lnSpc>
              <a:spcBef>
                <a:spcPct val="0"/>
              </a:spcBef>
              <a:buFont typeface="Calibri Light" panose="020F0302020204030204" pitchFamily="34" charset="0"/>
              <a:buAutoNum type="arabicParenR"/>
              <a:defRPr/>
            </a:pPr>
            <a:r>
              <a:rPr lang="en-US" altLang="en-US" i="1" dirty="0" err="1" smtClean="0">
                <a:latin typeface="Times New Roman" panose="02020603050405020304" pitchFamily="18" charset="0"/>
                <a:cs typeface="Times New Roman" panose="02020603050405020304" pitchFamily="18" charset="0"/>
              </a:rPr>
              <a:t>Thông</a:t>
            </a:r>
            <a:r>
              <a:rPr lang="en-US" altLang="en-US" i="1" dirty="0" smtClean="0">
                <a:latin typeface="Times New Roman" panose="02020603050405020304" pitchFamily="18" charset="0"/>
                <a:cs typeface="Times New Roman" panose="02020603050405020304" pitchFamily="18" charset="0"/>
              </a:rPr>
              <a:t> tin </a:t>
            </a:r>
            <a:r>
              <a:rPr lang="en-US" altLang="en-US" i="1" dirty="0" err="1" smtClean="0">
                <a:latin typeface="Times New Roman" panose="02020603050405020304" pitchFamily="18" charset="0"/>
                <a:cs typeface="Times New Roman" panose="02020603050405020304" pitchFamily="18" charset="0"/>
              </a:rPr>
              <a:t>em</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nhận</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được</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là</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có</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mây</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đen</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kéo</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tới</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bao</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phủ</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bầu</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trời</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có</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gió</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mạnh</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nổi</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lên</a:t>
            </a:r>
            <a:r>
              <a:rPr lang="en-US" altLang="en-US" i="1" dirty="0" smtClean="0">
                <a:latin typeface="Times New Roman" panose="02020603050405020304" pitchFamily="18" charset="0"/>
                <a:cs typeface="Times New Roman" panose="02020603050405020304" pitchFamily="18" charset="0"/>
              </a:rPr>
              <a:t>”.</a:t>
            </a:r>
            <a:endParaRPr lang="en-US" altLang="en-US" dirty="0" smtClean="0">
              <a:latin typeface="Times New Roman" panose="02020603050405020304" pitchFamily="18" charset="0"/>
              <a:cs typeface="Times New Roman" panose="02020603050405020304" pitchFamily="18" charset="0"/>
            </a:endParaRPr>
          </a:p>
          <a:p>
            <a:pPr>
              <a:lnSpc>
                <a:spcPts val="75"/>
              </a:lnSpc>
              <a:spcBef>
                <a:spcPct val="0"/>
              </a:spcBef>
              <a:buFontTx/>
              <a:buNone/>
              <a:defRPr/>
            </a:pPr>
            <a:r>
              <a:rPr lang="en-US" altLang="en-US" i="1" dirty="0" smtClean="0">
                <a:latin typeface="Times New Roman" panose="02020603050405020304" pitchFamily="18" charset="0"/>
                <a:cs typeface="Times New Roman" panose="02020603050405020304" pitchFamily="18" charset="0"/>
              </a:rPr>
              <a:t> </a:t>
            </a:r>
            <a:endParaRPr lang="en-US" altLang="en-US" dirty="0" smtClean="0">
              <a:latin typeface="Times New Roman" panose="02020603050405020304" pitchFamily="18" charset="0"/>
              <a:cs typeface="Times New Roman" panose="02020603050405020304" pitchFamily="18" charset="0"/>
            </a:endParaRPr>
          </a:p>
          <a:p>
            <a:pPr marL="0" indent="0">
              <a:lnSpc>
                <a:spcPct val="100000"/>
              </a:lnSpc>
              <a:spcBef>
                <a:spcPct val="0"/>
              </a:spcBef>
              <a:buFont typeface="Arial" panose="020B0604020202020204" pitchFamily="34" charset="0"/>
              <a:buNone/>
              <a:defRPr/>
            </a:pPr>
            <a:r>
              <a:rPr lang="en-US" altLang="en-US" i="1" dirty="0" smtClean="0">
                <a:latin typeface="Times New Roman" panose="02020603050405020304" pitchFamily="18" charset="0"/>
                <a:cs typeface="Times New Roman" panose="02020603050405020304" pitchFamily="18" charset="0"/>
              </a:rPr>
              <a:t>2) </a:t>
            </a:r>
            <a:r>
              <a:rPr lang="en-US" altLang="en-US" i="1" dirty="0" err="1" smtClean="0">
                <a:latin typeface="Times New Roman" panose="02020603050405020304" pitchFamily="18" charset="0"/>
                <a:cs typeface="Times New Roman" panose="02020603050405020304" pitchFamily="18" charset="0"/>
              </a:rPr>
              <a:t>Em</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nhận</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biết</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trực</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tiếp</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hiện</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tượng</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trên</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không</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có</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vật</a:t>
            </a:r>
            <a:r>
              <a:rPr lang="en-US" altLang="en-US" i="1" dirty="0" smtClean="0">
                <a:latin typeface="Times New Roman" panose="02020603050405020304" pitchFamily="18" charset="0"/>
                <a:cs typeface="Times New Roman" panose="02020603050405020304" pitchFamily="18" charset="0"/>
              </a:rPr>
              <a:t> </a:t>
            </a:r>
            <a:r>
              <a:rPr lang="en-US" altLang="en-US" i="1" dirty="0" err="1" smtClean="0">
                <a:latin typeface="Times New Roman" panose="02020603050405020304" pitchFamily="18" charset="0"/>
                <a:cs typeface="Times New Roman" panose="02020603050405020304" pitchFamily="18" charset="0"/>
              </a:rPr>
              <a:t>mang</a:t>
            </a:r>
            <a:r>
              <a:rPr lang="en-US" altLang="en-US" i="1" dirty="0" smtClean="0">
                <a:latin typeface="Times New Roman" panose="02020603050405020304" pitchFamily="18" charset="0"/>
                <a:cs typeface="Times New Roman" panose="02020603050405020304" pitchFamily="18" charset="0"/>
              </a:rPr>
              <a:t> tin ở </a:t>
            </a:r>
            <a:r>
              <a:rPr lang="en-US" altLang="en-US" i="1" dirty="0" err="1" smtClean="0">
                <a:latin typeface="Times New Roman" panose="02020603050405020304" pitchFamily="18" charset="0"/>
                <a:cs typeface="Times New Roman" panose="02020603050405020304" pitchFamily="18" charset="0"/>
              </a:rPr>
              <a:t>đây</a:t>
            </a:r>
            <a:r>
              <a:rPr lang="en-US" altLang="en-US" i="1" dirty="0" smtClean="0">
                <a:latin typeface="Times New Roman" panose="02020603050405020304" pitchFamily="18" charset="0"/>
                <a:cs typeface="Times New Roman" panose="02020603050405020304" pitchFamily="18" charset="0"/>
              </a:rPr>
              <a:t>.</a:t>
            </a:r>
            <a:endParaRPr lang="en-US" altLang="en-US" dirty="0" smtClean="0">
              <a:latin typeface="Times New Roman" panose="02020603050405020304" pitchFamily="18" charset="0"/>
              <a:cs typeface="Times New Roman" panose="02020603050405020304" pitchFamily="18" charset="0"/>
            </a:endParaRPr>
          </a:p>
          <a:p>
            <a:pPr>
              <a:lnSpc>
                <a:spcPts val="850"/>
              </a:lnSpc>
              <a:spcBef>
                <a:spcPct val="0"/>
              </a:spcBef>
              <a:buFontTx/>
              <a:buNone/>
              <a:defRPr/>
            </a:pPr>
            <a:r>
              <a:rPr lang="en-US" altLang="en-US"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575299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228600" y="244475"/>
            <a:ext cx="8534400" cy="536575"/>
          </a:xfrm>
          <a:prstGeom prst="rect">
            <a:avLst/>
          </a:prstGeo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a:r>
              <a:rPr lang="en-US" altLang="en-US" sz="2400" b="1" dirty="0" smtClean="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sp>
        <p:nvSpPr>
          <p:cNvPr id="5" name="Text Box 3"/>
          <p:cNvSpPr txBox="1">
            <a:spLocks noChangeArrowheads="1"/>
          </p:cNvSpPr>
          <p:nvPr/>
        </p:nvSpPr>
        <p:spPr bwMode="auto">
          <a:xfrm>
            <a:off x="609600" y="1143000"/>
            <a:ext cx="32273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dirty="0" err="1">
                <a:solidFill>
                  <a:schemeClr val="bg1"/>
                </a:solidFill>
              </a:rPr>
              <a:t>Quan</a:t>
            </a:r>
            <a:r>
              <a:rPr lang="en-US" altLang="en-US" sz="2000" b="1" dirty="0">
                <a:solidFill>
                  <a:schemeClr val="bg1"/>
                </a:solidFill>
              </a:rPr>
              <a:t> </a:t>
            </a:r>
            <a:r>
              <a:rPr lang="en-US" altLang="en-US" sz="2000" b="1" dirty="0" err="1">
                <a:solidFill>
                  <a:schemeClr val="bg1"/>
                </a:solidFill>
              </a:rPr>
              <a:t>sát</a:t>
            </a:r>
            <a:r>
              <a:rPr lang="en-US" altLang="en-US" sz="2000" b="1" dirty="0">
                <a:solidFill>
                  <a:schemeClr val="bg1"/>
                </a:solidFill>
              </a:rPr>
              <a:t>:</a:t>
            </a:r>
          </a:p>
        </p:txBody>
      </p:sp>
      <p:sp>
        <p:nvSpPr>
          <p:cNvPr id="6" name="Text Box 9"/>
          <p:cNvSpPr txBox="1">
            <a:spLocks noChangeArrowheads="1"/>
          </p:cNvSpPr>
          <p:nvPr/>
        </p:nvSpPr>
        <p:spPr bwMode="auto">
          <a:xfrm>
            <a:off x="3657600" y="1889125"/>
            <a:ext cx="112553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t>Đọc sách</a:t>
            </a:r>
          </a:p>
        </p:txBody>
      </p:sp>
      <p:sp>
        <p:nvSpPr>
          <p:cNvPr id="7" name="Text Box 13"/>
          <p:cNvSpPr txBox="1">
            <a:spLocks noChangeArrowheads="1"/>
          </p:cNvSpPr>
          <p:nvPr/>
        </p:nvSpPr>
        <p:spPr bwMode="auto">
          <a:xfrm>
            <a:off x="3810000" y="3622675"/>
            <a:ext cx="110966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t>Xem ti vi</a:t>
            </a:r>
          </a:p>
        </p:txBody>
      </p:sp>
      <p:sp>
        <p:nvSpPr>
          <p:cNvPr id="8" name="Text Box 17"/>
          <p:cNvSpPr txBox="1">
            <a:spLocks noChangeArrowheads="1"/>
          </p:cNvSpPr>
          <p:nvPr/>
        </p:nvSpPr>
        <p:spPr bwMode="auto">
          <a:xfrm>
            <a:off x="3733800" y="5146675"/>
            <a:ext cx="11953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t>Tính toán</a:t>
            </a:r>
          </a:p>
        </p:txBody>
      </p:sp>
      <p:pic>
        <p:nvPicPr>
          <p:cNvPr id="9" name="Picture 18" descr="hocbai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1828800"/>
            <a:ext cx="1600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9" descr="DogColo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2228850"/>
            <a:ext cx="15240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20" descr="xemtv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352800"/>
            <a:ext cx="1512888"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AutoShape 8"/>
          <p:cNvSpPr>
            <a:spLocks noChangeArrowheads="1"/>
          </p:cNvSpPr>
          <p:nvPr/>
        </p:nvSpPr>
        <p:spPr bwMode="auto">
          <a:xfrm>
            <a:off x="5257800" y="914400"/>
            <a:ext cx="2514600" cy="1676400"/>
          </a:xfrm>
          <a:prstGeom prst="cloudCallout">
            <a:avLst>
              <a:gd name="adj1" fmla="val -102843"/>
              <a:gd name="adj2" fmla="val 27176"/>
            </a:avLst>
          </a:prstGeom>
          <a:solidFill>
            <a:srgbClr val="FFFF99"/>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dirty="0"/>
              <a:t>Hai </a:t>
            </a:r>
            <a:r>
              <a:rPr lang="en-US" altLang="en-US" sz="2000" b="1" dirty="0" err="1"/>
              <a:t>bạn</a:t>
            </a:r>
            <a:r>
              <a:rPr lang="en-US" altLang="en-US" sz="2000" b="1" dirty="0"/>
              <a:t> </a:t>
            </a:r>
            <a:r>
              <a:rPr lang="en-US" altLang="en-US" sz="2000" b="1" dirty="0" err="1"/>
              <a:t>nhỏ</a:t>
            </a:r>
            <a:r>
              <a:rPr lang="en-US" altLang="en-US" sz="2000" b="1" dirty="0"/>
              <a:t> </a:t>
            </a:r>
            <a:r>
              <a:rPr lang="en-US" altLang="en-US" sz="2000" b="1" dirty="0" err="1"/>
              <a:t>và</a:t>
            </a:r>
            <a:r>
              <a:rPr lang="en-US" altLang="en-US" sz="2000" b="1" dirty="0"/>
              <a:t> </a:t>
            </a:r>
            <a:br>
              <a:rPr lang="en-US" altLang="en-US" sz="2000" b="1" dirty="0"/>
            </a:br>
            <a:r>
              <a:rPr lang="en-US" altLang="en-US" sz="2000" b="1" dirty="0" err="1"/>
              <a:t>chú</a:t>
            </a:r>
            <a:r>
              <a:rPr lang="en-US" altLang="en-US" sz="2000" b="1" dirty="0"/>
              <a:t> </a:t>
            </a:r>
            <a:r>
              <a:rPr lang="en-US" altLang="en-US" sz="2000" b="1" dirty="0" err="1"/>
              <a:t>chó</a:t>
            </a:r>
            <a:endParaRPr lang="en-US" altLang="en-US" sz="2000" b="1" dirty="0"/>
          </a:p>
          <a:p>
            <a:pPr algn="ctr" eaLnBrk="1" hangingPunct="1">
              <a:lnSpc>
                <a:spcPct val="100000"/>
              </a:lnSpc>
              <a:spcBef>
                <a:spcPct val="0"/>
              </a:spcBef>
              <a:buFontTx/>
              <a:buNone/>
            </a:pPr>
            <a:r>
              <a:rPr lang="en-US" altLang="en-US" sz="2000" b="1" dirty="0" err="1"/>
              <a:t>đang</a:t>
            </a:r>
            <a:r>
              <a:rPr lang="en-US" altLang="en-US" sz="2000" b="1" dirty="0"/>
              <a:t> </a:t>
            </a:r>
            <a:r>
              <a:rPr lang="en-US" altLang="en-US" sz="2000" b="1" dirty="0" err="1"/>
              <a:t>làm</a:t>
            </a:r>
            <a:r>
              <a:rPr lang="en-US" altLang="en-US" sz="2000" b="1" dirty="0"/>
              <a:t> </a:t>
            </a:r>
            <a:r>
              <a:rPr lang="en-US" altLang="en-US" sz="2000" b="1" dirty="0" err="1"/>
              <a:t>gì</a:t>
            </a:r>
            <a:r>
              <a:rPr lang="en-US" altLang="en-US" sz="2000" b="1" dirty="0"/>
              <a:t>?</a:t>
            </a:r>
          </a:p>
        </p:txBody>
      </p:sp>
      <p:sp>
        <p:nvSpPr>
          <p:cNvPr id="13" name="AutoShape 12"/>
          <p:cNvSpPr>
            <a:spLocks noChangeArrowheads="1"/>
          </p:cNvSpPr>
          <p:nvPr/>
        </p:nvSpPr>
        <p:spPr bwMode="auto">
          <a:xfrm>
            <a:off x="5334000" y="2667000"/>
            <a:ext cx="2514600" cy="1676400"/>
          </a:xfrm>
          <a:prstGeom prst="cloudCallout">
            <a:avLst>
              <a:gd name="adj1" fmla="val -99685"/>
              <a:gd name="adj2" fmla="val 40625"/>
            </a:avLst>
          </a:prstGeom>
          <a:solidFill>
            <a:srgbClr val="FFFF99"/>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a:t>Cô bé </a:t>
            </a:r>
          </a:p>
          <a:p>
            <a:pPr algn="ctr" eaLnBrk="1" hangingPunct="1">
              <a:lnSpc>
                <a:spcPct val="100000"/>
              </a:lnSpc>
              <a:spcBef>
                <a:spcPct val="0"/>
              </a:spcBef>
              <a:buFontTx/>
              <a:buNone/>
            </a:pPr>
            <a:r>
              <a:rPr lang="en-US" altLang="en-US" sz="2000" b="1"/>
              <a:t>đang làm gì?</a:t>
            </a:r>
          </a:p>
        </p:txBody>
      </p:sp>
      <p:pic>
        <p:nvPicPr>
          <p:cNvPr id="14" name="Picture 25" descr="tinhtoa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81200" y="5492750"/>
            <a:ext cx="182880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AutoShape 16"/>
          <p:cNvSpPr>
            <a:spLocks noChangeArrowheads="1"/>
          </p:cNvSpPr>
          <p:nvPr/>
        </p:nvSpPr>
        <p:spPr bwMode="auto">
          <a:xfrm>
            <a:off x="5638800" y="4495800"/>
            <a:ext cx="2514600" cy="1676400"/>
          </a:xfrm>
          <a:prstGeom prst="cloudCallout">
            <a:avLst>
              <a:gd name="adj1" fmla="val -99685"/>
              <a:gd name="adj2" fmla="val 35509"/>
            </a:avLst>
          </a:prstGeom>
          <a:solidFill>
            <a:srgbClr val="FFFF99"/>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a:t>Họ</a:t>
            </a:r>
          </a:p>
          <a:p>
            <a:pPr algn="ctr" eaLnBrk="1" hangingPunct="1">
              <a:lnSpc>
                <a:spcPct val="100000"/>
              </a:lnSpc>
              <a:spcBef>
                <a:spcPct val="0"/>
              </a:spcBef>
              <a:buFontTx/>
              <a:buNone/>
            </a:pPr>
            <a:r>
              <a:rPr lang="en-US" altLang="en-US" sz="2000" b="1"/>
              <a:t>đang làm gì?</a:t>
            </a:r>
          </a:p>
        </p:txBody>
      </p:sp>
      <p:sp>
        <p:nvSpPr>
          <p:cNvPr id="16" name="AutoShape 26"/>
          <p:cNvSpPr>
            <a:spLocks noChangeArrowheads="1"/>
          </p:cNvSpPr>
          <p:nvPr/>
        </p:nvSpPr>
        <p:spPr bwMode="auto">
          <a:xfrm>
            <a:off x="4876800" y="2057400"/>
            <a:ext cx="3733800" cy="2209800"/>
          </a:xfrm>
          <a:prstGeom prst="cloudCallout">
            <a:avLst>
              <a:gd name="adj1" fmla="val -38477"/>
              <a:gd name="adj2" fmla="val -1222"/>
            </a:avLst>
          </a:prstGeom>
          <a:gradFill rotWithShape="1">
            <a:gsLst>
              <a:gs pos="0">
                <a:srgbClr val="FF9900"/>
              </a:gs>
              <a:gs pos="50000">
                <a:srgbClr val="FFFF99"/>
              </a:gs>
              <a:gs pos="100000">
                <a:srgbClr val="FF9900"/>
              </a:gs>
            </a:gsLst>
            <a:lin ang="2700000" scaled="1"/>
          </a:gra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1800"/>
              <a:t>   Những hành động này </a:t>
            </a:r>
          </a:p>
          <a:p>
            <a:pPr algn="ctr" eaLnBrk="1" hangingPunct="1">
              <a:lnSpc>
                <a:spcPct val="100000"/>
              </a:lnSpc>
              <a:spcBef>
                <a:spcPct val="0"/>
              </a:spcBef>
              <a:buFontTx/>
              <a:buNone/>
            </a:pPr>
            <a:r>
              <a:rPr lang="en-US" altLang="en-US" sz="1800"/>
              <a:t>giúp họ biết được gì?</a:t>
            </a:r>
          </a:p>
        </p:txBody>
      </p:sp>
      <p:sp>
        <p:nvSpPr>
          <p:cNvPr id="17" name="Text Box 27"/>
          <p:cNvSpPr txBox="1">
            <a:spLocks noChangeArrowheads="1"/>
          </p:cNvSpPr>
          <p:nvPr/>
        </p:nvSpPr>
        <p:spPr bwMode="auto">
          <a:xfrm>
            <a:off x="4953000" y="1889125"/>
            <a:ext cx="2097088"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solidFill>
                  <a:srgbClr val="0000CC"/>
                </a:solidFill>
                <a:sym typeface="Wingdings" panose="05000000000000000000" pitchFamily="2" charset="2"/>
              </a:rPr>
              <a:t></a:t>
            </a:r>
            <a:r>
              <a:rPr lang="en-US" altLang="en-US" sz="2000" b="1">
                <a:solidFill>
                  <a:srgbClr val="0000CC"/>
                </a:solidFill>
              </a:rPr>
              <a:t>biết kiến thức</a:t>
            </a:r>
          </a:p>
        </p:txBody>
      </p:sp>
      <p:sp>
        <p:nvSpPr>
          <p:cNvPr id="18" name="Text Box 28"/>
          <p:cNvSpPr txBox="1">
            <a:spLocks noChangeArrowheads="1"/>
          </p:cNvSpPr>
          <p:nvPr/>
        </p:nvSpPr>
        <p:spPr bwMode="auto">
          <a:xfrm>
            <a:off x="5105400" y="3622675"/>
            <a:ext cx="1981200"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solidFill>
                  <a:srgbClr val="0000CC"/>
                </a:solidFill>
                <a:sym typeface="Wingdings" panose="05000000000000000000" pitchFamily="2" charset="2"/>
              </a:rPr>
              <a:t></a:t>
            </a:r>
            <a:r>
              <a:rPr lang="en-US" altLang="en-US" sz="2000" b="1">
                <a:solidFill>
                  <a:srgbClr val="0000CC"/>
                </a:solidFill>
              </a:rPr>
              <a:t>biết tin tức</a:t>
            </a:r>
          </a:p>
        </p:txBody>
      </p:sp>
      <p:sp>
        <p:nvSpPr>
          <p:cNvPr id="19" name="Text Box 29"/>
          <p:cNvSpPr txBox="1">
            <a:spLocks noChangeArrowheads="1"/>
          </p:cNvSpPr>
          <p:nvPr/>
        </p:nvSpPr>
        <p:spPr bwMode="auto">
          <a:xfrm>
            <a:off x="5181600" y="5146675"/>
            <a:ext cx="1981200" cy="39687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000" b="1">
                <a:solidFill>
                  <a:srgbClr val="0000CC"/>
                </a:solidFill>
                <a:sym typeface="Wingdings" panose="05000000000000000000" pitchFamily="2" charset="2"/>
              </a:rPr>
              <a:t></a:t>
            </a:r>
            <a:r>
              <a:rPr lang="en-US" altLang="en-US" sz="2000" b="1">
                <a:solidFill>
                  <a:srgbClr val="0000CC"/>
                </a:solidFill>
              </a:rPr>
              <a:t>biết kết quả</a:t>
            </a:r>
          </a:p>
        </p:txBody>
      </p:sp>
      <p:sp>
        <p:nvSpPr>
          <p:cNvPr id="20" name="AutoShape 30"/>
          <p:cNvSpPr>
            <a:spLocks/>
          </p:cNvSpPr>
          <p:nvPr/>
        </p:nvSpPr>
        <p:spPr bwMode="auto">
          <a:xfrm>
            <a:off x="6934200" y="1870075"/>
            <a:ext cx="609600" cy="3657600"/>
          </a:xfrm>
          <a:prstGeom prst="rightBrace">
            <a:avLst>
              <a:gd name="adj1" fmla="val 50000"/>
              <a:gd name="adj2" fmla="val 50000"/>
            </a:avLst>
          </a:prstGeom>
          <a:ln>
            <a:headEnd/>
            <a:tailEnd/>
          </a:ln>
        </p:spPr>
        <p:style>
          <a:lnRef idx="3">
            <a:schemeClr val="accent5"/>
          </a:lnRef>
          <a:fillRef idx="0">
            <a:schemeClr val="accent5"/>
          </a:fillRef>
          <a:effectRef idx="2">
            <a:schemeClr val="accent5"/>
          </a:effectRef>
          <a:fontRef idx="minor">
            <a:schemeClr val="tx1"/>
          </a:fontRef>
        </p:style>
        <p:txBody>
          <a:bodyPr wrap="none" anchor="ctr"/>
          <a:lstStyle/>
          <a:p>
            <a:pPr eaLnBrk="1" fontAlgn="auto" hangingPunct="1">
              <a:spcBef>
                <a:spcPts val="0"/>
              </a:spcBef>
              <a:spcAft>
                <a:spcPts val="0"/>
              </a:spcAft>
              <a:defRPr/>
            </a:pPr>
            <a:endParaRPr lang="en-US"/>
          </a:p>
        </p:txBody>
      </p:sp>
      <p:sp>
        <p:nvSpPr>
          <p:cNvPr id="21" name="Text Box 31"/>
          <p:cNvSpPr txBox="1">
            <a:spLocks noChangeArrowheads="1"/>
          </p:cNvSpPr>
          <p:nvPr/>
        </p:nvSpPr>
        <p:spPr bwMode="auto">
          <a:xfrm>
            <a:off x="7620000" y="2708275"/>
            <a:ext cx="1143000" cy="1846263"/>
          </a:xfrm>
          <a:prstGeom prst="rect">
            <a:avLst/>
          </a:prstGeom>
          <a:noFill/>
          <a:ln>
            <a:noFill/>
          </a:ln>
          <a:effectLst/>
          <a:extLst>
            <a:ext uri="{909E8E84-426E-40DD-AFC4-6F175D3DCCD1}">
              <a14:hiddenFill xmlns:a14="http://schemas.microsoft.com/office/drawing/2010/main">
                <a:solidFill>
                  <a:srgbClr val="99CC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15000"/>
              </a:lnSpc>
              <a:spcBef>
                <a:spcPct val="0"/>
              </a:spcBef>
              <a:buFontTx/>
              <a:buNone/>
            </a:pPr>
            <a:r>
              <a:rPr lang="en-US" altLang="en-US" sz="2000">
                <a:solidFill>
                  <a:schemeClr val="accent1"/>
                </a:solidFill>
              </a:rPr>
              <a:t>gọi </a:t>
            </a:r>
          </a:p>
          <a:p>
            <a:pPr algn="ctr" eaLnBrk="1" hangingPunct="1">
              <a:lnSpc>
                <a:spcPct val="115000"/>
              </a:lnSpc>
              <a:spcBef>
                <a:spcPct val="0"/>
              </a:spcBef>
              <a:buFontTx/>
              <a:buNone/>
            </a:pPr>
            <a:r>
              <a:rPr lang="en-US" altLang="en-US" sz="2000">
                <a:solidFill>
                  <a:schemeClr val="accent1"/>
                </a:solidFill>
              </a:rPr>
              <a:t>chung</a:t>
            </a:r>
          </a:p>
          <a:p>
            <a:pPr algn="ctr" eaLnBrk="1" hangingPunct="1">
              <a:lnSpc>
                <a:spcPct val="115000"/>
              </a:lnSpc>
              <a:spcBef>
                <a:spcPct val="0"/>
              </a:spcBef>
              <a:buFontTx/>
              <a:buNone/>
            </a:pPr>
            <a:r>
              <a:rPr lang="en-US" altLang="en-US" sz="2000">
                <a:solidFill>
                  <a:schemeClr val="accent1"/>
                </a:solidFill>
              </a:rPr>
              <a:t>là</a:t>
            </a:r>
          </a:p>
          <a:p>
            <a:pPr algn="ctr" eaLnBrk="1" hangingPunct="1">
              <a:lnSpc>
                <a:spcPct val="115000"/>
              </a:lnSpc>
              <a:spcBef>
                <a:spcPct val="0"/>
              </a:spcBef>
              <a:buFontTx/>
              <a:buNone/>
            </a:pPr>
            <a:r>
              <a:rPr lang="en-US" altLang="en-US" sz="2000" b="1">
                <a:solidFill>
                  <a:schemeClr val="accent1"/>
                </a:solidFill>
              </a:rPr>
              <a:t>THÔNG</a:t>
            </a:r>
          </a:p>
          <a:p>
            <a:pPr algn="ctr" eaLnBrk="1" hangingPunct="1">
              <a:lnSpc>
                <a:spcPct val="115000"/>
              </a:lnSpc>
              <a:spcBef>
                <a:spcPct val="0"/>
              </a:spcBef>
              <a:buFontTx/>
              <a:buNone/>
            </a:pPr>
            <a:r>
              <a:rPr lang="en-US" altLang="en-US" sz="2000" b="1">
                <a:solidFill>
                  <a:schemeClr val="accent1"/>
                </a:solidFill>
              </a:rPr>
              <a:t>TIN</a:t>
            </a:r>
          </a:p>
        </p:txBody>
      </p:sp>
      <p:pic>
        <p:nvPicPr>
          <p:cNvPr id="22" name="Picture 33" descr="lamto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0563" y="5038725"/>
            <a:ext cx="1214437"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343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Horizontal)">
                                      <p:cBhvr>
                                        <p:cTn id="7" dur="500"/>
                                        <p:tgtEl>
                                          <p:spTgt spid="9"/>
                                        </p:tgtEl>
                                      </p:cBhvr>
                                    </p:animEffect>
                                  </p:childTnLst>
                                </p:cTn>
                              </p:par>
                              <p:par>
                                <p:cTn id="8" presetID="16" presetClass="entr" presetSubtype="2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Horizontal)">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290">
                                          <p:stCondLst>
                                            <p:cond delay="0"/>
                                          </p:stCondLst>
                                        </p:cTn>
                                        <p:tgtEl>
                                          <p:spTgt spid="12"/>
                                        </p:tgtEl>
                                      </p:cBhvr>
                                    </p:animEffect>
                                    <p:anim calcmode="lin" valueType="num">
                                      <p:cBhvr>
                                        <p:cTn id="16"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17"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8"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9"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20"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21" dur="13">
                                          <p:stCondLst>
                                            <p:cond delay="325"/>
                                          </p:stCondLst>
                                        </p:cTn>
                                        <p:tgtEl>
                                          <p:spTgt spid="12"/>
                                        </p:tgtEl>
                                      </p:cBhvr>
                                      <p:to x="100000" y="60000"/>
                                    </p:animScale>
                                    <p:animScale>
                                      <p:cBhvr>
                                        <p:cTn id="22" dur="83" decel="50000">
                                          <p:stCondLst>
                                            <p:cond delay="338"/>
                                          </p:stCondLst>
                                        </p:cTn>
                                        <p:tgtEl>
                                          <p:spTgt spid="12"/>
                                        </p:tgtEl>
                                      </p:cBhvr>
                                      <p:to x="100000" y="100000"/>
                                    </p:animScale>
                                    <p:animScale>
                                      <p:cBhvr>
                                        <p:cTn id="23" dur="13">
                                          <p:stCondLst>
                                            <p:cond delay="656"/>
                                          </p:stCondLst>
                                        </p:cTn>
                                        <p:tgtEl>
                                          <p:spTgt spid="12"/>
                                        </p:tgtEl>
                                      </p:cBhvr>
                                      <p:to x="100000" y="80000"/>
                                    </p:animScale>
                                    <p:animScale>
                                      <p:cBhvr>
                                        <p:cTn id="24" dur="83" decel="50000">
                                          <p:stCondLst>
                                            <p:cond delay="669"/>
                                          </p:stCondLst>
                                        </p:cTn>
                                        <p:tgtEl>
                                          <p:spTgt spid="12"/>
                                        </p:tgtEl>
                                      </p:cBhvr>
                                      <p:to x="100000" y="100000"/>
                                    </p:animScale>
                                    <p:animScale>
                                      <p:cBhvr>
                                        <p:cTn id="25" dur="13">
                                          <p:stCondLst>
                                            <p:cond delay="821"/>
                                          </p:stCondLst>
                                        </p:cTn>
                                        <p:tgtEl>
                                          <p:spTgt spid="12"/>
                                        </p:tgtEl>
                                      </p:cBhvr>
                                      <p:to x="100000" y="90000"/>
                                    </p:animScale>
                                    <p:animScale>
                                      <p:cBhvr>
                                        <p:cTn id="26" dur="83" decel="50000">
                                          <p:stCondLst>
                                            <p:cond delay="834"/>
                                          </p:stCondLst>
                                        </p:cTn>
                                        <p:tgtEl>
                                          <p:spTgt spid="12"/>
                                        </p:tgtEl>
                                      </p:cBhvr>
                                      <p:to x="100000" y="100000"/>
                                    </p:animScale>
                                    <p:animScale>
                                      <p:cBhvr>
                                        <p:cTn id="27" dur="13">
                                          <p:stCondLst>
                                            <p:cond delay="904"/>
                                          </p:stCondLst>
                                        </p:cTn>
                                        <p:tgtEl>
                                          <p:spTgt spid="12"/>
                                        </p:tgtEl>
                                      </p:cBhvr>
                                      <p:to x="100000" y="95000"/>
                                    </p:animScale>
                                    <p:animScale>
                                      <p:cBhvr>
                                        <p:cTn id="28" dur="83" decel="50000">
                                          <p:stCondLst>
                                            <p:cond delay="917"/>
                                          </p:stCondLst>
                                        </p:cTn>
                                        <p:tgtEl>
                                          <p:spTgt spid="12"/>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5" presetClass="exit" presetSubtype="10" fill="hold" grpId="1" nodeType="clickEffect">
                                  <p:stCondLst>
                                    <p:cond delay="0"/>
                                  </p:stCondLst>
                                  <p:childTnLst>
                                    <p:animEffect transition="out" filter="checkerboard(across)">
                                      <p:cBhvr>
                                        <p:cTn id="32" dur="500"/>
                                        <p:tgtEl>
                                          <p:spTgt spid="12"/>
                                        </p:tgtEl>
                                      </p:cBhvr>
                                    </p:animEffect>
                                    <p:set>
                                      <p:cBhvr>
                                        <p:cTn id="33" dur="1" fill="hold">
                                          <p:stCondLst>
                                            <p:cond delay="499"/>
                                          </p:stCondLst>
                                        </p:cTn>
                                        <p:tgtEl>
                                          <p:spTgt spid="12"/>
                                        </p:tgtEl>
                                        <p:attrNameLst>
                                          <p:attrName>style.visibility</p:attrName>
                                        </p:attrNameLst>
                                      </p:cBhvr>
                                      <p:to>
                                        <p:strVal val="hidden"/>
                                      </p:to>
                                    </p:set>
                                  </p:childTnLst>
                                </p:cTn>
                              </p:par>
                              <p:par>
                                <p:cTn id="34" presetID="17" presetClass="entr" presetSubtype="10"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0" presetClass="entr" presetSubtype="0"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edge">
                                      <p:cBhvr>
                                        <p:cTn id="42" dur="20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6"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down)">
                                      <p:cBhvr>
                                        <p:cTn id="47" dur="290">
                                          <p:stCondLst>
                                            <p:cond delay="0"/>
                                          </p:stCondLst>
                                        </p:cTn>
                                        <p:tgtEl>
                                          <p:spTgt spid="13"/>
                                        </p:tgtEl>
                                      </p:cBhvr>
                                    </p:animEffect>
                                    <p:anim calcmode="lin" valueType="num">
                                      <p:cBhvr>
                                        <p:cTn id="48" dur="911"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49" dur="332"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50" dur="332" tmFilter="0, 0; 0.125,0.2665; 0.25,0.4; 0.375,0.465; 0.5,0.5;  0.625,0.535; 0.75,0.6; 0.875,0.7335; 1,1">
                                          <p:stCondLst>
                                            <p:cond delay="332"/>
                                          </p:stCondLst>
                                        </p:cTn>
                                        <p:tgtEl>
                                          <p:spTgt spid="13"/>
                                        </p:tgtEl>
                                        <p:attrNameLst>
                                          <p:attrName>ppt_y</p:attrName>
                                        </p:attrNameLst>
                                      </p:cBhvr>
                                      <p:tavLst>
                                        <p:tav tm="0" fmla="#ppt_y-sin(pi*$)/9">
                                          <p:val>
                                            <p:fltVal val="0"/>
                                          </p:val>
                                        </p:tav>
                                        <p:tav tm="100000">
                                          <p:val>
                                            <p:fltVal val="1"/>
                                          </p:val>
                                        </p:tav>
                                      </p:tavLst>
                                    </p:anim>
                                    <p:anim calcmode="lin" valueType="num">
                                      <p:cBhvr>
                                        <p:cTn id="51" dur="166" tmFilter="0, 0; 0.125,0.2665; 0.25,0.4; 0.375,0.465; 0.5,0.5;  0.625,0.535; 0.75,0.6; 0.875,0.7335; 1,1">
                                          <p:stCondLst>
                                            <p:cond delay="662"/>
                                          </p:stCondLst>
                                        </p:cTn>
                                        <p:tgtEl>
                                          <p:spTgt spid="13"/>
                                        </p:tgtEl>
                                        <p:attrNameLst>
                                          <p:attrName>ppt_y</p:attrName>
                                        </p:attrNameLst>
                                      </p:cBhvr>
                                      <p:tavLst>
                                        <p:tav tm="0" fmla="#ppt_y-sin(pi*$)/27">
                                          <p:val>
                                            <p:fltVal val="0"/>
                                          </p:val>
                                        </p:tav>
                                        <p:tav tm="100000">
                                          <p:val>
                                            <p:fltVal val="1"/>
                                          </p:val>
                                        </p:tav>
                                      </p:tavLst>
                                    </p:anim>
                                    <p:anim calcmode="lin" valueType="num">
                                      <p:cBhvr>
                                        <p:cTn id="52" dur="82" tmFilter="0, 0; 0.125,0.2665; 0.25,0.4; 0.375,0.465; 0.5,0.5;  0.625,0.535; 0.75,0.6; 0.875,0.7335; 1,1">
                                          <p:stCondLst>
                                            <p:cond delay="828"/>
                                          </p:stCondLst>
                                        </p:cTn>
                                        <p:tgtEl>
                                          <p:spTgt spid="13"/>
                                        </p:tgtEl>
                                        <p:attrNameLst>
                                          <p:attrName>ppt_y</p:attrName>
                                        </p:attrNameLst>
                                      </p:cBhvr>
                                      <p:tavLst>
                                        <p:tav tm="0" fmla="#ppt_y-sin(pi*$)/81">
                                          <p:val>
                                            <p:fltVal val="0"/>
                                          </p:val>
                                        </p:tav>
                                        <p:tav tm="100000">
                                          <p:val>
                                            <p:fltVal val="1"/>
                                          </p:val>
                                        </p:tav>
                                      </p:tavLst>
                                    </p:anim>
                                    <p:animScale>
                                      <p:cBhvr>
                                        <p:cTn id="53" dur="13">
                                          <p:stCondLst>
                                            <p:cond delay="325"/>
                                          </p:stCondLst>
                                        </p:cTn>
                                        <p:tgtEl>
                                          <p:spTgt spid="13"/>
                                        </p:tgtEl>
                                      </p:cBhvr>
                                      <p:to x="100000" y="60000"/>
                                    </p:animScale>
                                    <p:animScale>
                                      <p:cBhvr>
                                        <p:cTn id="54" dur="83" decel="50000">
                                          <p:stCondLst>
                                            <p:cond delay="338"/>
                                          </p:stCondLst>
                                        </p:cTn>
                                        <p:tgtEl>
                                          <p:spTgt spid="13"/>
                                        </p:tgtEl>
                                      </p:cBhvr>
                                      <p:to x="100000" y="100000"/>
                                    </p:animScale>
                                    <p:animScale>
                                      <p:cBhvr>
                                        <p:cTn id="55" dur="13">
                                          <p:stCondLst>
                                            <p:cond delay="656"/>
                                          </p:stCondLst>
                                        </p:cTn>
                                        <p:tgtEl>
                                          <p:spTgt spid="13"/>
                                        </p:tgtEl>
                                      </p:cBhvr>
                                      <p:to x="100000" y="80000"/>
                                    </p:animScale>
                                    <p:animScale>
                                      <p:cBhvr>
                                        <p:cTn id="56" dur="83" decel="50000">
                                          <p:stCondLst>
                                            <p:cond delay="669"/>
                                          </p:stCondLst>
                                        </p:cTn>
                                        <p:tgtEl>
                                          <p:spTgt spid="13"/>
                                        </p:tgtEl>
                                      </p:cBhvr>
                                      <p:to x="100000" y="100000"/>
                                    </p:animScale>
                                    <p:animScale>
                                      <p:cBhvr>
                                        <p:cTn id="57" dur="13">
                                          <p:stCondLst>
                                            <p:cond delay="821"/>
                                          </p:stCondLst>
                                        </p:cTn>
                                        <p:tgtEl>
                                          <p:spTgt spid="13"/>
                                        </p:tgtEl>
                                      </p:cBhvr>
                                      <p:to x="100000" y="90000"/>
                                    </p:animScale>
                                    <p:animScale>
                                      <p:cBhvr>
                                        <p:cTn id="58" dur="83" decel="50000">
                                          <p:stCondLst>
                                            <p:cond delay="834"/>
                                          </p:stCondLst>
                                        </p:cTn>
                                        <p:tgtEl>
                                          <p:spTgt spid="13"/>
                                        </p:tgtEl>
                                      </p:cBhvr>
                                      <p:to x="100000" y="100000"/>
                                    </p:animScale>
                                    <p:animScale>
                                      <p:cBhvr>
                                        <p:cTn id="59" dur="13">
                                          <p:stCondLst>
                                            <p:cond delay="904"/>
                                          </p:stCondLst>
                                        </p:cTn>
                                        <p:tgtEl>
                                          <p:spTgt spid="13"/>
                                        </p:tgtEl>
                                      </p:cBhvr>
                                      <p:to x="100000" y="95000"/>
                                    </p:animScale>
                                    <p:animScale>
                                      <p:cBhvr>
                                        <p:cTn id="60" dur="83" decel="50000">
                                          <p:stCondLst>
                                            <p:cond delay="917"/>
                                          </p:stCondLst>
                                        </p:cTn>
                                        <p:tgtEl>
                                          <p:spTgt spid="13"/>
                                        </p:tgtEl>
                                      </p:cBhvr>
                                      <p:to x="100000" y="100000"/>
                                    </p:animScale>
                                  </p:childTnLst>
                                </p:cTn>
                              </p:par>
                            </p:childTnLst>
                          </p:cTn>
                        </p:par>
                      </p:childTnLst>
                    </p:cTn>
                  </p:par>
                  <p:par>
                    <p:cTn id="61" fill="hold">
                      <p:stCondLst>
                        <p:cond delay="indefinite"/>
                      </p:stCondLst>
                      <p:childTnLst>
                        <p:par>
                          <p:cTn id="62" fill="hold">
                            <p:stCondLst>
                              <p:cond delay="0"/>
                            </p:stCondLst>
                            <p:childTnLst>
                              <p:par>
                                <p:cTn id="63" presetID="5" presetClass="exit" presetSubtype="10" fill="hold" grpId="1" nodeType="clickEffect">
                                  <p:stCondLst>
                                    <p:cond delay="0"/>
                                  </p:stCondLst>
                                  <p:childTnLst>
                                    <p:animEffect transition="out" filter="checkerboard(across)">
                                      <p:cBhvr>
                                        <p:cTn id="64" dur="500"/>
                                        <p:tgtEl>
                                          <p:spTgt spid="13"/>
                                        </p:tgtEl>
                                      </p:cBhvr>
                                    </p:animEffect>
                                    <p:set>
                                      <p:cBhvr>
                                        <p:cTn id="65" dur="1" fill="hold">
                                          <p:stCondLst>
                                            <p:cond delay="499"/>
                                          </p:stCondLst>
                                        </p:cTn>
                                        <p:tgtEl>
                                          <p:spTgt spid="13"/>
                                        </p:tgtEl>
                                        <p:attrNameLst>
                                          <p:attrName>style.visibility</p:attrName>
                                        </p:attrNameLst>
                                      </p:cBhvr>
                                      <p:to>
                                        <p:strVal val="hidden"/>
                                      </p:to>
                                    </p:set>
                                  </p:childTnLst>
                                </p:cTn>
                              </p:par>
                              <p:par>
                                <p:cTn id="66" presetID="17" presetClass="entr" presetSubtype="10" fill="hold" grpId="0" nodeType="with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p:cTn id="68" dur="500" fill="hold"/>
                                        <p:tgtEl>
                                          <p:spTgt spid="7"/>
                                        </p:tgtEl>
                                        <p:attrNameLst>
                                          <p:attrName>ppt_w</p:attrName>
                                        </p:attrNameLst>
                                      </p:cBhvr>
                                      <p:tavLst>
                                        <p:tav tm="0">
                                          <p:val>
                                            <p:fltVal val="0"/>
                                          </p:val>
                                        </p:tav>
                                        <p:tav tm="100000">
                                          <p:val>
                                            <p:strVal val="#ppt_w"/>
                                          </p:val>
                                        </p:tav>
                                      </p:tavLst>
                                    </p:anim>
                                    <p:anim calcmode="lin" valueType="num">
                                      <p:cBhvr>
                                        <p:cTn id="69"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55" presetClass="entr" presetSubtype="0" fill="hold" nodeType="clickEffect">
                                  <p:stCondLst>
                                    <p:cond delay="0"/>
                                  </p:stCondLst>
                                  <p:iterate type="lt">
                                    <p:tmPct val="0"/>
                                  </p:iterate>
                                  <p:childTnLst>
                                    <p:set>
                                      <p:cBhvr>
                                        <p:cTn id="73" dur="1" fill="hold">
                                          <p:stCondLst>
                                            <p:cond delay="0"/>
                                          </p:stCondLst>
                                        </p:cTn>
                                        <p:tgtEl>
                                          <p:spTgt spid="14"/>
                                        </p:tgtEl>
                                        <p:attrNameLst>
                                          <p:attrName>style.visibility</p:attrName>
                                        </p:attrNameLst>
                                      </p:cBhvr>
                                      <p:to>
                                        <p:strVal val="visible"/>
                                      </p:to>
                                    </p:set>
                                    <p:anim calcmode="lin" valueType="num">
                                      <p:cBhvr>
                                        <p:cTn id="74" dur="1000" fill="hold"/>
                                        <p:tgtEl>
                                          <p:spTgt spid="14"/>
                                        </p:tgtEl>
                                        <p:attrNameLst>
                                          <p:attrName>ppt_w</p:attrName>
                                        </p:attrNameLst>
                                      </p:cBhvr>
                                      <p:tavLst>
                                        <p:tav tm="0">
                                          <p:val>
                                            <p:strVal val="#ppt_w*0.70"/>
                                          </p:val>
                                        </p:tav>
                                        <p:tav tm="100000">
                                          <p:val>
                                            <p:strVal val="#ppt_w"/>
                                          </p:val>
                                        </p:tav>
                                      </p:tavLst>
                                    </p:anim>
                                    <p:anim calcmode="lin" valueType="num">
                                      <p:cBhvr>
                                        <p:cTn id="75" dur="1000" fill="hold"/>
                                        <p:tgtEl>
                                          <p:spTgt spid="14"/>
                                        </p:tgtEl>
                                        <p:attrNameLst>
                                          <p:attrName>ppt_h</p:attrName>
                                        </p:attrNameLst>
                                      </p:cBhvr>
                                      <p:tavLst>
                                        <p:tav tm="0">
                                          <p:val>
                                            <p:strVal val="#ppt_h"/>
                                          </p:val>
                                        </p:tav>
                                        <p:tav tm="100000">
                                          <p:val>
                                            <p:strVal val="#ppt_h"/>
                                          </p:val>
                                        </p:tav>
                                      </p:tavLst>
                                    </p:anim>
                                    <p:animEffect transition="in" filter="fade">
                                      <p:cBhvr>
                                        <p:cTn id="76" dur="1000"/>
                                        <p:tgtEl>
                                          <p:spTgt spid="14"/>
                                        </p:tgtEl>
                                      </p:cBhvr>
                                    </p:animEffect>
                                  </p:childTnLst>
                                </p:cTn>
                              </p:par>
                              <p:par>
                                <p:cTn id="77" presetID="55" presetClass="entr" presetSubtype="0" fill="hold" nodeType="with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p:cTn id="79" dur="1000" fill="hold"/>
                                        <p:tgtEl>
                                          <p:spTgt spid="22"/>
                                        </p:tgtEl>
                                        <p:attrNameLst>
                                          <p:attrName>ppt_w</p:attrName>
                                        </p:attrNameLst>
                                      </p:cBhvr>
                                      <p:tavLst>
                                        <p:tav tm="0">
                                          <p:val>
                                            <p:strVal val="#ppt_w*0.70"/>
                                          </p:val>
                                        </p:tav>
                                        <p:tav tm="100000">
                                          <p:val>
                                            <p:strVal val="#ppt_w"/>
                                          </p:val>
                                        </p:tav>
                                      </p:tavLst>
                                    </p:anim>
                                    <p:anim calcmode="lin" valueType="num">
                                      <p:cBhvr>
                                        <p:cTn id="80" dur="1000" fill="hold"/>
                                        <p:tgtEl>
                                          <p:spTgt spid="22"/>
                                        </p:tgtEl>
                                        <p:attrNameLst>
                                          <p:attrName>ppt_h</p:attrName>
                                        </p:attrNameLst>
                                      </p:cBhvr>
                                      <p:tavLst>
                                        <p:tav tm="0">
                                          <p:val>
                                            <p:strVal val="#ppt_h"/>
                                          </p:val>
                                        </p:tav>
                                        <p:tav tm="100000">
                                          <p:val>
                                            <p:strVal val="#ppt_h"/>
                                          </p:val>
                                        </p:tav>
                                      </p:tavLst>
                                    </p:anim>
                                    <p:animEffect transition="in" filter="fade">
                                      <p:cBhvr>
                                        <p:cTn id="81" dur="1000"/>
                                        <p:tgtEl>
                                          <p:spTgt spid="22"/>
                                        </p:tgtEl>
                                      </p:cBhvr>
                                    </p:animEffect>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wipe(down)">
                                      <p:cBhvr>
                                        <p:cTn id="86" dur="290">
                                          <p:stCondLst>
                                            <p:cond delay="0"/>
                                          </p:stCondLst>
                                        </p:cTn>
                                        <p:tgtEl>
                                          <p:spTgt spid="15"/>
                                        </p:tgtEl>
                                      </p:cBhvr>
                                    </p:animEffect>
                                    <p:anim calcmode="lin" valueType="num">
                                      <p:cBhvr>
                                        <p:cTn id="87" dur="911"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88" dur="332"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89" dur="332" tmFilter="0, 0; 0.125,0.2665; 0.25,0.4; 0.375,0.465; 0.5,0.5;  0.625,0.535; 0.75,0.6; 0.875,0.7335; 1,1">
                                          <p:stCondLst>
                                            <p:cond delay="332"/>
                                          </p:stCondLst>
                                        </p:cTn>
                                        <p:tgtEl>
                                          <p:spTgt spid="15"/>
                                        </p:tgtEl>
                                        <p:attrNameLst>
                                          <p:attrName>ppt_y</p:attrName>
                                        </p:attrNameLst>
                                      </p:cBhvr>
                                      <p:tavLst>
                                        <p:tav tm="0" fmla="#ppt_y-sin(pi*$)/9">
                                          <p:val>
                                            <p:fltVal val="0"/>
                                          </p:val>
                                        </p:tav>
                                        <p:tav tm="100000">
                                          <p:val>
                                            <p:fltVal val="1"/>
                                          </p:val>
                                        </p:tav>
                                      </p:tavLst>
                                    </p:anim>
                                    <p:anim calcmode="lin" valueType="num">
                                      <p:cBhvr>
                                        <p:cTn id="90" dur="166" tmFilter="0, 0; 0.125,0.2665; 0.25,0.4; 0.375,0.465; 0.5,0.5;  0.625,0.535; 0.75,0.6; 0.875,0.7335; 1,1">
                                          <p:stCondLst>
                                            <p:cond delay="662"/>
                                          </p:stCondLst>
                                        </p:cTn>
                                        <p:tgtEl>
                                          <p:spTgt spid="15"/>
                                        </p:tgtEl>
                                        <p:attrNameLst>
                                          <p:attrName>ppt_y</p:attrName>
                                        </p:attrNameLst>
                                      </p:cBhvr>
                                      <p:tavLst>
                                        <p:tav tm="0" fmla="#ppt_y-sin(pi*$)/27">
                                          <p:val>
                                            <p:fltVal val="0"/>
                                          </p:val>
                                        </p:tav>
                                        <p:tav tm="100000">
                                          <p:val>
                                            <p:fltVal val="1"/>
                                          </p:val>
                                        </p:tav>
                                      </p:tavLst>
                                    </p:anim>
                                    <p:anim calcmode="lin" valueType="num">
                                      <p:cBhvr>
                                        <p:cTn id="91" dur="82" tmFilter="0, 0; 0.125,0.2665; 0.25,0.4; 0.375,0.465; 0.5,0.5;  0.625,0.535; 0.75,0.6; 0.875,0.7335; 1,1">
                                          <p:stCondLst>
                                            <p:cond delay="828"/>
                                          </p:stCondLst>
                                        </p:cTn>
                                        <p:tgtEl>
                                          <p:spTgt spid="15"/>
                                        </p:tgtEl>
                                        <p:attrNameLst>
                                          <p:attrName>ppt_y</p:attrName>
                                        </p:attrNameLst>
                                      </p:cBhvr>
                                      <p:tavLst>
                                        <p:tav tm="0" fmla="#ppt_y-sin(pi*$)/81">
                                          <p:val>
                                            <p:fltVal val="0"/>
                                          </p:val>
                                        </p:tav>
                                        <p:tav tm="100000">
                                          <p:val>
                                            <p:fltVal val="1"/>
                                          </p:val>
                                        </p:tav>
                                      </p:tavLst>
                                    </p:anim>
                                    <p:animScale>
                                      <p:cBhvr>
                                        <p:cTn id="92" dur="13">
                                          <p:stCondLst>
                                            <p:cond delay="325"/>
                                          </p:stCondLst>
                                        </p:cTn>
                                        <p:tgtEl>
                                          <p:spTgt spid="15"/>
                                        </p:tgtEl>
                                      </p:cBhvr>
                                      <p:to x="100000" y="60000"/>
                                    </p:animScale>
                                    <p:animScale>
                                      <p:cBhvr>
                                        <p:cTn id="93" dur="83" decel="50000">
                                          <p:stCondLst>
                                            <p:cond delay="338"/>
                                          </p:stCondLst>
                                        </p:cTn>
                                        <p:tgtEl>
                                          <p:spTgt spid="15"/>
                                        </p:tgtEl>
                                      </p:cBhvr>
                                      <p:to x="100000" y="100000"/>
                                    </p:animScale>
                                    <p:animScale>
                                      <p:cBhvr>
                                        <p:cTn id="94" dur="13">
                                          <p:stCondLst>
                                            <p:cond delay="656"/>
                                          </p:stCondLst>
                                        </p:cTn>
                                        <p:tgtEl>
                                          <p:spTgt spid="15"/>
                                        </p:tgtEl>
                                      </p:cBhvr>
                                      <p:to x="100000" y="80000"/>
                                    </p:animScale>
                                    <p:animScale>
                                      <p:cBhvr>
                                        <p:cTn id="95" dur="83" decel="50000">
                                          <p:stCondLst>
                                            <p:cond delay="669"/>
                                          </p:stCondLst>
                                        </p:cTn>
                                        <p:tgtEl>
                                          <p:spTgt spid="15"/>
                                        </p:tgtEl>
                                      </p:cBhvr>
                                      <p:to x="100000" y="100000"/>
                                    </p:animScale>
                                    <p:animScale>
                                      <p:cBhvr>
                                        <p:cTn id="96" dur="13">
                                          <p:stCondLst>
                                            <p:cond delay="821"/>
                                          </p:stCondLst>
                                        </p:cTn>
                                        <p:tgtEl>
                                          <p:spTgt spid="15"/>
                                        </p:tgtEl>
                                      </p:cBhvr>
                                      <p:to x="100000" y="90000"/>
                                    </p:animScale>
                                    <p:animScale>
                                      <p:cBhvr>
                                        <p:cTn id="97" dur="83" decel="50000">
                                          <p:stCondLst>
                                            <p:cond delay="834"/>
                                          </p:stCondLst>
                                        </p:cTn>
                                        <p:tgtEl>
                                          <p:spTgt spid="15"/>
                                        </p:tgtEl>
                                      </p:cBhvr>
                                      <p:to x="100000" y="100000"/>
                                    </p:animScale>
                                    <p:animScale>
                                      <p:cBhvr>
                                        <p:cTn id="98" dur="13">
                                          <p:stCondLst>
                                            <p:cond delay="904"/>
                                          </p:stCondLst>
                                        </p:cTn>
                                        <p:tgtEl>
                                          <p:spTgt spid="15"/>
                                        </p:tgtEl>
                                      </p:cBhvr>
                                      <p:to x="100000" y="95000"/>
                                    </p:animScale>
                                    <p:animScale>
                                      <p:cBhvr>
                                        <p:cTn id="99" dur="83" decel="50000">
                                          <p:stCondLst>
                                            <p:cond delay="917"/>
                                          </p:stCondLst>
                                        </p:cTn>
                                        <p:tgtEl>
                                          <p:spTgt spid="15"/>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5" presetClass="exit" presetSubtype="10" fill="hold" grpId="1" nodeType="clickEffect">
                                  <p:stCondLst>
                                    <p:cond delay="0"/>
                                  </p:stCondLst>
                                  <p:childTnLst>
                                    <p:animEffect transition="out" filter="checkerboard(across)">
                                      <p:cBhvr>
                                        <p:cTn id="103" dur="500"/>
                                        <p:tgtEl>
                                          <p:spTgt spid="15"/>
                                        </p:tgtEl>
                                      </p:cBhvr>
                                    </p:animEffect>
                                    <p:set>
                                      <p:cBhvr>
                                        <p:cTn id="104" dur="1" fill="hold">
                                          <p:stCondLst>
                                            <p:cond delay="499"/>
                                          </p:stCondLst>
                                        </p:cTn>
                                        <p:tgtEl>
                                          <p:spTgt spid="15"/>
                                        </p:tgtEl>
                                        <p:attrNameLst>
                                          <p:attrName>style.visibility</p:attrName>
                                        </p:attrNameLst>
                                      </p:cBhvr>
                                      <p:to>
                                        <p:strVal val="hidden"/>
                                      </p:to>
                                    </p:set>
                                  </p:childTnLst>
                                </p:cTn>
                              </p:par>
                              <p:par>
                                <p:cTn id="105" presetID="17" presetClass="entr" presetSubtype="10" fill="hold" grpId="0" nodeType="withEffect">
                                  <p:stCondLst>
                                    <p:cond delay="0"/>
                                  </p:stCondLst>
                                  <p:childTnLst>
                                    <p:set>
                                      <p:cBhvr>
                                        <p:cTn id="106" dur="1" fill="hold">
                                          <p:stCondLst>
                                            <p:cond delay="0"/>
                                          </p:stCondLst>
                                        </p:cTn>
                                        <p:tgtEl>
                                          <p:spTgt spid="8"/>
                                        </p:tgtEl>
                                        <p:attrNameLst>
                                          <p:attrName>style.visibility</p:attrName>
                                        </p:attrNameLst>
                                      </p:cBhvr>
                                      <p:to>
                                        <p:strVal val="visible"/>
                                      </p:to>
                                    </p:set>
                                    <p:anim calcmode="lin" valueType="num">
                                      <p:cBhvr>
                                        <p:cTn id="107" dur="500" fill="hold"/>
                                        <p:tgtEl>
                                          <p:spTgt spid="8"/>
                                        </p:tgtEl>
                                        <p:attrNameLst>
                                          <p:attrName>ppt_w</p:attrName>
                                        </p:attrNameLst>
                                      </p:cBhvr>
                                      <p:tavLst>
                                        <p:tav tm="0">
                                          <p:val>
                                            <p:fltVal val="0"/>
                                          </p:val>
                                        </p:tav>
                                        <p:tav tm="100000">
                                          <p:val>
                                            <p:strVal val="#ppt_w"/>
                                          </p:val>
                                        </p:tav>
                                      </p:tavLst>
                                    </p:anim>
                                    <p:anim calcmode="lin" valueType="num">
                                      <p:cBhvr>
                                        <p:cTn id="10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09" fill="hold">
                      <p:stCondLst>
                        <p:cond delay="indefinite"/>
                      </p:stCondLst>
                      <p:childTnLst>
                        <p:par>
                          <p:cTn id="110" fill="hold">
                            <p:stCondLst>
                              <p:cond delay="0"/>
                            </p:stCondLst>
                            <p:childTnLst>
                              <p:par>
                                <p:cTn id="111" presetID="21" presetClass="entr" presetSubtype="4" fill="hold" grpId="0" nodeType="clickEffect">
                                  <p:stCondLst>
                                    <p:cond delay="0"/>
                                  </p:stCondLst>
                                  <p:childTnLst>
                                    <p:set>
                                      <p:cBhvr>
                                        <p:cTn id="112" dur="1" fill="hold">
                                          <p:stCondLst>
                                            <p:cond delay="0"/>
                                          </p:stCondLst>
                                        </p:cTn>
                                        <p:tgtEl>
                                          <p:spTgt spid="16"/>
                                        </p:tgtEl>
                                        <p:attrNameLst>
                                          <p:attrName>style.visibility</p:attrName>
                                        </p:attrNameLst>
                                      </p:cBhvr>
                                      <p:to>
                                        <p:strVal val="visible"/>
                                      </p:to>
                                    </p:set>
                                    <p:animEffect transition="in" filter="wheel(4)">
                                      <p:cBhvr>
                                        <p:cTn id="113" dur="1000"/>
                                        <p:tgtEl>
                                          <p:spTgt spid="16"/>
                                        </p:tgtEl>
                                      </p:cBhvr>
                                    </p:animEffect>
                                  </p:childTnLst>
                                </p:cTn>
                              </p:par>
                            </p:childTnLst>
                          </p:cTn>
                        </p:par>
                      </p:childTnLst>
                    </p:cTn>
                  </p:par>
                  <p:par>
                    <p:cTn id="114" fill="hold">
                      <p:stCondLst>
                        <p:cond delay="indefinite"/>
                      </p:stCondLst>
                      <p:childTnLst>
                        <p:par>
                          <p:cTn id="115" fill="hold">
                            <p:stCondLst>
                              <p:cond delay="0"/>
                            </p:stCondLst>
                            <p:childTnLst>
                              <p:par>
                                <p:cTn id="116" presetID="4" presetClass="exit" presetSubtype="16" fill="hold" grpId="1" nodeType="clickEffect">
                                  <p:stCondLst>
                                    <p:cond delay="0"/>
                                  </p:stCondLst>
                                  <p:childTnLst>
                                    <p:animEffect transition="out" filter="box(in)">
                                      <p:cBhvr>
                                        <p:cTn id="117" dur="500"/>
                                        <p:tgtEl>
                                          <p:spTgt spid="16"/>
                                        </p:tgtEl>
                                      </p:cBhvr>
                                    </p:animEffect>
                                    <p:set>
                                      <p:cBhvr>
                                        <p:cTn id="118" dur="1" fill="hold">
                                          <p:stCondLst>
                                            <p:cond delay="499"/>
                                          </p:stCondLst>
                                        </p:cTn>
                                        <p:tgtEl>
                                          <p:spTgt spid="16"/>
                                        </p:tgtEl>
                                        <p:attrNameLst>
                                          <p:attrName>style.visibility</p:attrName>
                                        </p:attrNameLst>
                                      </p:cBhvr>
                                      <p:to>
                                        <p:strVal val="hidden"/>
                                      </p:to>
                                    </p:set>
                                  </p:childTnLst>
                                </p:cTn>
                              </p:par>
                              <p:par>
                                <p:cTn id="119" presetID="2" presetClass="entr" presetSubtype="8" fill="hold" grpId="0" nodeType="withEffect">
                                  <p:stCondLst>
                                    <p:cond delay="0"/>
                                  </p:stCondLst>
                                  <p:childTnLst>
                                    <p:set>
                                      <p:cBhvr>
                                        <p:cTn id="120" dur="1" fill="hold">
                                          <p:stCondLst>
                                            <p:cond delay="0"/>
                                          </p:stCondLst>
                                        </p:cTn>
                                        <p:tgtEl>
                                          <p:spTgt spid="17"/>
                                        </p:tgtEl>
                                        <p:attrNameLst>
                                          <p:attrName>style.visibility</p:attrName>
                                        </p:attrNameLst>
                                      </p:cBhvr>
                                      <p:to>
                                        <p:strVal val="visible"/>
                                      </p:to>
                                    </p:set>
                                    <p:anim calcmode="lin" valueType="num">
                                      <p:cBhvr additive="base">
                                        <p:cTn id="121" dur="500" fill="hold"/>
                                        <p:tgtEl>
                                          <p:spTgt spid="17"/>
                                        </p:tgtEl>
                                        <p:attrNameLst>
                                          <p:attrName>ppt_x</p:attrName>
                                        </p:attrNameLst>
                                      </p:cBhvr>
                                      <p:tavLst>
                                        <p:tav tm="0">
                                          <p:val>
                                            <p:strVal val="0-#ppt_w/2"/>
                                          </p:val>
                                        </p:tav>
                                        <p:tav tm="100000">
                                          <p:val>
                                            <p:strVal val="#ppt_x"/>
                                          </p:val>
                                        </p:tav>
                                      </p:tavLst>
                                    </p:anim>
                                    <p:anim calcmode="lin" valueType="num">
                                      <p:cBhvr additive="base">
                                        <p:cTn id="1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8"/>
                                        </p:tgtEl>
                                        <p:attrNameLst>
                                          <p:attrName>style.visibility</p:attrName>
                                        </p:attrNameLst>
                                      </p:cBhvr>
                                      <p:to>
                                        <p:strVal val="visible"/>
                                      </p:to>
                                    </p:set>
                                    <p:anim calcmode="lin" valueType="num">
                                      <p:cBhvr additive="base">
                                        <p:cTn id="127" dur="500" fill="hold"/>
                                        <p:tgtEl>
                                          <p:spTgt spid="18"/>
                                        </p:tgtEl>
                                        <p:attrNameLst>
                                          <p:attrName>ppt_x</p:attrName>
                                        </p:attrNameLst>
                                      </p:cBhvr>
                                      <p:tavLst>
                                        <p:tav tm="0">
                                          <p:val>
                                            <p:strVal val="0-#ppt_w/2"/>
                                          </p:val>
                                        </p:tav>
                                        <p:tav tm="100000">
                                          <p:val>
                                            <p:strVal val="#ppt_x"/>
                                          </p:val>
                                        </p:tav>
                                      </p:tavLst>
                                    </p:anim>
                                    <p:anim calcmode="lin" valueType="num">
                                      <p:cBhvr additive="base">
                                        <p:cTn id="12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12" fill="hold" grpId="0" nodeType="clickEffect">
                                  <p:stCondLst>
                                    <p:cond delay="0"/>
                                  </p:stCondLst>
                                  <p:childTnLst>
                                    <p:set>
                                      <p:cBhvr>
                                        <p:cTn id="132" dur="1" fill="hold">
                                          <p:stCondLst>
                                            <p:cond delay="0"/>
                                          </p:stCondLst>
                                        </p:cTn>
                                        <p:tgtEl>
                                          <p:spTgt spid="19"/>
                                        </p:tgtEl>
                                        <p:attrNameLst>
                                          <p:attrName>style.visibility</p:attrName>
                                        </p:attrNameLst>
                                      </p:cBhvr>
                                      <p:to>
                                        <p:strVal val="visible"/>
                                      </p:to>
                                    </p:set>
                                    <p:anim calcmode="lin" valueType="num">
                                      <p:cBhvr additive="base">
                                        <p:cTn id="133" dur="500" fill="hold"/>
                                        <p:tgtEl>
                                          <p:spTgt spid="19"/>
                                        </p:tgtEl>
                                        <p:attrNameLst>
                                          <p:attrName>ppt_x</p:attrName>
                                        </p:attrNameLst>
                                      </p:cBhvr>
                                      <p:tavLst>
                                        <p:tav tm="0">
                                          <p:val>
                                            <p:strVal val="0-#ppt_w/2"/>
                                          </p:val>
                                        </p:tav>
                                        <p:tav tm="100000">
                                          <p:val>
                                            <p:strVal val="#ppt_x"/>
                                          </p:val>
                                        </p:tav>
                                      </p:tavLst>
                                    </p:anim>
                                    <p:anim calcmode="lin" valueType="num">
                                      <p:cBhvr additive="base">
                                        <p:cTn id="1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5" presetClass="entr" presetSubtype="10" fill="hold" nodeType="clickEffect">
                                  <p:stCondLst>
                                    <p:cond delay="0"/>
                                  </p:stCondLst>
                                  <p:childTnLst>
                                    <p:set>
                                      <p:cBhvr>
                                        <p:cTn id="138" dur="1" fill="hold">
                                          <p:stCondLst>
                                            <p:cond delay="0"/>
                                          </p:stCondLst>
                                        </p:cTn>
                                        <p:tgtEl>
                                          <p:spTgt spid="20"/>
                                        </p:tgtEl>
                                        <p:attrNameLst>
                                          <p:attrName>style.visibility</p:attrName>
                                        </p:attrNameLst>
                                      </p:cBhvr>
                                      <p:to>
                                        <p:strVal val="visible"/>
                                      </p:to>
                                    </p:set>
                                    <p:animEffect transition="in" filter="checkerboard(across)">
                                      <p:cBhvr>
                                        <p:cTn id="139" dur="1000"/>
                                        <p:tgtEl>
                                          <p:spTgt spid="20"/>
                                        </p:tgtEl>
                                      </p:cBhvr>
                                    </p:animEffect>
                                  </p:childTnLst>
                                </p:cTn>
                              </p:par>
                              <p:par>
                                <p:cTn id="140" presetID="9" presetClass="entr" presetSubtype="0" fill="hold" grpId="0" nodeType="withEffect">
                                  <p:stCondLst>
                                    <p:cond delay="0"/>
                                  </p:stCondLst>
                                  <p:childTnLst>
                                    <p:set>
                                      <p:cBhvr>
                                        <p:cTn id="141" dur="1" fill="hold">
                                          <p:stCondLst>
                                            <p:cond delay="0"/>
                                          </p:stCondLst>
                                        </p:cTn>
                                        <p:tgtEl>
                                          <p:spTgt spid="21"/>
                                        </p:tgtEl>
                                        <p:attrNameLst>
                                          <p:attrName>style.visibility</p:attrName>
                                        </p:attrNameLst>
                                      </p:cBhvr>
                                      <p:to>
                                        <p:strVal val="visible"/>
                                      </p:to>
                                    </p:set>
                                    <p:animEffect transition="in" filter="dissolve">
                                      <p:cBhvr>
                                        <p:cTn id="142" dur="500"/>
                                        <p:tgtEl>
                                          <p:spTgt spid="21"/>
                                        </p:tgtEl>
                                      </p:cBhvr>
                                    </p:animEffect>
                                  </p:childTnLst>
                                </p:cTn>
                              </p:par>
                            </p:childTnLst>
                          </p:cTn>
                        </p:par>
                        <p:par>
                          <p:cTn id="143" fill="hold">
                            <p:stCondLst>
                              <p:cond delay="1000"/>
                            </p:stCondLst>
                            <p:childTnLst>
                              <p:par>
                                <p:cTn id="144" presetID="26" presetClass="emph" presetSubtype="0" fill="hold" grpId="1" nodeType="afterEffect">
                                  <p:stCondLst>
                                    <p:cond delay="0"/>
                                  </p:stCondLst>
                                  <p:childTnLst>
                                    <p:animEffect transition="out" filter="fade">
                                      <p:cBhvr>
                                        <p:cTn id="145" dur="2000" tmFilter="0, 0; .2, .5; .8, .5; 1, 0"/>
                                        <p:tgtEl>
                                          <p:spTgt spid="21"/>
                                        </p:tgtEl>
                                      </p:cBhvr>
                                    </p:animEffect>
                                    <p:animScale>
                                      <p:cBhvr>
                                        <p:cTn id="146" dur="100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2" grpId="0" animBg="1"/>
      <p:bldP spid="12" grpId="1" animBg="1"/>
      <p:bldP spid="13" grpId="0" animBg="1"/>
      <p:bldP spid="13" grpId="1" animBg="1"/>
      <p:bldP spid="15" grpId="0" animBg="1"/>
      <p:bldP spid="15" grpId="1" animBg="1"/>
      <p:bldP spid="16" grpId="0" animBg="1"/>
      <p:bldP spid="16" grpId="1" animBg="1"/>
      <p:bldP spid="17" grpId="0" animBg="1"/>
      <p:bldP spid="18" grpId="0" animBg="1"/>
      <p:bldP spid="19" grpId="0" animBg="1"/>
      <p:bldP spid="21" grpId="0"/>
      <p:bldP spid="21"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85800" y="821959"/>
            <a:ext cx="10934700" cy="2169825"/>
          </a:xfrm>
          <a:prstGeom prst="rect">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just">
              <a:lnSpc>
                <a:spcPct val="150000"/>
              </a:lnSpc>
              <a:spcBef>
                <a:spcPct val="0"/>
              </a:spcBef>
              <a:buFontTx/>
              <a:buNone/>
            </a:pPr>
            <a:r>
              <a:rPr lang="en-US" altLang="en-US" sz="3000" i="1" dirty="0" err="1" smtClean="0">
                <a:latin typeface="Times New Roman" panose="02020603050405020304" pitchFamily="18" charset="0"/>
                <a:cs typeface="Times New Roman" panose="02020603050405020304" pitchFamily="18" charset="0"/>
              </a:rPr>
              <a:t>Bài</a:t>
            </a:r>
            <a:r>
              <a:rPr lang="en-US" altLang="en-US" sz="3000" i="1" dirty="0" smtClean="0">
                <a:latin typeface="Times New Roman" panose="02020603050405020304" pitchFamily="18" charset="0"/>
                <a:cs typeface="Times New Roman" panose="02020603050405020304" pitchFamily="18" charset="0"/>
              </a:rPr>
              <a:t> 2: </a:t>
            </a:r>
            <a:r>
              <a:rPr lang="en-US" altLang="en-US" sz="3000" i="1" dirty="0" err="1" smtClean="0">
                <a:latin typeface="Times New Roman" panose="02020603050405020304" pitchFamily="18" charset="0"/>
                <a:cs typeface="Times New Roman" panose="02020603050405020304" pitchFamily="18" charset="0"/>
              </a:rPr>
              <a:t>xét</a:t>
            </a:r>
            <a:r>
              <a:rPr lang="en-US" altLang="en-US" sz="3000" i="1" dirty="0" smtClean="0">
                <a:latin typeface="Times New Roman" panose="02020603050405020304" pitchFamily="18" charset="0"/>
                <a:cs typeface="Times New Roman" panose="02020603050405020304" pitchFamily="18" charset="0"/>
              </a:rPr>
              <a:t> 2 </a:t>
            </a:r>
            <a:r>
              <a:rPr lang="en-US" altLang="en-US" sz="3000" i="1" dirty="0" err="1" smtClean="0">
                <a:latin typeface="Times New Roman" panose="02020603050405020304" pitchFamily="18" charset="0"/>
                <a:cs typeface="Times New Roman" panose="02020603050405020304" pitchFamily="18" charset="0"/>
              </a:rPr>
              <a:t>tình</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huống</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sau</a:t>
            </a:r>
            <a:endParaRPr lang="en-US" altLang="en-US" sz="3000" i="1" dirty="0">
              <a:latin typeface="Times New Roman" panose="02020603050405020304" pitchFamily="18" charset="0"/>
              <a:cs typeface="Times New Roman" panose="02020603050405020304" pitchFamily="18" charset="0"/>
            </a:endParaRPr>
          </a:p>
          <a:p>
            <a:pPr algn="just">
              <a:lnSpc>
                <a:spcPct val="150000"/>
              </a:lnSpc>
              <a:spcBef>
                <a:spcPct val="0"/>
              </a:spcBef>
              <a:buFontTx/>
              <a:buNone/>
            </a:pP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Tình</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huống</a:t>
            </a:r>
            <a:r>
              <a:rPr lang="en-US" altLang="en-US" sz="3000" i="1" dirty="0" smtClean="0">
                <a:latin typeface="Times New Roman" panose="02020603050405020304" pitchFamily="18" charset="0"/>
                <a:cs typeface="Times New Roman" panose="02020603050405020304" pitchFamily="18" charset="0"/>
              </a:rPr>
              <a:t> 1: </a:t>
            </a:r>
            <a:r>
              <a:rPr lang="en-US" altLang="en-US" sz="3000" i="1" dirty="0" err="1" smtClean="0">
                <a:latin typeface="Times New Roman" panose="02020603050405020304" pitchFamily="18" charset="0"/>
                <a:cs typeface="Times New Roman" panose="02020603050405020304" pitchFamily="18" charset="0"/>
              </a:rPr>
              <a:t>Cô</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giáo</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trả</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bài</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kiểm</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tra</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em</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biết</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mình</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được</a:t>
            </a:r>
            <a:r>
              <a:rPr lang="en-US" altLang="en-US" sz="3000" i="1" dirty="0" smtClean="0">
                <a:latin typeface="Times New Roman" panose="02020603050405020304" pitchFamily="18" charset="0"/>
                <a:cs typeface="Times New Roman" panose="02020603050405020304" pitchFamily="18" charset="0"/>
              </a:rPr>
              <a:t> 7 </a:t>
            </a:r>
            <a:r>
              <a:rPr lang="en-US" altLang="en-US" sz="3000" i="1" dirty="0" err="1" smtClean="0">
                <a:latin typeface="Times New Roman" panose="02020603050405020304" pitchFamily="18" charset="0"/>
                <a:cs typeface="Times New Roman" panose="02020603050405020304" pitchFamily="18" charset="0"/>
              </a:rPr>
              <a:t>điểm</a:t>
            </a:r>
            <a:r>
              <a:rPr lang="en-US" altLang="en-US" sz="3000" i="1" dirty="0" smtClean="0">
                <a:latin typeface="Times New Roman" panose="02020603050405020304" pitchFamily="18" charset="0"/>
                <a:cs typeface="Times New Roman" panose="02020603050405020304" pitchFamily="18" charset="0"/>
              </a:rPr>
              <a:t>.</a:t>
            </a:r>
            <a:endParaRPr lang="en-US" altLang="en-US" sz="3000" dirty="0" smtClean="0">
              <a:latin typeface="Times New Roman" panose="02020603050405020304" pitchFamily="18" charset="0"/>
              <a:cs typeface="Times New Roman" panose="02020603050405020304" pitchFamily="18" charset="0"/>
            </a:endParaRPr>
          </a:p>
          <a:p>
            <a:pPr algn="just">
              <a:lnSpc>
                <a:spcPct val="150000"/>
              </a:lnSpc>
              <a:spcBef>
                <a:spcPct val="0"/>
              </a:spcBef>
              <a:buFontTx/>
              <a:buNone/>
            </a:pPr>
            <a:r>
              <a:rPr lang="en-US" altLang="en-US" sz="3000"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Tình</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huống</a:t>
            </a:r>
            <a:r>
              <a:rPr lang="en-US" altLang="en-US" sz="3000" i="1" dirty="0" smtClean="0">
                <a:latin typeface="Times New Roman" panose="02020603050405020304" pitchFamily="18" charset="0"/>
                <a:cs typeface="Times New Roman" panose="02020603050405020304" pitchFamily="18" charset="0"/>
              </a:rPr>
              <a:t> 2: </a:t>
            </a:r>
            <a:r>
              <a:rPr lang="en-US" altLang="en-US" sz="3000" i="1" dirty="0" err="1" smtClean="0">
                <a:latin typeface="Times New Roman" panose="02020603050405020304" pitchFamily="18" charset="0"/>
                <a:cs typeface="Times New Roman" panose="02020603050405020304" pitchFamily="18" charset="0"/>
              </a:rPr>
              <a:t>Bác</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sĩ</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nghe</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tim</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của</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bệnh</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nhân</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để</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khám</a:t>
            </a:r>
            <a:r>
              <a:rPr lang="en-US" altLang="en-US" sz="3000" i="1" dirty="0" smtClean="0">
                <a:latin typeface="Times New Roman" panose="02020603050405020304" pitchFamily="18" charset="0"/>
                <a:cs typeface="Times New Roman" panose="02020603050405020304" pitchFamily="18" charset="0"/>
              </a:rPr>
              <a:t> </a:t>
            </a:r>
            <a:r>
              <a:rPr lang="en-US" altLang="en-US" sz="3000" i="1" dirty="0" err="1" smtClean="0">
                <a:latin typeface="Times New Roman" panose="02020603050405020304" pitchFamily="18" charset="0"/>
                <a:cs typeface="Times New Roman" panose="02020603050405020304" pitchFamily="18" charset="0"/>
              </a:rPr>
              <a:t>bệnh</a:t>
            </a:r>
            <a:r>
              <a:rPr lang="en-US" altLang="en-US" sz="3000" i="1" dirty="0" smtClean="0">
                <a:latin typeface="Times New Roman" panose="02020603050405020304" pitchFamily="18" charset="0"/>
                <a:cs typeface="Times New Roman" panose="02020603050405020304" pitchFamily="18" charset="0"/>
              </a:rPr>
              <a:t>.</a:t>
            </a:r>
            <a:r>
              <a:rPr lang="en-US" altLang="en-US" sz="3000" dirty="0" smtClean="0">
                <a:latin typeface="Times New Roman" panose="02020603050405020304" pitchFamily="18" charset="0"/>
                <a:cs typeface="Times New Roman" panose="02020603050405020304" pitchFamily="18" charset="0"/>
              </a:rPr>
              <a:t> </a:t>
            </a:r>
          </a:p>
        </p:txBody>
      </p:sp>
      <p:sp>
        <p:nvSpPr>
          <p:cNvPr id="5" name="Rectangle 4"/>
          <p:cNvSpPr/>
          <p:nvPr/>
        </p:nvSpPr>
        <p:spPr>
          <a:xfrm>
            <a:off x="251460" y="3618856"/>
            <a:ext cx="11369040" cy="1569660"/>
          </a:xfrm>
          <a:prstGeom prst="rect">
            <a:avLst/>
          </a:prstGeom>
        </p:spPr>
        <p:txBody>
          <a:bodyPr wrap="square">
            <a:spAutoFit/>
          </a:bodyPr>
          <a:lstStyle/>
          <a:p>
            <a:pPr algn="just">
              <a:spcBef>
                <a:spcPct val="0"/>
              </a:spcBef>
              <a:buFontTx/>
              <a:buNone/>
            </a:pP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Với</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mỗi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tình</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huống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mỏ</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tả</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trên</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đây</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em</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hãy</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trả</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lời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câu</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hỏi</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sau</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Có</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vật</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mang</a:t>
            </a:r>
            <a:r>
              <a:rPr lang="en-US" altLang="en-US" sz="3200" i="1" dirty="0">
                <a:latin typeface="Times New Roman" panose="02020603050405020304" pitchFamily="18" charset="0"/>
                <a:cs typeface="Times New Roman" panose="02020603050405020304" pitchFamily="18" charset="0"/>
              </a:rPr>
              <a:t> tin </a:t>
            </a:r>
            <a:r>
              <a:rPr lang="en-US" altLang="en-US" sz="3200" i="1" dirty="0" err="1">
                <a:latin typeface="Times New Roman" panose="02020603050405020304" pitchFamily="18" charset="0"/>
                <a:cs typeface="Times New Roman" panose="02020603050405020304" pitchFamily="18" charset="0"/>
              </a:rPr>
              <a:t>trong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tình</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huống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này</a:t>
            </a:r>
            <a:r>
              <a:rPr lang="en-US" altLang="en-US" sz="3200" i="1" dirty="0">
                <a:latin typeface="Times New Roman" panose="02020603050405020304" pitchFamily="18" charset="0"/>
                <a:cs typeface="Times New Roman" panose="02020603050405020304" pitchFamily="18" charset="0"/>
              </a:rPr>
              <a:t> hay </a:t>
            </a:r>
            <a:r>
              <a:rPr lang="en-US" altLang="en-US" sz="3200" i="1" dirty="0" err="1">
                <a:latin typeface="Times New Roman" panose="02020603050405020304" pitchFamily="18" charset="0"/>
                <a:cs typeface="Times New Roman" panose="02020603050405020304" pitchFamily="18" charset="0"/>
              </a:rPr>
              <a:t>không</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Nếu</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có</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thì</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đó</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là</a:t>
            </a:r>
            <a:r>
              <a:rPr lang="en-US" altLang="en-US" sz="3200" i="1" dirty="0">
                <a:latin typeface="Times New Roman" panose="02020603050405020304" pitchFamily="18" charset="0"/>
                <a:cs typeface="Times New Roman" panose="02020603050405020304" pitchFamily="18" charset="0"/>
              </a:rPr>
              <a:t> </a:t>
            </a:r>
            <a:r>
              <a:rPr lang="en-US" altLang="en-US" sz="3200" i="1" dirty="0" err="1">
                <a:latin typeface="Times New Roman" panose="02020603050405020304" pitchFamily="18" charset="0"/>
                <a:cs typeface="Times New Roman" panose="02020603050405020304" pitchFamily="18" charset="0"/>
              </a:rPr>
              <a:t>gì</a:t>
            </a:r>
            <a:r>
              <a:rPr lang="en-US" altLang="en-US" sz="3200" i="1" dirty="0">
                <a:latin typeface="Times New Roman" panose="02020603050405020304" pitchFamily="18" charset="0"/>
                <a:cs typeface="Times New Roman" panose="02020603050405020304" pitchFamily="18" charset="0"/>
              </a:rPr>
              <a:t>?</a:t>
            </a:r>
            <a:endParaRPr lang="en-US" alt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785060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990600"/>
            <a:ext cx="11140440" cy="1077218"/>
          </a:xfrm>
          <a:prstGeom prst="rect">
            <a:avLst/>
          </a:prstGeom>
          <a:solidFill>
            <a:schemeClr val="accent4">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marL="342900" indent="-342900">
              <a:tabLst>
                <a:tab pos="165100" algn="l"/>
              </a:tabLst>
              <a:defRPr>
                <a:solidFill>
                  <a:schemeClr val="tx1"/>
                </a:solidFill>
                <a:latin typeface="Calibri" panose="020F0502020204030204" pitchFamily="34" charset="0"/>
              </a:defRPr>
            </a:lvl1pPr>
            <a:lvl2pPr marL="742950" indent="-285750">
              <a:tabLst>
                <a:tab pos="165100" algn="l"/>
              </a:tabLst>
              <a:defRPr>
                <a:solidFill>
                  <a:schemeClr val="tx1"/>
                </a:solidFill>
                <a:latin typeface="Calibri" panose="020F0502020204030204" pitchFamily="34" charset="0"/>
              </a:defRPr>
            </a:lvl2pPr>
            <a:lvl3pPr marL="1143000" indent="-228600">
              <a:tabLst>
                <a:tab pos="165100" algn="l"/>
              </a:tabLst>
              <a:defRPr>
                <a:solidFill>
                  <a:schemeClr val="tx1"/>
                </a:solidFill>
                <a:latin typeface="Calibri" panose="020F0502020204030204" pitchFamily="34" charset="0"/>
              </a:defRPr>
            </a:lvl3pPr>
            <a:lvl4pPr marL="1600200" indent="-228600">
              <a:tabLst>
                <a:tab pos="165100" algn="l"/>
              </a:tabLst>
              <a:defRPr>
                <a:solidFill>
                  <a:schemeClr val="tx1"/>
                </a:solidFill>
                <a:latin typeface="Calibri" panose="020F0502020204030204" pitchFamily="34" charset="0"/>
              </a:defRPr>
            </a:lvl4pPr>
            <a:lvl5pPr marL="2057400" indent="-228600">
              <a:tabLst>
                <a:tab pos="165100" algn="l"/>
              </a:tabLst>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9pPr>
          </a:lstStyle>
          <a:p>
            <a:pPr algn="just">
              <a:buFont typeface="Arial" panose="020B0604020202020204" pitchFamily="34" charset="0"/>
              <a:buChar char="+"/>
              <a:defRPr/>
            </a:pPr>
            <a:r>
              <a:rPr lang="en-US" altLang="en-US" sz="3200" i="1" dirty="0" err="1" smtClean="0">
                <a:latin typeface="Times New Roman" panose="02020603050405020304" pitchFamily="18" charset="0"/>
                <a:cs typeface="Times New Roman" panose="02020603050405020304" pitchFamily="18" charset="0"/>
              </a:rPr>
              <a:t>Tình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huống</a:t>
            </a:r>
            <a:r>
              <a:rPr lang="en-US" altLang="en-US" sz="3200" i="1" dirty="0" smtClean="0">
                <a:latin typeface="Times New Roman" panose="02020603050405020304" pitchFamily="18" charset="0"/>
                <a:cs typeface="Times New Roman" panose="02020603050405020304" pitchFamily="18" charset="0"/>
              </a:rPr>
              <a:t> 1: </a:t>
            </a:r>
            <a:r>
              <a:rPr lang="en-US" altLang="en-US" sz="3200" i="1" dirty="0" err="1" smtClean="0">
                <a:latin typeface="Times New Roman" panose="02020603050405020304" pitchFamily="18" charset="0"/>
                <a:cs typeface="Times New Roman" panose="02020603050405020304" pitchFamily="18" charset="0"/>
              </a:rPr>
              <a:t>Cô</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giáo</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trả</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bài</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kiểm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tra</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em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biết</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mình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được</a:t>
            </a:r>
            <a:r>
              <a:rPr lang="en-US" altLang="en-US" sz="3200" i="1" dirty="0" smtClean="0">
                <a:latin typeface="Times New Roman" panose="02020603050405020304" pitchFamily="18" charset="0"/>
                <a:cs typeface="Times New Roman" panose="02020603050405020304" pitchFamily="18" charset="0"/>
              </a:rPr>
              <a:t> 7 </a:t>
            </a:r>
            <a:r>
              <a:rPr lang="en-US" altLang="en-US" sz="3200" i="1" dirty="0" err="1" smtClean="0">
                <a:latin typeface="Times New Roman" panose="02020603050405020304" pitchFamily="18" charset="0"/>
                <a:cs typeface="Times New Roman" panose="02020603050405020304" pitchFamily="18" charset="0"/>
              </a:rPr>
              <a:t>điểm</a:t>
            </a:r>
            <a:r>
              <a:rPr lang="en-US" altLang="en-US" sz="3200" i="1" dirty="0" smtClean="0">
                <a:latin typeface="Times New Roman" panose="02020603050405020304" pitchFamily="18" charset="0"/>
                <a:cs typeface="Times New Roman" panose="02020603050405020304" pitchFamily="18" charset="0"/>
              </a:rPr>
              <a:t>.</a:t>
            </a:r>
            <a:endParaRPr lang="en-US" altLang="en-US" sz="3200" dirty="0" smtClean="0">
              <a:latin typeface="Times New Roman" panose="02020603050405020304" pitchFamily="18" charset="0"/>
              <a:cs typeface="Times New Roman" panose="02020603050405020304" pitchFamily="18" charset="0"/>
            </a:endParaRPr>
          </a:p>
        </p:txBody>
      </p:sp>
      <p:sp>
        <p:nvSpPr>
          <p:cNvPr id="5" name="Rectangle 4"/>
          <p:cNvSpPr/>
          <p:nvPr/>
        </p:nvSpPr>
        <p:spPr>
          <a:xfrm>
            <a:off x="609600" y="2362200"/>
            <a:ext cx="11140440" cy="584775"/>
          </a:xfrm>
          <a:prstGeom prst="rect">
            <a:avLst/>
          </a:prstGeom>
          <a:solidFill>
            <a:schemeClr val="accent5">
              <a:lumMod val="40000"/>
              <a:lumOff val="60000"/>
            </a:schemeClr>
          </a:solidFill>
          <a:scene3d>
            <a:camera prst="orthographicFront"/>
            <a:lightRig rig="threePt" dir="t"/>
          </a:scene3d>
          <a:sp3d>
            <a:bevelT w="101600" prst="riblet"/>
          </a:sp3d>
        </p:spPr>
        <p:txBody>
          <a:bodyPr wrap="square">
            <a:spAutoFit/>
          </a:bodyPr>
          <a:lstStyle>
            <a:lvl1pPr>
              <a:tabLst>
                <a:tab pos="165100" algn="l"/>
              </a:tabLst>
              <a:defRPr>
                <a:solidFill>
                  <a:schemeClr val="tx1"/>
                </a:solidFill>
                <a:latin typeface="Calibri" panose="020F0502020204030204" pitchFamily="34" charset="0"/>
              </a:defRPr>
            </a:lvl1pPr>
            <a:lvl2pPr marL="742950" indent="-285750">
              <a:tabLst>
                <a:tab pos="165100" algn="l"/>
              </a:tabLst>
              <a:defRPr>
                <a:solidFill>
                  <a:schemeClr val="tx1"/>
                </a:solidFill>
                <a:latin typeface="Calibri" panose="020F0502020204030204" pitchFamily="34" charset="0"/>
              </a:defRPr>
            </a:lvl2pPr>
            <a:lvl3pPr marL="1143000" indent="-228600">
              <a:tabLst>
                <a:tab pos="165100" algn="l"/>
              </a:tabLst>
              <a:defRPr>
                <a:solidFill>
                  <a:schemeClr val="tx1"/>
                </a:solidFill>
                <a:latin typeface="Calibri" panose="020F0502020204030204" pitchFamily="34" charset="0"/>
              </a:defRPr>
            </a:lvl3pPr>
            <a:lvl4pPr marL="1600200" indent="-228600">
              <a:tabLst>
                <a:tab pos="165100" algn="l"/>
              </a:tabLst>
              <a:defRPr>
                <a:solidFill>
                  <a:schemeClr val="tx1"/>
                </a:solidFill>
                <a:latin typeface="Calibri" panose="020F0502020204030204" pitchFamily="34" charset="0"/>
              </a:defRPr>
            </a:lvl4pPr>
            <a:lvl5pPr marL="2057400" indent="-228600">
              <a:tabLst>
                <a:tab pos="165100" algn="l"/>
              </a:tabLst>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9pPr>
          </a:lstStyle>
          <a:p>
            <a:pPr>
              <a:defRPr/>
            </a:pPr>
            <a:r>
              <a:rPr lang="en-US" altLang="en-US" sz="3200" i="1" dirty="0" err="1" smtClean="0">
                <a:latin typeface="Times New Roman" panose="02020603050405020304" pitchFamily="18" charset="0"/>
                <a:cs typeface="Times New Roman" panose="02020603050405020304" pitchFamily="18" charset="0"/>
              </a:rPr>
              <a:t>Tình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huống</a:t>
            </a:r>
            <a:r>
              <a:rPr lang="en-US" altLang="en-US" sz="3200" i="1" dirty="0" smtClean="0">
                <a:latin typeface="Times New Roman" panose="02020603050405020304" pitchFamily="18" charset="0"/>
                <a:cs typeface="Times New Roman" panose="02020603050405020304" pitchFamily="18" charset="0"/>
              </a:rPr>
              <a:t> 1: </a:t>
            </a:r>
            <a:r>
              <a:rPr lang="en-US" altLang="en-US" sz="3200" i="1" dirty="0" err="1" smtClean="0">
                <a:latin typeface="Times New Roman" panose="02020603050405020304" pitchFamily="18" charset="0"/>
                <a:cs typeface="Times New Roman" panose="02020603050405020304" pitchFamily="18" charset="0"/>
              </a:rPr>
              <a:t>Vật</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mang</a:t>
            </a:r>
            <a:r>
              <a:rPr lang="en-US" altLang="en-US" sz="3200" i="1" dirty="0" smtClean="0">
                <a:latin typeface="Times New Roman" panose="02020603050405020304" pitchFamily="18" charset="0"/>
                <a:cs typeface="Times New Roman" panose="02020603050405020304" pitchFamily="18" charset="0"/>
              </a:rPr>
              <a:t> tin </a:t>
            </a:r>
            <a:r>
              <a:rPr lang="en-US" altLang="en-US" sz="3200" i="1" dirty="0" err="1" smtClean="0">
                <a:latin typeface="Times New Roman" panose="02020603050405020304" pitchFamily="18" charset="0"/>
                <a:cs typeface="Times New Roman" panose="02020603050405020304" pitchFamily="18" charset="0"/>
              </a:rPr>
              <a:t>là</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tờ</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bài</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kiểm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tra</a:t>
            </a:r>
            <a:endParaRPr lang="en-US" altLang="en-US" sz="3200" dirty="0" smtClean="0">
              <a:latin typeface="Times New Roman" panose="02020603050405020304" pitchFamily="18" charset="0"/>
              <a:cs typeface="Times New Roman" panose="02020603050405020304" pitchFamily="18" charset="0"/>
            </a:endParaRPr>
          </a:p>
        </p:txBody>
      </p:sp>
      <p:sp>
        <p:nvSpPr>
          <p:cNvPr id="6" name="Rectangle 5"/>
          <p:cNvSpPr/>
          <p:nvPr/>
        </p:nvSpPr>
        <p:spPr>
          <a:xfrm>
            <a:off x="609600" y="3598693"/>
            <a:ext cx="11140440" cy="584775"/>
          </a:xfrm>
          <a:prstGeom prst="rect">
            <a:avLst/>
          </a:prstGeom>
          <a:solidFill>
            <a:srgbClr val="99CCFF"/>
          </a:solidFill>
          <a:scene3d>
            <a:camera prst="orthographicFront"/>
            <a:lightRig rig="threePt" dir="t"/>
          </a:scene3d>
          <a:sp3d>
            <a:bevelT/>
          </a:sp3d>
        </p:spPr>
        <p:txBody>
          <a:bodyPr wrap="square">
            <a:spAutoFit/>
          </a:bodyPr>
          <a:lstStyle>
            <a:lvl1pPr marL="342900" indent="-342900">
              <a:tabLst>
                <a:tab pos="165100" algn="l"/>
              </a:tabLst>
              <a:defRPr>
                <a:solidFill>
                  <a:schemeClr val="tx1"/>
                </a:solidFill>
                <a:latin typeface="Calibri" panose="020F0502020204030204" pitchFamily="34" charset="0"/>
              </a:defRPr>
            </a:lvl1pPr>
            <a:lvl2pPr marL="742950" indent="-285750">
              <a:tabLst>
                <a:tab pos="165100" algn="l"/>
              </a:tabLst>
              <a:defRPr>
                <a:solidFill>
                  <a:schemeClr val="tx1"/>
                </a:solidFill>
                <a:latin typeface="Calibri" panose="020F0502020204030204" pitchFamily="34" charset="0"/>
              </a:defRPr>
            </a:lvl2pPr>
            <a:lvl3pPr marL="1143000" indent="-228600">
              <a:tabLst>
                <a:tab pos="165100" algn="l"/>
              </a:tabLst>
              <a:defRPr>
                <a:solidFill>
                  <a:schemeClr val="tx1"/>
                </a:solidFill>
                <a:latin typeface="Calibri" panose="020F0502020204030204" pitchFamily="34" charset="0"/>
              </a:defRPr>
            </a:lvl3pPr>
            <a:lvl4pPr marL="1600200" indent="-228600">
              <a:tabLst>
                <a:tab pos="165100" algn="l"/>
              </a:tabLst>
              <a:defRPr>
                <a:solidFill>
                  <a:schemeClr val="tx1"/>
                </a:solidFill>
                <a:latin typeface="Calibri" panose="020F0502020204030204" pitchFamily="34" charset="0"/>
              </a:defRPr>
            </a:lvl4pPr>
            <a:lvl5pPr marL="2057400" indent="-228600">
              <a:tabLst>
                <a:tab pos="165100" algn="l"/>
              </a:tabLst>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9pPr>
          </a:lstStyle>
          <a:p>
            <a:pPr algn="just">
              <a:buFont typeface="Arial" panose="020B0604020202020204" pitchFamily="34" charset="0"/>
              <a:buChar char="+"/>
              <a:defRPr/>
            </a:pPr>
            <a:r>
              <a:rPr lang="en-US" altLang="en-US" sz="3200" i="1" dirty="0" err="1" smtClean="0">
                <a:latin typeface="Times New Roman" panose="02020603050405020304" pitchFamily="18" charset="0"/>
                <a:cs typeface="Times New Roman" panose="02020603050405020304" pitchFamily="18" charset="0"/>
              </a:rPr>
              <a:t>Tình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huống</a:t>
            </a:r>
            <a:r>
              <a:rPr lang="en-US" altLang="en-US" sz="3200" i="1" dirty="0" smtClean="0">
                <a:latin typeface="Times New Roman" panose="02020603050405020304" pitchFamily="18" charset="0"/>
                <a:cs typeface="Times New Roman" panose="02020603050405020304" pitchFamily="18" charset="0"/>
              </a:rPr>
              <a:t> 2: </a:t>
            </a:r>
            <a:r>
              <a:rPr lang="en-US" altLang="en-US" sz="3200" i="1" dirty="0" err="1" smtClean="0">
                <a:latin typeface="Times New Roman" panose="02020603050405020304" pitchFamily="18" charset="0"/>
                <a:cs typeface="Times New Roman" panose="02020603050405020304" pitchFamily="18" charset="0"/>
              </a:rPr>
              <a:t>Bác</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sĩ</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nghe</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tim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của</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bệnh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nhân</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để</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khám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bệnh</a:t>
            </a:r>
            <a:r>
              <a:rPr lang="en-US" altLang="en-US" sz="3200" i="1" dirty="0" smtClean="0">
                <a:latin typeface="Times New Roman" panose="02020603050405020304" pitchFamily="18" charset="0"/>
                <a:cs typeface="Times New Roman" panose="02020603050405020304" pitchFamily="18" charset="0"/>
              </a:rPr>
              <a:t>.</a:t>
            </a:r>
            <a:endParaRPr lang="en-US" altLang="en-US" sz="3200" dirty="0" smtClean="0">
              <a:latin typeface="Times New Roman" panose="02020603050405020304" pitchFamily="18" charset="0"/>
              <a:cs typeface="Times New Roman" panose="02020603050405020304" pitchFamily="18" charset="0"/>
            </a:endParaRPr>
          </a:p>
        </p:txBody>
      </p:sp>
      <p:sp>
        <p:nvSpPr>
          <p:cNvPr id="7" name="Rectangle 6"/>
          <p:cNvSpPr/>
          <p:nvPr/>
        </p:nvSpPr>
        <p:spPr>
          <a:xfrm>
            <a:off x="609600" y="4770238"/>
            <a:ext cx="11140440" cy="1438086"/>
          </a:xfrm>
          <a:prstGeom prst="rect">
            <a:avLst/>
          </a:prstGeom>
          <a:solidFill>
            <a:schemeClr val="accent5">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a:tabLst>
                <a:tab pos="165100" algn="l"/>
              </a:tabLst>
              <a:defRPr>
                <a:solidFill>
                  <a:schemeClr val="tx1"/>
                </a:solidFill>
                <a:latin typeface="Calibri" panose="020F0502020204030204" pitchFamily="34" charset="0"/>
              </a:defRPr>
            </a:lvl1pPr>
            <a:lvl2pPr marL="742950" indent="-285750">
              <a:tabLst>
                <a:tab pos="165100" algn="l"/>
              </a:tabLst>
              <a:defRPr>
                <a:solidFill>
                  <a:schemeClr val="tx1"/>
                </a:solidFill>
                <a:latin typeface="Calibri" panose="020F0502020204030204" pitchFamily="34" charset="0"/>
              </a:defRPr>
            </a:lvl2pPr>
            <a:lvl3pPr marL="1143000" indent="-228600">
              <a:tabLst>
                <a:tab pos="165100" algn="l"/>
              </a:tabLst>
              <a:defRPr>
                <a:solidFill>
                  <a:schemeClr val="tx1"/>
                </a:solidFill>
                <a:latin typeface="Calibri" panose="020F0502020204030204" pitchFamily="34" charset="0"/>
              </a:defRPr>
            </a:lvl3pPr>
            <a:lvl4pPr marL="1600200" indent="-228600">
              <a:tabLst>
                <a:tab pos="165100" algn="l"/>
              </a:tabLst>
              <a:defRPr>
                <a:solidFill>
                  <a:schemeClr val="tx1"/>
                </a:solidFill>
                <a:latin typeface="Calibri" panose="020F0502020204030204" pitchFamily="34" charset="0"/>
              </a:defRPr>
            </a:lvl4pPr>
            <a:lvl5pPr marL="2057400" indent="-228600">
              <a:tabLst>
                <a:tab pos="165100" algn="l"/>
              </a:tabLst>
              <a:defRPr>
                <a:solidFill>
                  <a:schemeClr val="tx1"/>
                </a:solidFill>
                <a:latin typeface="Calibri" panose="020F0502020204030204" pitchFamily="34" charset="0"/>
              </a:defRPr>
            </a:lvl5pPr>
            <a:lvl6pPr marL="25146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6pPr>
            <a:lvl7pPr marL="29718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7pPr>
            <a:lvl8pPr marL="34290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8pPr>
            <a:lvl9pPr marL="3886200" indent="-228600" defTabSz="457200" eaLnBrk="0" fontAlgn="base" hangingPunct="0">
              <a:spcBef>
                <a:spcPct val="0"/>
              </a:spcBef>
              <a:spcAft>
                <a:spcPct val="0"/>
              </a:spcAft>
              <a:tabLst>
                <a:tab pos="165100" algn="l"/>
              </a:tabLst>
              <a:defRPr>
                <a:solidFill>
                  <a:schemeClr val="tx1"/>
                </a:solidFill>
                <a:latin typeface="Calibri" panose="020F0502020204030204" pitchFamily="34" charset="0"/>
              </a:defRPr>
            </a:lvl9pPr>
          </a:lstStyle>
          <a:p>
            <a:pPr algn="just">
              <a:lnSpc>
                <a:spcPct val="145000"/>
              </a:lnSpc>
              <a:defRPr/>
            </a:pPr>
            <a:r>
              <a:rPr lang="en-US" altLang="en-US" sz="3200" i="1" dirty="0" err="1" smtClean="0">
                <a:latin typeface="Times New Roman" panose="02020603050405020304" pitchFamily="18" charset="0"/>
                <a:cs typeface="Times New Roman" panose="02020603050405020304" pitchFamily="18" charset="0"/>
              </a:rPr>
              <a:t>Tình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huống</a:t>
            </a:r>
            <a:r>
              <a:rPr lang="en-US" altLang="en-US" sz="3200" i="1" dirty="0" smtClean="0">
                <a:latin typeface="Times New Roman" panose="02020603050405020304" pitchFamily="18" charset="0"/>
                <a:cs typeface="Times New Roman" panose="02020603050405020304" pitchFamily="18" charset="0"/>
              </a:rPr>
              <a:t> 2: </a:t>
            </a:r>
            <a:r>
              <a:rPr lang="en-US" altLang="en-US" sz="3200" i="1" dirty="0" err="1" smtClean="0">
                <a:latin typeface="Times New Roman" panose="02020603050405020304" pitchFamily="18" charset="0"/>
                <a:cs typeface="Times New Roman" panose="02020603050405020304" pitchFamily="18" charset="0"/>
              </a:rPr>
              <a:t>Vật</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mang</a:t>
            </a:r>
            <a:r>
              <a:rPr lang="en-US" altLang="en-US" sz="3200" i="1" dirty="0" smtClean="0">
                <a:latin typeface="Times New Roman" panose="02020603050405020304" pitchFamily="18" charset="0"/>
                <a:cs typeface="Times New Roman" panose="02020603050405020304" pitchFamily="18" charset="0"/>
              </a:rPr>
              <a:t> tin: </a:t>
            </a:r>
            <a:r>
              <a:rPr lang="en-US" altLang="en-US" sz="3200" i="1" dirty="0" err="1" smtClean="0">
                <a:latin typeface="Times New Roman" panose="02020603050405020304" pitchFamily="18" charset="0"/>
                <a:cs typeface="Times New Roman" panose="02020603050405020304" pitchFamily="18" charset="0"/>
              </a:rPr>
              <a:t>không</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có</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bác</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sĩ</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nghe</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trực</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tiếp</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nhịp</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tim</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của</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bệnh</a:t>
            </a:r>
            <a:r>
              <a:rPr lang="en-US" altLang="en-US" sz="3200" i="1" dirty="0" smtClean="0">
                <a:latin typeface="Times New Roman" panose="02020603050405020304" pitchFamily="18" charset="0"/>
                <a:cs typeface="Times New Roman" panose="02020603050405020304" pitchFamily="18" charset="0"/>
              </a:rPr>
              <a:t> </a:t>
            </a:r>
            <a:r>
              <a:rPr lang="en-US" altLang="en-US" sz="3200" i="1" dirty="0" err="1" smtClean="0">
                <a:latin typeface="Times New Roman" panose="02020603050405020304" pitchFamily="18" charset="0"/>
                <a:cs typeface="Times New Roman" panose="02020603050405020304" pitchFamily="18" charset="0"/>
              </a:rPr>
              <a:t>nhân</a:t>
            </a:r>
            <a:r>
              <a:rPr lang="en-US" altLang="en-US" sz="3200" i="1" dirty="0" smtClean="0">
                <a:latin typeface="Times New Roman" panose="02020603050405020304" pitchFamily="18" charset="0"/>
                <a:cs typeface="Times New Roman" panose="02020603050405020304" pitchFamily="18" charset="0"/>
              </a:rPr>
              <a:t>.</a:t>
            </a:r>
            <a:endParaRPr lang="en-US" alt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7430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ChangeArrowheads="1"/>
          </p:cNvSpPr>
          <p:nvPr/>
        </p:nvSpPr>
        <p:spPr bwMode="auto">
          <a:xfrm>
            <a:off x="4419600" y="462673"/>
            <a:ext cx="2546350" cy="584200"/>
          </a:xfrm>
          <a:prstGeom prst="rect">
            <a:avLst/>
          </a:prstGeom>
          <a:solidFill>
            <a:schemeClr val="accent4">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3200">
                <a:latin typeface="Times New Roman" panose="02020603050405020304" pitchFamily="18" charset="0"/>
                <a:cs typeface="Times New Roman" panose="02020603050405020304" pitchFamily="18" charset="0"/>
              </a:rPr>
              <a:t>Bài tập về nhà</a:t>
            </a:r>
          </a:p>
        </p:txBody>
      </p:sp>
      <p:sp>
        <p:nvSpPr>
          <p:cNvPr id="5" name="Rectangle 5"/>
          <p:cNvSpPr>
            <a:spLocks noChangeArrowheads="1"/>
          </p:cNvSpPr>
          <p:nvPr/>
        </p:nvSpPr>
        <p:spPr bwMode="auto">
          <a:xfrm>
            <a:off x="670560" y="1122680"/>
            <a:ext cx="11064240" cy="1341906"/>
          </a:xfrm>
          <a:prstGeom prst="rect">
            <a:avLst/>
          </a:prstGeom>
          <a:solidFill>
            <a:schemeClr val="accent2">
              <a:lumMod val="40000"/>
              <a:lumOff val="6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lvl1pPr>
              <a:lnSpc>
                <a:spcPct val="90000"/>
              </a:lnSpc>
              <a:spcBef>
                <a:spcPts val="1000"/>
              </a:spcBef>
              <a:buFont typeface="Arial" panose="020B0604020202020204" pitchFamily="34" charset="0"/>
              <a:buChar char="•"/>
              <a:tabLst>
                <a:tab pos="103188"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103188"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103188"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103188"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103188" algn="l"/>
              </a:tabLst>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103188" algn="l"/>
              </a:tabLst>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103188" algn="l"/>
              </a:tabLst>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103188" algn="l"/>
              </a:tabLst>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103188" algn="l"/>
              </a:tabLst>
              <a:defRPr>
                <a:solidFill>
                  <a:schemeClr val="tx1"/>
                </a:solidFill>
                <a:latin typeface="Calibri" panose="020F0502020204030204" pitchFamily="34" charset="0"/>
              </a:defRPr>
            </a:lvl9pPr>
          </a:lstStyle>
          <a:p>
            <a:pPr algn="just">
              <a:lnSpc>
                <a:spcPct val="145000"/>
              </a:lnSpc>
              <a:spcBef>
                <a:spcPct val="0"/>
              </a:spcBef>
              <a:buFontTx/>
              <a:buNone/>
            </a:pP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Mỗi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biển</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báo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biểu</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tượng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hình</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ảnh</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sau</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đây</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em</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thường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thấy</a:t>
            </a:r>
            <a:r>
              <a:rPr lang="en-US" altLang="en-US" i="1" dirty="0">
                <a:latin typeface="Times New Roman" panose="02020603050405020304" pitchFamily="18" charset="0"/>
                <a:cs typeface="Times New Roman" panose="02020603050405020304" pitchFamily="18" charset="0"/>
              </a:rPr>
              <a:t> ở </a:t>
            </a:r>
            <a:r>
              <a:rPr lang="en-US" altLang="en-US" i="1" dirty="0" err="1">
                <a:latin typeface="Times New Roman" panose="02020603050405020304" pitchFamily="18" charset="0"/>
                <a:cs typeface="Times New Roman" panose="02020603050405020304" pitchFamily="18" charset="0"/>
              </a:rPr>
              <a:t>đâu</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và</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theo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em</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nó</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được</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đùng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để</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thông</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báo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điều</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gì</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cho</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mọi</a:t>
            </a:r>
            <a:r>
              <a:rPr lang="en-US" altLang="en-US" i="1" dirty="0">
                <a:latin typeface="Times New Roman" panose="02020603050405020304" pitchFamily="18" charset="0"/>
                <a:cs typeface="Times New Roman" panose="02020603050405020304" pitchFamily="18" charset="0"/>
              </a:rPr>
              <a:t> </a:t>
            </a:r>
            <a:r>
              <a:rPr lang="en-US" altLang="en-US" i="1" dirty="0" err="1">
                <a:latin typeface="Times New Roman" panose="02020603050405020304" pitchFamily="18" charset="0"/>
                <a:cs typeface="Times New Roman" panose="02020603050405020304" pitchFamily="18" charset="0"/>
              </a:rPr>
              <a:t>người</a:t>
            </a:r>
            <a:r>
              <a:rPr lang="en-US" altLang="en-US" i="1" dirty="0">
                <a:latin typeface="Times New Roman" panose="02020603050405020304" pitchFamily="18" charset="0"/>
                <a:cs typeface="Times New Roman" panose="02020603050405020304" pitchFamily="18" charset="0"/>
              </a:rPr>
              <a:t>?</a:t>
            </a:r>
            <a:endParaRPr lang="en-US" altLang="en-US" dirty="0">
              <a:latin typeface="Times New Roman" panose="02020603050405020304" pitchFamily="18" charset="0"/>
              <a:cs typeface="Times New Roman" panose="02020603050405020304" pitchFamily="18" charset="0"/>
            </a:endParaRPr>
          </a:p>
        </p:txBody>
      </p:sp>
      <p:pic>
        <p:nvPicPr>
          <p:cNvPr id="6"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6360" y="3200400"/>
            <a:ext cx="9189720" cy="291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89370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999+ Hình nền Powerpoint đẹp, đơn giản nhưng ấn tượ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344" y="-487680"/>
            <a:ext cx="12192000" cy="734568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340353" y="1351366"/>
            <a:ext cx="1608133" cy="646331"/>
          </a:xfrm>
          <a:prstGeom prst="rect">
            <a:avLst/>
          </a:prstGeom>
        </p:spPr>
        <p:txBody>
          <a:bodyPr wrap="none">
            <a:spAutoFit/>
          </a:bodyPr>
          <a:lstStyle/>
          <a:p>
            <a:r>
              <a:rPr lang="en-US" sz="3600" b="1" dirty="0" err="1">
                <a:solidFill>
                  <a:srgbClr val="FF0000"/>
                </a:solidFill>
                <a:latin typeface="Times New Roman" panose="02020603050405020304" pitchFamily="18" charset="0"/>
                <a:cs typeface="Times New Roman" panose="02020603050405020304" pitchFamily="18" charset="0"/>
              </a:rPr>
              <a:t>Dặn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dò</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6" name="Rectangle 5"/>
          <p:cNvSpPr/>
          <p:nvPr/>
        </p:nvSpPr>
        <p:spPr>
          <a:xfrm>
            <a:off x="3048000" y="2437945"/>
            <a:ext cx="6096000" cy="1569660"/>
          </a:xfrm>
          <a:prstGeom prst="rect">
            <a:avLst/>
          </a:prstGeom>
        </p:spPr>
        <p:txBody>
          <a:bodyPr>
            <a:spAutoFit/>
          </a:bodyPr>
          <a:lstStyle/>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Ghi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chép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đầy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đủ</a:t>
            </a:r>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Làm</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tập</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vở</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endParaRPr lang="en-US" sz="3200" dirty="0">
              <a:latin typeface="Times New Roman" panose="02020603050405020304" pitchFamily="18" charset="0"/>
              <a:cs typeface="Times New Roman" panose="02020603050405020304" pitchFamily="18" charset="0"/>
            </a:endParaRPr>
          </a:p>
          <a:p>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Chuẩn</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bị</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tốt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bài</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2</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345505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descr="Hình nền powerpoint slide thank you thuyết trình đẹp ấn tượng nhấ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4008" y="518160"/>
            <a:ext cx="10521272" cy="5989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48018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38200" y="1211263"/>
            <a:ext cx="50292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dirty="0">
                <a:solidFill>
                  <a:srgbClr val="FF0000"/>
                </a:solidFill>
                <a:latin typeface="Times New Roman" panose="02020603050405020304" pitchFamily="18" charset="0"/>
                <a:cs typeface="Times New Roman" panose="02020603050405020304" pitchFamily="18" charset="0"/>
              </a:rPr>
              <a:t>1. </a:t>
            </a:r>
            <a:r>
              <a:rPr lang="en-US" altLang="en-US" sz="2400" b="1" dirty="0" err="1">
                <a:solidFill>
                  <a:srgbClr val="FF0000"/>
                </a:solidFill>
                <a:latin typeface="Times New Roman" panose="02020603050405020304" pitchFamily="18" charset="0"/>
                <a:cs typeface="Times New Roman" panose="02020603050405020304" pitchFamily="18" charset="0"/>
              </a:rPr>
              <a:t>Thông</a:t>
            </a:r>
            <a:r>
              <a:rPr lang="en-US" altLang="en-US" sz="2400" b="1" dirty="0">
                <a:solidFill>
                  <a:srgbClr val="FF0000"/>
                </a:solidFill>
                <a:latin typeface="Times New Roman" panose="02020603050405020304" pitchFamily="18" charset="0"/>
                <a:cs typeface="Times New Roman" panose="02020603050405020304" pitchFamily="18" charset="0"/>
              </a:rPr>
              <a:t> tin </a:t>
            </a:r>
            <a:r>
              <a:rPr lang="en-US" altLang="en-US" sz="2400" b="1" dirty="0" err="1">
                <a:solidFill>
                  <a:srgbClr val="FF0000"/>
                </a:solidFill>
                <a:latin typeface="Times New Roman" panose="02020603050405020304" pitchFamily="18" charset="0"/>
                <a:cs typeface="Times New Roman" panose="02020603050405020304" pitchFamily="18" charset="0"/>
              </a:rPr>
              <a:t>và</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thu</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nhận</a:t>
            </a:r>
            <a:r>
              <a:rPr lang="en-US" altLang="en-US" sz="2400" b="1" dirty="0">
                <a:solidFill>
                  <a:srgbClr val="FF0000"/>
                </a:solidFill>
                <a:latin typeface="Times New Roman" panose="02020603050405020304" pitchFamily="18" charset="0"/>
                <a:cs typeface="Times New Roman" panose="02020603050405020304" pitchFamily="18" charset="0"/>
              </a:rPr>
              <a:t> </a:t>
            </a:r>
            <a:r>
              <a:rPr lang="en-US" altLang="en-US" sz="2400" b="1" dirty="0" err="1">
                <a:solidFill>
                  <a:srgbClr val="FF0000"/>
                </a:solidFill>
                <a:latin typeface="Times New Roman" panose="02020603050405020304" pitchFamily="18" charset="0"/>
                <a:cs typeface="Times New Roman" panose="02020603050405020304" pitchFamily="18" charset="0"/>
              </a:rPr>
              <a:t>thông</a:t>
            </a:r>
            <a:r>
              <a:rPr lang="en-US" altLang="en-US" sz="2400" b="1" dirty="0">
                <a:solidFill>
                  <a:srgbClr val="FF0000"/>
                </a:solidFill>
                <a:latin typeface="Times New Roman" panose="02020603050405020304" pitchFamily="18" charset="0"/>
                <a:cs typeface="Times New Roman" panose="02020603050405020304" pitchFamily="18" charset="0"/>
              </a:rPr>
              <a:t> tin</a:t>
            </a:r>
          </a:p>
        </p:txBody>
      </p:sp>
      <p:sp>
        <p:nvSpPr>
          <p:cNvPr id="5" name="Text Box 4"/>
          <p:cNvSpPr txBox="1">
            <a:spLocks noChangeArrowheads="1"/>
          </p:cNvSpPr>
          <p:nvPr/>
        </p:nvSpPr>
        <p:spPr bwMode="auto">
          <a:xfrm>
            <a:off x="495299" y="1828800"/>
            <a:ext cx="11420475"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3200" dirty="0">
                <a:latin typeface="Times New Roman" panose="02020603050405020304" pitchFamily="18" charset="0"/>
                <a:cs typeface="Times New Roman" panose="02020603050405020304" pitchFamily="18" charset="0"/>
              </a:rPr>
              <a:t>	</a:t>
            </a:r>
            <a:r>
              <a:rPr lang="en-US" altLang="en-US" sz="32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3200" b="1" dirty="0">
                <a:latin typeface="Times New Roman" panose="02020603050405020304" pitchFamily="18" charset="0"/>
                <a:cs typeface="Times New Roman" panose="02020603050405020304" pitchFamily="18" charset="0"/>
                <a:sym typeface="Wingdings" panose="05000000000000000000" pitchFamily="2" charset="2"/>
              </a:rPr>
              <a:t></a:t>
            </a:r>
            <a:r>
              <a:rPr lang="en-US" altLang="en-US" sz="3200" dirty="0">
                <a:latin typeface="Times New Roman" panose="02020603050405020304" pitchFamily="18" charset="0"/>
                <a:cs typeface="Times New Roman" panose="02020603050405020304" pitchFamily="18" charset="0"/>
                <a:sym typeface="Wingdings" panose="05000000000000000000" pitchFamily="2" charset="2"/>
              </a:rPr>
              <a:t> </a:t>
            </a:r>
            <a:r>
              <a:rPr lang="en-US" altLang="en-US" sz="3200" dirty="0" err="1">
                <a:latin typeface="Times New Roman" panose="02020603050405020304" pitchFamily="18" charset="0"/>
                <a:cs typeface="Times New Roman" panose="02020603050405020304" pitchFamily="18" charset="0"/>
              </a:rPr>
              <a:t>Thông</a:t>
            </a:r>
            <a:r>
              <a:rPr lang="en-US" altLang="en-US" sz="3200" dirty="0">
                <a:latin typeface="Times New Roman" panose="02020603050405020304" pitchFamily="18" charset="0"/>
                <a:cs typeface="Times New Roman" panose="02020603050405020304" pitchFamily="18" charset="0"/>
              </a:rPr>
              <a:t> tin </a:t>
            </a:r>
            <a:r>
              <a:rPr lang="en-US" altLang="en-US" sz="3200" dirty="0" err="1">
                <a:latin typeface="Times New Roman" panose="02020603050405020304" pitchFamily="18" charset="0"/>
                <a:cs typeface="Times New Roman" panose="02020603050405020304" pitchFamily="18" charset="0"/>
              </a:rPr>
              <a:t>là</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tất</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cả</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những</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gì</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đem</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lại</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sự</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hiểu</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biết</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về</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thế</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giới</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xung</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quanh</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và</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về</a:t>
            </a:r>
            <a:r>
              <a:rPr lang="en-US" altLang="en-US" sz="3200" dirty="0">
                <a:latin typeface="Times New Roman" panose="02020603050405020304" pitchFamily="18" charset="0"/>
                <a:cs typeface="Times New Roman" panose="02020603050405020304" pitchFamily="18" charset="0"/>
              </a:rPr>
              <a:t> </a:t>
            </a:r>
            <a:r>
              <a:rPr lang="en-US" altLang="en-US" sz="3200" dirty="0" err="1">
                <a:latin typeface="Times New Roman" panose="02020603050405020304" pitchFamily="18" charset="0"/>
                <a:cs typeface="Times New Roman" panose="02020603050405020304" pitchFamily="18" charset="0"/>
              </a:rPr>
              <a:t>chính</a:t>
            </a:r>
            <a:r>
              <a:rPr lang="en-US" altLang="en-US" sz="3200" dirty="0">
                <a:latin typeface="Times New Roman" panose="02020603050405020304" pitchFamily="18" charset="0"/>
                <a:cs typeface="Times New Roman" panose="02020603050405020304" pitchFamily="18" charset="0"/>
              </a:rPr>
              <a:t> con </a:t>
            </a:r>
            <a:r>
              <a:rPr lang="en-US" altLang="en-US" sz="3200" dirty="0" err="1">
                <a:latin typeface="Times New Roman" panose="02020603050405020304" pitchFamily="18" charset="0"/>
                <a:cs typeface="Times New Roman" panose="02020603050405020304" pitchFamily="18" charset="0"/>
              </a:rPr>
              <a:t>người</a:t>
            </a:r>
            <a:r>
              <a:rPr lang="en-US" altLang="en-US" sz="3200" dirty="0">
                <a:latin typeface="Times New Roman" panose="02020603050405020304" pitchFamily="18" charset="0"/>
                <a:cs typeface="Times New Roman" panose="02020603050405020304" pitchFamily="18" charset="0"/>
              </a:rPr>
              <a:t>.</a:t>
            </a:r>
          </a:p>
        </p:txBody>
      </p:sp>
      <p:sp>
        <p:nvSpPr>
          <p:cNvPr id="6" name="Rectangle 2"/>
          <p:cNvSpPr txBox="1">
            <a:spLocks noChangeArrowheads="1"/>
          </p:cNvSpPr>
          <p:nvPr/>
        </p:nvSpPr>
        <p:spPr>
          <a:xfrm>
            <a:off x="1600200" y="328613"/>
            <a:ext cx="8534400" cy="536575"/>
          </a:xfrm>
          <a:prstGeom prst="rect">
            <a:avLst/>
          </a:prstGeom>
          <a:noFill/>
          <a:extLst>
            <a:ext uri="{91240B29-F687-4F45-9708-019B960494DF}">
              <a14:hiddenLine xmlns:a14="http://schemas.microsoft.com/office/drawing/2010/main" w="9525" cap="flat" cmpd="sng" algn="ctr">
                <a:solidFill>
                  <a:schemeClr val="tx1"/>
                </a:solidFill>
                <a:prstDash val="solid"/>
                <a:miter lim="800000"/>
                <a:headEnd/>
                <a:tailEnd/>
              </a14:hiddenLine>
            </a:ext>
          </a:ex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457200"/>
            <a:r>
              <a:rPr lang="en-US" altLang="en-US" sz="2400" b="1" dirty="0" smtClean="0">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dirty="0">
              <a:solidFill>
                <a:srgbClr val="FF0000"/>
              </a:solidFill>
              <a:latin typeface="Times New Roman" panose="02020603050405020304" pitchFamily="18" charset="0"/>
              <a:cs typeface="Times New Roman" panose="02020603050405020304" pitchFamily="18" charset="0"/>
            </a:endParaRPr>
          </a:p>
        </p:txBody>
      </p:sp>
      <p:sp>
        <p:nvSpPr>
          <p:cNvPr id="7" name="AutoShape 16"/>
          <p:cNvSpPr>
            <a:spLocks noChangeArrowheads="1"/>
          </p:cNvSpPr>
          <p:nvPr/>
        </p:nvSpPr>
        <p:spPr bwMode="auto">
          <a:xfrm>
            <a:off x="4948236" y="3061593"/>
            <a:ext cx="2514600" cy="1676400"/>
          </a:xfrm>
          <a:prstGeom prst="cloudCallout">
            <a:avLst>
              <a:gd name="adj1" fmla="val -68250"/>
              <a:gd name="adj2" fmla="val 81736"/>
            </a:avLst>
          </a:prstGeom>
          <a:solidFill>
            <a:srgbClr val="FFFF99"/>
          </a:solidFill>
          <a:ln w="9525">
            <a:solidFill>
              <a:srgbClr val="8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000" b="1"/>
              <a:t>Thông Tin là gì?</a:t>
            </a:r>
          </a:p>
        </p:txBody>
      </p:sp>
    </p:spTree>
    <p:extLst>
      <p:ext uri="{BB962C8B-B14F-4D97-AF65-F5344CB8AC3E}">
        <p14:creationId xmlns:p14="http://schemas.microsoft.com/office/powerpoint/2010/main" val="3631275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290">
                                          <p:stCondLst>
                                            <p:cond delay="0"/>
                                          </p:stCondLst>
                                        </p:cTn>
                                        <p:tgtEl>
                                          <p:spTgt spid="7"/>
                                        </p:tgtEl>
                                      </p:cBhvr>
                                    </p:animEffect>
                                    <p:anim calcmode="lin" valueType="num">
                                      <p:cBhvr>
                                        <p:cTn id="8"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13" dur="13">
                                          <p:stCondLst>
                                            <p:cond delay="325"/>
                                          </p:stCondLst>
                                        </p:cTn>
                                        <p:tgtEl>
                                          <p:spTgt spid="7"/>
                                        </p:tgtEl>
                                      </p:cBhvr>
                                      <p:to x="100000" y="60000"/>
                                    </p:animScale>
                                    <p:animScale>
                                      <p:cBhvr>
                                        <p:cTn id="14" dur="83" decel="50000">
                                          <p:stCondLst>
                                            <p:cond delay="338"/>
                                          </p:stCondLst>
                                        </p:cTn>
                                        <p:tgtEl>
                                          <p:spTgt spid="7"/>
                                        </p:tgtEl>
                                      </p:cBhvr>
                                      <p:to x="100000" y="100000"/>
                                    </p:animScale>
                                    <p:animScale>
                                      <p:cBhvr>
                                        <p:cTn id="15" dur="13">
                                          <p:stCondLst>
                                            <p:cond delay="656"/>
                                          </p:stCondLst>
                                        </p:cTn>
                                        <p:tgtEl>
                                          <p:spTgt spid="7"/>
                                        </p:tgtEl>
                                      </p:cBhvr>
                                      <p:to x="100000" y="80000"/>
                                    </p:animScale>
                                    <p:animScale>
                                      <p:cBhvr>
                                        <p:cTn id="16" dur="83" decel="50000">
                                          <p:stCondLst>
                                            <p:cond delay="669"/>
                                          </p:stCondLst>
                                        </p:cTn>
                                        <p:tgtEl>
                                          <p:spTgt spid="7"/>
                                        </p:tgtEl>
                                      </p:cBhvr>
                                      <p:to x="100000" y="100000"/>
                                    </p:animScale>
                                    <p:animScale>
                                      <p:cBhvr>
                                        <p:cTn id="17" dur="13">
                                          <p:stCondLst>
                                            <p:cond delay="821"/>
                                          </p:stCondLst>
                                        </p:cTn>
                                        <p:tgtEl>
                                          <p:spTgt spid="7"/>
                                        </p:tgtEl>
                                      </p:cBhvr>
                                      <p:to x="100000" y="90000"/>
                                    </p:animScale>
                                    <p:animScale>
                                      <p:cBhvr>
                                        <p:cTn id="18" dur="83" decel="50000">
                                          <p:stCondLst>
                                            <p:cond delay="834"/>
                                          </p:stCondLst>
                                        </p:cTn>
                                        <p:tgtEl>
                                          <p:spTgt spid="7"/>
                                        </p:tgtEl>
                                      </p:cBhvr>
                                      <p:to x="100000" y="100000"/>
                                    </p:animScale>
                                    <p:animScale>
                                      <p:cBhvr>
                                        <p:cTn id="19" dur="13">
                                          <p:stCondLst>
                                            <p:cond delay="904"/>
                                          </p:stCondLst>
                                        </p:cTn>
                                        <p:tgtEl>
                                          <p:spTgt spid="7"/>
                                        </p:tgtEl>
                                      </p:cBhvr>
                                      <p:to x="100000" y="95000"/>
                                    </p:animScale>
                                    <p:animScale>
                                      <p:cBhvr>
                                        <p:cTn id="20" dur="83" decel="50000">
                                          <p:stCondLst>
                                            <p:cond delay="917"/>
                                          </p:stCondLst>
                                        </p:cTn>
                                        <p:tgtEl>
                                          <p:spTgt spid="7"/>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38200" y="1211263"/>
            <a:ext cx="50292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a:latin typeface="Times New Roman" panose="02020603050405020304" pitchFamily="18" charset="0"/>
                <a:cs typeface="Times New Roman" panose="02020603050405020304" pitchFamily="18" charset="0"/>
              </a:rPr>
              <a:t>1. Thông tin và thu nhận thông tin</a:t>
            </a:r>
          </a:p>
        </p:txBody>
      </p:sp>
      <p:sp>
        <p:nvSpPr>
          <p:cNvPr id="5" name="Rectangle 2"/>
          <p:cNvSpPr txBox="1">
            <a:spLocks noChangeArrowheads="1"/>
          </p:cNvSpPr>
          <p:nvPr/>
        </p:nvSpPr>
        <p:spPr bwMode="auto">
          <a:xfrm>
            <a:off x="304800" y="457200"/>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pic>
        <p:nvPicPr>
          <p:cNvPr id="6" name="Picture 6" descr="IN POSTER QUẢNG CÁO GIÁ RẺ HÀ NỘI – In ấn chuyên nghiệp Thành Đô"/>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63725"/>
            <a:ext cx="4667250"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Ban Tuyên giáo Trung ương: Quyết liệt công tác chỉ đạo, định hướng thông  tin, tuyên truyền về phòng, chống dịch COVID-19 | Tạp chí Tuyên giá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799" y="1863725"/>
            <a:ext cx="5057775" cy="4621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45016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0" descr="h1 copy"/>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4875" y="3487738"/>
            <a:ext cx="1816100" cy="215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13"/>
          <p:cNvSpPr>
            <a:spLocks noChangeArrowheads="1"/>
          </p:cNvSpPr>
          <p:nvPr/>
        </p:nvSpPr>
        <p:spPr bwMode="auto">
          <a:xfrm>
            <a:off x="2660650" y="1042988"/>
            <a:ext cx="4724400" cy="1981200"/>
          </a:xfrm>
          <a:prstGeom prst="cloudCallout">
            <a:avLst>
              <a:gd name="adj1" fmla="val -37972"/>
              <a:gd name="adj2" fmla="val 110014"/>
            </a:avLst>
          </a:prstGeom>
          <a:gradFill rotWithShape="1">
            <a:gsLst>
              <a:gs pos="0">
                <a:srgbClr val="FFFFFF"/>
              </a:gs>
              <a:gs pos="100000">
                <a:srgbClr val="FF99FF"/>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dirty="0" err="1">
                <a:latin typeface="Times New Roman" panose="02020603050405020304" pitchFamily="18" charset="0"/>
                <a:cs typeface="Times New Roman" panose="02020603050405020304" pitchFamily="18" charset="0"/>
              </a:rPr>
              <a:t>Chúng</a:t>
            </a:r>
            <a:r>
              <a:rPr lang="en-US" altLang="en-US" sz="2400" dirty="0">
                <a:latin typeface="Times New Roman" panose="02020603050405020304" pitchFamily="18" charset="0"/>
                <a:cs typeface="Times New Roman" panose="02020603050405020304" pitchFamily="18" charset="0"/>
              </a:rPr>
              <a:t> ta </a:t>
            </a:r>
            <a:r>
              <a:rPr lang="en-US" altLang="en-US" sz="2400" dirty="0" err="1">
                <a:latin typeface="Times New Roman" panose="02020603050405020304" pitchFamily="18" charset="0"/>
                <a:cs typeface="Times New Roman" panose="02020603050405020304" pitchFamily="18" charset="0"/>
              </a:rPr>
              <a:t>biết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được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điều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gì</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từ</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những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âm</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thanh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hình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ảnh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trên</a:t>
            </a:r>
            <a:r>
              <a:rPr lang="en-US" altLang="en-US" sz="2400" dirty="0">
                <a:latin typeface="Times New Roman" panose="02020603050405020304" pitchFamily="18" charset="0"/>
                <a:cs typeface="Times New Roman" panose="02020603050405020304" pitchFamily="18" charset="0"/>
              </a:rPr>
              <a:t>?</a:t>
            </a:r>
          </a:p>
        </p:txBody>
      </p:sp>
      <p:sp>
        <p:nvSpPr>
          <p:cNvPr id="6" name="Oval 17"/>
          <p:cNvSpPr>
            <a:spLocks noChangeArrowheads="1"/>
          </p:cNvSpPr>
          <p:nvPr/>
        </p:nvSpPr>
        <p:spPr bwMode="auto">
          <a:xfrm>
            <a:off x="9128919" y="4038600"/>
            <a:ext cx="442912" cy="381000"/>
          </a:xfrm>
          <a:prstGeom prst="ellipse">
            <a:avLst/>
          </a:prstGeom>
          <a:solidFill>
            <a:srgbClr val="FF0000"/>
          </a:solidFill>
          <a:ln>
            <a:noFill/>
          </a:ln>
          <a:effectLst/>
          <a:extLst>
            <a:ext uri="{91240B29-F687-4F45-9708-019B960494DF}">
              <a14:hiddenLine xmlns:a14="http://schemas.microsoft.com/office/drawing/2010/main" w="9525">
                <a:solidFill>
                  <a:schemeClr val="folHlink"/>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p>
        </p:txBody>
      </p:sp>
      <p:pic>
        <p:nvPicPr>
          <p:cNvPr id="7" name="Picture 18" descr="radio"/>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69300" y="1181100"/>
            <a:ext cx="151923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28" descr="boy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5334000"/>
            <a:ext cx="962025"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AutoShape 29"/>
          <p:cNvSpPr>
            <a:spLocks noChangeArrowheads="1"/>
          </p:cNvSpPr>
          <p:nvPr/>
        </p:nvSpPr>
        <p:spPr bwMode="auto">
          <a:xfrm>
            <a:off x="2652712" y="1047750"/>
            <a:ext cx="4327327" cy="1981200"/>
          </a:xfrm>
          <a:prstGeom prst="cloudCallout">
            <a:avLst>
              <a:gd name="adj1" fmla="val -37162"/>
              <a:gd name="adj2" fmla="val 106171"/>
            </a:avLst>
          </a:prstGeom>
          <a:gradFill rotWithShape="1">
            <a:gsLst>
              <a:gs pos="0">
                <a:srgbClr val="FFFFFF"/>
              </a:gs>
              <a:gs pos="100000">
                <a:srgbClr val="FF99FF"/>
              </a:gs>
            </a:gsLst>
            <a:path path="rect">
              <a:fillToRect l="50000" t="50000" r="50000" b="50000"/>
            </a:path>
          </a:gra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Tx/>
              <a:buNone/>
            </a:pPr>
            <a:r>
              <a:rPr lang="en-US" altLang="en-US" sz="2400" dirty="0" err="1">
                <a:latin typeface="Times New Roman" panose="02020603050405020304" pitchFamily="18" charset="0"/>
                <a:cs typeface="Times New Roman" panose="02020603050405020304" pitchFamily="18" charset="0"/>
              </a:rPr>
              <a:t>Làm</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thế</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nào</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biết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được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những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thông</a:t>
            </a:r>
            <a:r>
              <a:rPr lang="en-US" altLang="en-US" sz="2400" dirty="0">
                <a:latin typeface="Times New Roman" panose="02020603050405020304" pitchFamily="18" charset="0"/>
                <a:cs typeface="Times New Roman" panose="02020603050405020304" pitchFamily="18" charset="0"/>
              </a:rPr>
              <a:t> tin </a:t>
            </a:r>
            <a:r>
              <a:rPr lang="en-US" altLang="en-US" sz="2400" dirty="0" err="1">
                <a:latin typeface="Times New Roman" panose="02020603050405020304" pitchFamily="18" charset="0"/>
                <a:cs typeface="Times New Roman" panose="02020603050405020304" pitchFamily="18" charset="0"/>
              </a:rPr>
              <a:t>trên</a:t>
            </a:r>
            <a:r>
              <a:rPr lang="en-US" altLang="en-US" sz="2400" dirty="0">
                <a:latin typeface="Times New Roman" panose="02020603050405020304" pitchFamily="18" charset="0"/>
                <a:cs typeface="Times New Roman" panose="02020603050405020304" pitchFamily="18" charset="0"/>
              </a:rPr>
              <a:t>?</a:t>
            </a:r>
          </a:p>
        </p:txBody>
      </p:sp>
      <p:sp>
        <p:nvSpPr>
          <p:cNvPr id="11" name="AutoShape 30"/>
          <p:cNvSpPr>
            <a:spLocks noChangeArrowheads="1"/>
          </p:cNvSpPr>
          <p:nvPr/>
        </p:nvSpPr>
        <p:spPr bwMode="auto">
          <a:xfrm>
            <a:off x="7507287" y="2507456"/>
            <a:ext cx="762000" cy="228600"/>
          </a:xfrm>
          <a:prstGeom prst="leftArrow">
            <a:avLst>
              <a:gd name="adj1" fmla="val 50000"/>
              <a:gd name="adj2" fmla="val 8333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p>
        </p:txBody>
      </p:sp>
      <p:sp>
        <p:nvSpPr>
          <p:cNvPr id="12" name="AutoShape 31"/>
          <p:cNvSpPr>
            <a:spLocks noChangeArrowheads="1"/>
          </p:cNvSpPr>
          <p:nvPr/>
        </p:nvSpPr>
        <p:spPr bwMode="auto">
          <a:xfrm>
            <a:off x="7652147" y="4366409"/>
            <a:ext cx="762000" cy="228600"/>
          </a:xfrm>
          <a:prstGeom prst="leftArrow">
            <a:avLst>
              <a:gd name="adj1" fmla="val 50000"/>
              <a:gd name="adj2" fmla="val 83333"/>
            </a:avLst>
          </a:prstGeom>
          <a:solidFill>
            <a:srgbClr val="FF99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endParaRPr lang="en-US" altLang="en-US" sz="1800"/>
          </a:p>
        </p:txBody>
      </p:sp>
      <p:sp>
        <p:nvSpPr>
          <p:cNvPr id="13" name="Text Box 32"/>
          <p:cNvSpPr txBox="1">
            <a:spLocks noChangeArrowheads="1"/>
          </p:cNvSpPr>
          <p:nvPr/>
        </p:nvSpPr>
        <p:spPr bwMode="auto">
          <a:xfrm>
            <a:off x="539750" y="2004984"/>
            <a:ext cx="715645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dirty="0" err="1">
                <a:latin typeface="Times New Roman" panose="02020603050405020304" pitchFamily="18" charset="0"/>
                <a:cs typeface="Times New Roman" panose="02020603050405020304" pitchFamily="18" charset="0"/>
              </a:rPr>
              <a:t>Âm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thanh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về</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dự</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báo</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thời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tiết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cho</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em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biết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về</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tình</a:t>
            </a:r>
            <a:r>
              <a:rPr lang="en-US" altLang="en-US" dirty="0">
                <a:latin typeface="Times New Roman" panose="02020603050405020304" pitchFamily="18" charset="0"/>
                <a:cs typeface="Times New Roman" panose="02020603050405020304" pitchFamily="18" charset="0"/>
              </a:rPr>
              <a:t> </a:t>
            </a:r>
          </a:p>
          <a:p>
            <a:pPr algn="just" eaLnBrk="1" hangingPunct="1">
              <a:lnSpc>
                <a:spcPct val="100000"/>
              </a:lnSpc>
              <a:spcBef>
                <a:spcPct val="0"/>
              </a:spcBef>
              <a:buFontTx/>
              <a:buNone/>
            </a:pPr>
            <a:r>
              <a:rPr lang="en-US" altLang="en-US" dirty="0" err="1">
                <a:latin typeface="Times New Roman" panose="02020603050405020304" pitchFamily="18" charset="0"/>
                <a:cs typeface="Times New Roman" panose="02020603050405020304" pitchFamily="18" charset="0"/>
              </a:rPr>
              <a:t>hình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thời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tiết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nắng</a:t>
            </a:r>
            <a:r>
              <a:rPr lang="en-US" altLang="en-US" dirty="0">
                <a:latin typeface="Times New Roman" panose="02020603050405020304" pitchFamily="18" charset="0"/>
                <a:cs typeface="Times New Roman" panose="02020603050405020304" pitchFamily="18" charset="0"/>
              </a:rPr>
              <a:t>/</a:t>
            </a:r>
            <a:r>
              <a:rPr lang="en-US" altLang="en-US" dirty="0" err="1">
                <a:latin typeface="Times New Roman" panose="02020603050405020304" pitchFamily="18" charset="0"/>
                <a:cs typeface="Times New Roman" panose="02020603050405020304" pitchFamily="18" charset="0"/>
              </a:rPr>
              <a:t>mưa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nhiệt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độ</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cao</a:t>
            </a:r>
            <a:r>
              <a:rPr lang="en-US" altLang="en-US" dirty="0">
                <a:latin typeface="Times New Roman" panose="02020603050405020304" pitchFamily="18" charset="0"/>
                <a:cs typeface="Times New Roman" panose="02020603050405020304" pitchFamily="18" charset="0"/>
              </a:rPr>
              <a:t>/</a:t>
            </a:r>
            <a:r>
              <a:rPr lang="en-US" altLang="en-US" dirty="0" err="1">
                <a:latin typeface="Times New Roman" panose="02020603050405020304" pitchFamily="18" charset="0"/>
                <a:cs typeface="Times New Roman" panose="02020603050405020304" pitchFamily="18" charset="0"/>
              </a:rPr>
              <a:t>thấp</a:t>
            </a:r>
            <a:r>
              <a:rPr lang="en-US" altLang="en-US" dirty="0">
                <a:latin typeface="Times New Roman" panose="02020603050405020304" pitchFamily="18" charset="0"/>
                <a:cs typeface="Times New Roman" panose="02020603050405020304" pitchFamily="18" charset="0"/>
              </a:rPr>
              <a:t>.</a:t>
            </a:r>
          </a:p>
        </p:txBody>
      </p:sp>
      <p:sp>
        <p:nvSpPr>
          <p:cNvPr id="14" name="Text Box 33"/>
          <p:cNvSpPr txBox="1">
            <a:spLocks noChangeArrowheads="1"/>
          </p:cNvSpPr>
          <p:nvPr/>
        </p:nvSpPr>
        <p:spPr bwMode="auto">
          <a:xfrm>
            <a:off x="275616" y="3673911"/>
            <a:ext cx="7420584"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dirty="0" err="1">
                <a:latin typeface="Times New Roman" panose="02020603050405020304" pitchFamily="18" charset="0"/>
                <a:cs typeface="Times New Roman" panose="02020603050405020304" pitchFamily="18" charset="0"/>
              </a:rPr>
              <a:t>Hình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ảnh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đèn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tín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hiệu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cho</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em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biết</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đèn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đỏ</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đang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bật</a:t>
            </a:r>
            <a:r>
              <a:rPr lang="en-US" altLang="en-US" dirty="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báo</a:t>
            </a:r>
            <a:r>
              <a:rPr lang="en-US" altLang="en-US" dirty="0" smtClean="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hiệu</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để</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các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phương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tiện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tham</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gia</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giao</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thông</a:t>
            </a:r>
            <a:r>
              <a:rPr lang="en-US" altLang="en-US" dirty="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dừng</a:t>
            </a:r>
            <a:r>
              <a:rPr lang="en-US" altLang="en-US" dirty="0" smtClean="0">
                <a:latin typeface="Times New Roman" panose="02020603050405020304" pitchFamily="18" charset="0"/>
                <a:cs typeface="Times New Roman" panose="02020603050405020304" pitchFamily="18" charset="0"/>
              </a:rPr>
              <a:t> </a:t>
            </a:r>
            <a:r>
              <a:rPr lang="en-US" altLang="en-US" dirty="0" err="1" smtClean="0">
                <a:latin typeface="Times New Roman" panose="02020603050405020304" pitchFamily="18" charset="0"/>
                <a:cs typeface="Times New Roman" panose="02020603050405020304" pitchFamily="18" charset="0"/>
              </a:rPr>
              <a:t>lại</a:t>
            </a:r>
            <a:r>
              <a:rPr lang="en-US" altLang="en-US" dirty="0" smtClean="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trước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vạch</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sơn</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trắng</a:t>
            </a:r>
            <a:r>
              <a:rPr lang="en-US" altLang="en-US" dirty="0">
                <a:latin typeface="Times New Roman" panose="02020603050405020304" pitchFamily="18" charset="0"/>
                <a:cs typeface="Times New Roman" panose="02020603050405020304" pitchFamily="18" charset="0"/>
              </a:rPr>
              <a:t>.</a:t>
            </a:r>
          </a:p>
        </p:txBody>
      </p:sp>
      <p:sp>
        <p:nvSpPr>
          <p:cNvPr id="15" name="Rectangle 2"/>
          <p:cNvSpPr txBox="1">
            <a:spLocks noChangeArrowheads="1"/>
          </p:cNvSpPr>
          <p:nvPr/>
        </p:nvSpPr>
        <p:spPr bwMode="auto">
          <a:xfrm>
            <a:off x="361950" y="449263"/>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104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trips(downLeft)">
                                      <p:cBhvr>
                                        <p:cTn id="12" dur="1000"/>
                                        <p:tgtEl>
                                          <p:spTgt spid="4"/>
                                        </p:tgtEl>
                                      </p:cBhvr>
                                    </p:animEffect>
                                  </p:childTnLst>
                                </p:cTn>
                              </p:par>
                              <p:par>
                                <p:cTn id="13" presetID="18" presetClass="entr" presetSubtype="12"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trips(downLeft)">
                                      <p:cBhvr>
                                        <p:cTn id="15" dur="500"/>
                                        <p:tgtEl>
                                          <p:spTgt spid="6"/>
                                        </p:tgtEl>
                                      </p:cBhvr>
                                    </p:animEffect>
                                  </p:childTnLst>
                                </p:cTn>
                              </p:par>
                              <p:par>
                                <p:cTn id="16" presetID="30" presetClass="emph" presetSubtype="0" repeatCount="indefinite" fill="hold" nodeType="withEffect">
                                  <p:stCondLst>
                                    <p:cond delay="0"/>
                                  </p:stCondLst>
                                  <p:childTnLst>
                                    <p:animClr clrSpc="hsl" dir="cw">
                                      <p:cBhvr override="childStyle">
                                        <p:cTn id="17" dur="500" fill="hold"/>
                                        <p:tgtEl>
                                          <p:spTgt spid="6"/>
                                        </p:tgtEl>
                                        <p:attrNameLst>
                                          <p:attrName>style.color</p:attrName>
                                        </p:attrNameLst>
                                      </p:cBhvr>
                                      <p:by>
                                        <p:hsl h="0" s="12549" l="25098"/>
                                      </p:by>
                                    </p:animClr>
                                    <p:animClr clrSpc="hsl" dir="cw">
                                      <p:cBhvr>
                                        <p:cTn id="18" dur="500" fill="hold"/>
                                        <p:tgtEl>
                                          <p:spTgt spid="6"/>
                                        </p:tgtEl>
                                        <p:attrNameLst>
                                          <p:attrName>fillcolor</p:attrName>
                                        </p:attrNameLst>
                                      </p:cBhvr>
                                      <p:by>
                                        <p:hsl h="0" s="12549" l="25098"/>
                                      </p:by>
                                    </p:animClr>
                                    <p:animClr clrSpc="hsl" dir="cw">
                                      <p:cBhvr>
                                        <p:cTn id="19" dur="500" fill="hold"/>
                                        <p:tgtEl>
                                          <p:spTgt spid="6"/>
                                        </p:tgtEl>
                                        <p:attrNameLst>
                                          <p:attrName>stroke.color</p:attrName>
                                        </p:attrNameLst>
                                      </p:cBhvr>
                                      <p:by>
                                        <p:hsl h="0" s="12549" l="25098"/>
                                      </p:by>
                                    </p:animClr>
                                    <p:set>
                                      <p:cBhvr>
                                        <p:cTn id="20" dur="500" fill="hold"/>
                                        <p:tgtEl>
                                          <p:spTgt spid="6"/>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ppt_x"/>
                                          </p:val>
                                        </p:tav>
                                        <p:tav tm="100000">
                                          <p:val>
                                            <p:strVal val="#ppt_x"/>
                                          </p:val>
                                        </p:tav>
                                      </p:tavLst>
                                    </p:anim>
                                    <p:anim calcmode="lin" valueType="num">
                                      <p:cBhvr additive="base">
                                        <p:cTn id="3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5"/>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9"/>
                                        </p:tgtEl>
                                        <p:attrNameLst>
                                          <p:attrName>style.visibility</p:attrName>
                                        </p:attrNameLst>
                                      </p:cBhvr>
                                      <p:to>
                                        <p:strVal val="hidden"/>
                                      </p:to>
                                    </p:set>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1+#ppt_w/2"/>
                                          </p:val>
                                        </p:tav>
                                        <p:tav tm="100000">
                                          <p:val>
                                            <p:strVal val="#ppt_x"/>
                                          </p:val>
                                        </p:tav>
                                      </p:tavLst>
                                    </p:anim>
                                    <p:anim calcmode="lin" valueType="num">
                                      <p:cBhvr additive="base">
                                        <p:cTn id="42" dur="500" fill="hold"/>
                                        <p:tgtEl>
                                          <p:spTgt spid="11"/>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1+#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1+#ppt_w/2"/>
                                          </p:val>
                                        </p:tav>
                                        <p:tav tm="100000">
                                          <p:val>
                                            <p:strVal val="#ppt_x"/>
                                          </p:val>
                                        </p:tav>
                                      </p:tavLst>
                                    </p:anim>
                                    <p:anim calcmode="lin" valueType="num">
                                      <p:cBhvr additive="base">
                                        <p:cTn id="52" dur="500" fill="hold"/>
                                        <p:tgtEl>
                                          <p:spTgt spid="14"/>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1+#ppt_w/2"/>
                                          </p:val>
                                        </p:tav>
                                        <p:tav tm="100000">
                                          <p:val>
                                            <p:strVal val="#ppt_x"/>
                                          </p:val>
                                        </p:tav>
                                      </p:tavLst>
                                    </p:anim>
                                    <p:anim calcmode="lin" valueType="num">
                                      <p:cBhvr additive="base">
                                        <p:cTn id="56"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6" presetClass="exit" presetSubtype="26" fill="hold" grpId="1" nodeType="clickEffect">
                                  <p:stCondLst>
                                    <p:cond delay="0"/>
                                  </p:stCondLst>
                                  <p:childTnLst>
                                    <p:animEffect transition="out" filter="barn(inHorizontal)">
                                      <p:cBhvr>
                                        <p:cTn id="60" dur="500"/>
                                        <p:tgtEl>
                                          <p:spTgt spid="13"/>
                                        </p:tgtEl>
                                      </p:cBhvr>
                                    </p:animEffect>
                                    <p:set>
                                      <p:cBhvr>
                                        <p:cTn id="61" dur="1" fill="hold">
                                          <p:stCondLst>
                                            <p:cond delay="499"/>
                                          </p:stCondLst>
                                        </p:cTn>
                                        <p:tgtEl>
                                          <p:spTgt spid="13"/>
                                        </p:tgtEl>
                                        <p:attrNameLst>
                                          <p:attrName>style.visibility</p:attrName>
                                        </p:attrNameLst>
                                      </p:cBhvr>
                                      <p:to>
                                        <p:strVal val="hidden"/>
                                      </p:to>
                                    </p:set>
                                  </p:childTnLst>
                                </p:cTn>
                              </p:par>
                              <p:par>
                                <p:cTn id="62" presetID="16" presetClass="exit" presetSubtype="26" fill="hold" grpId="1" nodeType="withEffect">
                                  <p:stCondLst>
                                    <p:cond delay="0"/>
                                  </p:stCondLst>
                                  <p:childTnLst>
                                    <p:animEffect transition="out" filter="barn(inHorizontal)">
                                      <p:cBhvr>
                                        <p:cTn id="63" dur="500"/>
                                        <p:tgtEl>
                                          <p:spTgt spid="14"/>
                                        </p:tgtEl>
                                      </p:cBhvr>
                                    </p:animEffect>
                                    <p:set>
                                      <p:cBhvr>
                                        <p:cTn id="64" dur="1" fill="hold">
                                          <p:stCondLst>
                                            <p:cond delay="499"/>
                                          </p:stCondLst>
                                        </p:cTn>
                                        <p:tgtEl>
                                          <p:spTgt spid="14"/>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500" fill="hold"/>
                                        <p:tgtEl>
                                          <p:spTgt spid="9"/>
                                        </p:tgtEl>
                                        <p:attrNameLst>
                                          <p:attrName>ppt_x</p:attrName>
                                        </p:attrNameLst>
                                      </p:cBhvr>
                                      <p:tavLst>
                                        <p:tav tm="0">
                                          <p:val>
                                            <p:strVal val="#ppt_x"/>
                                          </p:val>
                                        </p:tav>
                                        <p:tav tm="100000">
                                          <p:val>
                                            <p:strVal val="#ppt_x"/>
                                          </p:val>
                                        </p:tav>
                                      </p:tavLst>
                                    </p:anim>
                                    <p:anim calcmode="lin" valueType="num">
                                      <p:cBhvr additive="base">
                                        <p:cTn id="70" dur="500" fill="hold"/>
                                        <p:tgtEl>
                                          <p:spTgt spid="9"/>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ppt_x"/>
                                          </p:val>
                                        </p:tav>
                                        <p:tav tm="100000">
                                          <p:val>
                                            <p:strVal val="#ppt_x"/>
                                          </p:val>
                                        </p:tav>
                                      </p:tavLst>
                                    </p:anim>
                                    <p:anim calcmode="lin" valueType="num">
                                      <p:cBhvr additive="base">
                                        <p:cTn id="7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xit" presetSubtype="0" fill="hold" grpId="1" nodeType="clickEffect">
                                  <p:stCondLst>
                                    <p:cond delay="0"/>
                                  </p:stCondLst>
                                  <p:childTnLst>
                                    <p:set>
                                      <p:cBhvr>
                                        <p:cTn id="78" dur="1" fill="hold">
                                          <p:stCondLst>
                                            <p:cond delay="0"/>
                                          </p:stCondLst>
                                        </p:cTn>
                                        <p:tgtEl>
                                          <p:spTgt spid="10"/>
                                        </p:tgtEl>
                                        <p:attrNameLst>
                                          <p:attrName>style.visibility</p:attrName>
                                        </p:attrNameLst>
                                      </p:cBhvr>
                                      <p:to>
                                        <p:strVal val="hidden"/>
                                      </p:to>
                                    </p:set>
                                  </p:childTnLst>
                                </p:cTn>
                              </p:par>
                              <p:par>
                                <p:cTn id="79" presetID="1" presetClass="exit" presetSubtype="0" fill="hold" nodeType="withEffect">
                                  <p:stCondLst>
                                    <p:cond delay="0"/>
                                  </p:stCondLst>
                                  <p:childTnLst>
                                    <p:set>
                                      <p:cBhvr>
                                        <p:cTn id="80"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10" grpId="0" animBg="1"/>
      <p:bldP spid="10" grpId="1" animBg="1"/>
      <p:bldP spid="13" grpId="0"/>
      <p:bldP spid="13" grpId="1"/>
      <p:bldP spid="14" grpId="0"/>
      <p:bldP spid="1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38200" y="1211263"/>
            <a:ext cx="50292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a:latin typeface="Times New Roman" panose="02020603050405020304" pitchFamily="18" charset="0"/>
                <a:cs typeface="Times New Roman" panose="02020603050405020304" pitchFamily="18" charset="0"/>
              </a:rPr>
              <a:t>1. Thông tin và thu nhận thông tin</a:t>
            </a:r>
          </a:p>
        </p:txBody>
      </p:sp>
      <p:sp>
        <p:nvSpPr>
          <p:cNvPr id="5" name="Rectangle 2"/>
          <p:cNvSpPr txBox="1">
            <a:spLocks noChangeArrowheads="1"/>
          </p:cNvSpPr>
          <p:nvPr/>
        </p:nvSpPr>
        <p:spPr bwMode="auto">
          <a:xfrm>
            <a:off x="304800" y="457200"/>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pic>
        <p:nvPicPr>
          <p:cNvPr id="6" name="Picture 2" descr="Sở Giáo Dục Và Đào Tạo Vĩnh Phú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884363"/>
            <a:ext cx="5334000" cy="319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4" descr="Học tiếng anh bằng cả 5 giác quan | by Tôi Có Thể Viết | Med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6525" y="1673226"/>
            <a:ext cx="4343400" cy="327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9"/>
          <p:cNvSpPr>
            <a:spLocks noChangeArrowheads="1"/>
          </p:cNvSpPr>
          <p:nvPr/>
        </p:nvSpPr>
        <p:spPr bwMode="auto">
          <a:xfrm>
            <a:off x="785812" y="5164138"/>
            <a:ext cx="10744201" cy="954087"/>
          </a:xfrm>
          <a:prstGeom prst="rect">
            <a:avLst/>
          </a:prstGeom>
          <a:solidFill>
            <a:srgbClr val="0020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dirty="0">
                <a:solidFill>
                  <a:schemeClr val="bg1"/>
                </a:solidFill>
                <a:latin typeface="Times New Roman" panose="02020603050405020304" pitchFamily="18" charset="0"/>
                <a:cs typeface="Times New Roman" panose="02020603050405020304" pitchFamily="18" charset="0"/>
                <a:sym typeface="Wingdings" panose="05000000000000000000" pitchFamily="2" charset="2"/>
              </a:rPr>
              <a:t> </a:t>
            </a:r>
            <a:r>
              <a:rPr lang="en-US" altLang="en-US" dirty="0">
                <a:solidFill>
                  <a:schemeClr val="bg1"/>
                </a:solidFill>
                <a:latin typeface="Times New Roman" panose="02020603050405020304" pitchFamily="18" charset="0"/>
                <a:cs typeface="Times New Roman" panose="02020603050405020304" pitchFamily="18" charset="0"/>
              </a:rPr>
              <a:t>Con </a:t>
            </a:r>
            <a:r>
              <a:rPr lang="en-US" altLang="en-US" dirty="0" err="1">
                <a:solidFill>
                  <a:schemeClr val="bg1"/>
                </a:solidFill>
                <a:latin typeface="Times New Roman" panose="02020603050405020304" pitchFamily="18" charset="0"/>
                <a:cs typeface="Times New Roman" panose="02020603050405020304" pitchFamily="18" charset="0"/>
              </a:rPr>
              <a:t>người</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thu</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nhận</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trực</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tiếp</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thông</a:t>
            </a:r>
            <a:r>
              <a:rPr lang="en-US" altLang="en-US" dirty="0">
                <a:solidFill>
                  <a:schemeClr val="bg1"/>
                </a:solidFill>
                <a:latin typeface="Times New Roman" panose="02020603050405020304" pitchFamily="18" charset="0"/>
                <a:cs typeface="Times New Roman" panose="02020603050405020304" pitchFamily="18" charset="0"/>
              </a:rPr>
              <a:t> tin </a:t>
            </a:r>
            <a:r>
              <a:rPr lang="en-US" altLang="en-US" dirty="0" err="1">
                <a:solidFill>
                  <a:schemeClr val="bg1"/>
                </a:solidFill>
                <a:latin typeface="Times New Roman" panose="02020603050405020304" pitchFamily="18" charset="0"/>
                <a:cs typeface="Times New Roman" panose="02020603050405020304" pitchFamily="18" charset="0"/>
              </a:rPr>
              <a:t>về</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thế</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giới</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xung</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quanh</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nhờ</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các</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giác</a:t>
            </a:r>
            <a:r>
              <a:rPr lang="en-US" altLang="en-US" dirty="0">
                <a:solidFill>
                  <a:schemeClr val="bg1"/>
                </a:solidFill>
                <a:latin typeface="Times New Roman" panose="02020603050405020304" pitchFamily="18" charset="0"/>
                <a:cs typeface="Times New Roman" panose="02020603050405020304" pitchFamily="18" charset="0"/>
              </a:rPr>
              <a:t> </a:t>
            </a:r>
            <a:r>
              <a:rPr lang="en-US" altLang="en-US" dirty="0" err="1">
                <a:solidFill>
                  <a:schemeClr val="bg1"/>
                </a:solidFill>
                <a:latin typeface="Times New Roman" panose="02020603050405020304" pitchFamily="18" charset="0"/>
                <a:cs typeface="Times New Roman" panose="02020603050405020304" pitchFamily="18" charset="0"/>
              </a:rPr>
              <a:t>quan</a:t>
            </a:r>
            <a:r>
              <a:rPr lang="en-US" altLang="en-US" dirty="0">
                <a:solidFill>
                  <a:schemeClr val="bg1"/>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124458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38200" y="1211263"/>
            <a:ext cx="50292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a:latin typeface="Times New Roman" panose="02020603050405020304" pitchFamily="18" charset="0"/>
                <a:cs typeface="Times New Roman" panose="02020603050405020304" pitchFamily="18" charset="0"/>
              </a:rPr>
              <a:t>1. Thông tin và thu nhận thông tin</a:t>
            </a:r>
          </a:p>
        </p:txBody>
      </p:sp>
      <p:sp>
        <p:nvSpPr>
          <p:cNvPr id="5" name="Rectangle 2"/>
          <p:cNvSpPr txBox="1">
            <a:spLocks noChangeArrowheads="1"/>
          </p:cNvSpPr>
          <p:nvPr/>
        </p:nvSpPr>
        <p:spPr bwMode="auto">
          <a:xfrm>
            <a:off x="304800" y="457200"/>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pic>
        <p:nvPicPr>
          <p:cNvPr id="6" name="Picture 2" descr="Top 199+ hình ảnh động đẹp, ngộ nghĩnh đáng yêu nhất trên thế giớ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6788" y="3476625"/>
            <a:ext cx="2981325"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loud 6"/>
          <p:cNvSpPr/>
          <p:nvPr/>
        </p:nvSpPr>
        <p:spPr>
          <a:xfrm>
            <a:off x="2867025" y="1703387"/>
            <a:ext cx="4691063" cy="2455863"/>
          </a:xfrm>
          <a:prstGeom prst="cloud">
            <a:avLst/>
          </a:prstGeom>
          <a:solidFill>
            <a:schemeClr val="accent4">
              <a:lumMod val="40000"/>
              <a:lumOff val="60000"/>
            </a:schemeClr>
          </a:solidFill>
        </p:spPr>
        <p:style>
          <a:lnRef idx="0">
            <a:schemeClr val="accent3"/>
          </a:lnRef>
          <a:fillRef idx="3">
            <a:schemeClr val="accent3"/>
          </a:fillRef>
          <a:effectRef idx="3">
            <a:schemeClr val="accent3"/>
          </a:effectRef>
          <a:fontRef idx="minor">
            <a:schemeClr val="lt1"/>
          </a:fontRef>
        </p:style>
        <p:txBody>
          <a:bodyPr anchor="ctr"/>
          <a:lstStyle/>
          <a:p>
            <a:pPr algn="ctr" eaLnBrk="1" fontAlgn="auto" hangingPunct="1">
              <a:spcBef>
                <a:spcPts val="0"/>
              </a:spcBef>
              <a:spcAft>
                <a:spcPts val="0"/>
              </a:spcAft>
              <a:defRPr/>
            </a:pPr>
            <a:r>
              <a:rPr lang="en-US" sz="2800" dirty="0" err="1">
                <a:solidFill>
                  <a:schemeClr val="tx1"/>
                </a:solidFill>
                <a:latin typeface="Times New Roman" panose="02020603050405020304" pitchFamily="18" charset="0"/>
                <a:cs typeface="Times New Roman" panose="02020603050405020304" pitchFamily="18" charset="0"/>
              </a:rPr>
              <a:t>Ủa</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Rồi</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thông</a:t>
            </a:r>
            <a:r>
              <a:rPr lang="en-US" sz="2800" dirty="0">
                <a:solidFill>
                  <a:schemeClr val="tx1"/>
                </a:solidFill>
                <a:latin typeface="Times New Roman" panose="02020603050405020304" pitchFamily="18" charset="0"/>
                <a:cs typeface="Times New Roman" panose="02020603050405020304" pitchFamily="18" charset="0"/>
              </a:rPr>
              <a:t> tin ở </a:t>
            </a:r>
            <a:r>
              <a:rPr lang="en-US" sz="2800" dirty="0" err="1">
                <a:solidFill>
                  <a:schemeClr val="tx1"/>
                </a:solidFill>
                <a:latin typeface="Times New Roman" panose="02020603050405020304" pitchFamily="18" charset="0"/>
                <a:cs typeface="Times New Roman" panose="02020603050405020304" pitchFamily="18" charset="0"/>
              </a:rPr>
              <a:t>đâu</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mà</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mình</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tiếp</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nhận</a:t>
            </a:r>
            <a:r>
              <a:rPr lang="en-US" sz="2800" dirty="0">
                <a:solidFill>
                  <a:schemeClr val="tx1"/>
                </a:solidFill>
                <a:latin typeface="Times New Roman" panose="02020603050405020304" pitchFamily="18" charset="0"/>
                <a:cs typeface="Times New Roman" panose="02020603050405020304" pitchFamily="18" charset="0"/>
              </a:rPr>
              <a:t> </a:t>
            </a:r>
            <a:r>
              <a:rPr lang="en-US" sz="2800" dirty="0" err="1">
                <a:solidFill>
                  <a:schemeClr val="tx1"/>
                </a:solidFill>
                <a:latin typeface="Times New Roman" panose="02020603050405020304" pitchFamily="18" charset="0"/>
                <a:cs typeface="Times New Roman" panose="02020603050405020304" pitchFamily="18" charset="0"/>
              </a:rPr>
              <a:t>được</a:t>
            </a:r>
            <a:r>
              <a:rPr lang="en-US" sz="2800" dirty="0">
                <a:solidFill>
                  <a:schemeClr val="tx1"/>
                </a:solidFill>
                <a:latin typeface="Times New Roman" panose="02020603050405020304" pitchFamily="18" charset="0"/>
                <a:cs typeface="Times New Roman" panose="02020603050405020304" pitchFamily="18" charset="0"/>
              </a:rPr>
              <a:t> ta????</a:t>
            </a:r>
          </a:p>
        </p:txBody>
      </p:sp>
      <p:sp>
        <p:nvSpPr>
          <p:cNvPr id="9" name="Left Arrow Callout 8"/>
          <p:cNvSpPr/>
          <p:nvPr/>
        </p:nvSpPr>
        <p:spPr>
          <a:xfrm>
            <a:off x="3352800" y="4548187"/>
            <a:ext cx="3662363" cy="1414463"/>
          </a:xfrm>
          <a:prstGeom prst="leftArrowCallout">
            <a:avLst/>
          </a:prstGeom>
          <a:solidFill>
            <a:srgbClr val="FF0000"/>
          </a:solidFill>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smtClean="0">
                <a:latin typeface="Times New Roman" panose="02020603050405020304" pitchFamily="18" charset="0"/>
                <a:cs typeface="Times New Roman" panose="02020603050405020304" pitchFamily="18" charset="0"/>
              </a:rPr>
              <a:t>VẬT MANG TIN</a:t>
            </a:r>
            <a:endParaRPr lang="en-US" sz="3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227474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50900" y="1201738"/>
            <a:ext cx="50292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a:latin typeface="Times New Roman" panose="02020603050405020304" pitchFamily="18" charset="0"/>
                <a:cs typeface="Times New Roman" panose="02020603050405020304" pitchFamily="18" charset="0"/>
              </a:rPr>
              <a:t>1. Thông tin và thu nhận thông tin</a:t>
            </a:r>
          </a:p>
        </p:txBody>
      </p:sp>
      <p:sp>
        <p:nvSpPr>
          <p:cNvPr id="5" name="Rectangle 2"/>
          <p:cNvSpPr txBox="1">
            <a:spLocks noChangeArrowheads="1"/>
          </p:cNvSpPr>
          <p:nvPr/>
        </p:nvSpPr>
        <p:spPr bwMode="auto">
          <a:xfrm>
            <a:off x="317500" y="44767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pic>
        <p:nvPicPr>
          <p:cNvPr id="6" name="Picture 2" descr="Ghim trên Đang yêu"/>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698499" y="3419474"/>
            <a:ext cx="3273425"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3961420683"/>
              </p:ext>
            </p:extLst>
          </p:nvPr>
        </p:nvGraphicFramePr>
        <p:xfrm>
          <a:off x="1143000" y="2133600"/>
          <a:ext cx="10515600" cy="3413760"/>
        </p:xfrm>
        <a:graphic>
          <a:graphicData uri="http://schemas.openxmlformats.org/drawingml/2006/table">
            <a:tbl>
              <a:tblPr/>
              <a:tblGrid>
                <a:gridCol w="10515600">
                  <a:extLst>
                    <a:ext uri="{9D8B030D-6E8A-4147-A177-3AD203B41FA5}">
                      <a16:colId xmlns:a16="http://schemas.microsoft.com/office/drawing/2014/main" val="3855916487"/>
                    </a:ext>
                  </a:extLst>
                </a:gridCol>
              </a:tblGrid>
              <a:tr h="1201882">
                <a:tc>
                  <a:txBody>
                    <a:bodyPr/>
                    <a:lstStyle>
                      <a:lvl1pPr marL="635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63500" marR="0" lvl="0" indent="0" algn="just" defTabSz="914400" rtl="0" eaLnBrk="1" fontAlgn="base" latinLnBrk="0" hangingPunct="1">
                        <a:lnSpc>
                          <a:spcPct val="100000"/>
                        </a:lnSpc>
                        <a:spcBef>
                          <a:spcPct val="0"/>
                        </a:spcBef>
                        <a:spcAft>
                          <a:spcPct val="0"/>
                        </a:spcAft>
                        <a:buClrTx/>
                        <a:buSzTx/>
                        <a:buFontTx/>
                        <a:buNone/>
                        <a:tabLst/>
                      </a:pP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sym typeface="Wingdings" panose="05000000000000000000" pitchFamily="2" charset="2"/>
                        </a:rPr>
                        <a:t></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Vật</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mang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tin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là</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vật</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phương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tiện</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mang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lại</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cho</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con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người</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thông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tin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dưới</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dạng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chữ</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và</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số</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dạng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hình</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ảnh</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dạng</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âm</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32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thanh</a:t>
                      </a:r>
                      <a:r>
                        <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0" marR="0" marT="0"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693270210"/>
                  </a:ext>
                </a:extLst>
              </a:tr>
              <a:tr h="225353">
                <a:tc>
                  <a:txBody>
                    <a:bodyPr/>
                    <a:lstStyle>
                      <a:lvl1pPr marL="635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0" marR="0" marT="0"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3663490632"/>
                  </a:ext>
                </a:extLst>
              </a:tr>
              <a:tr h="225353">
                <a:tc>
                  <a:txBody>
                    <a:bodyPr/>
                    <a:lstStyle>
                      <a:lvl1pPr marL="635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32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0" marR="0" marT="0" marB="0" anchor="b"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976173645"/>
                  </a:ext>
                </a:extLst>
              </a:tr>
            </a:tbl>
          </a:graphicData>
        </a:graphic>
      </p:graphicFrame>
    </p:spTree>
    <p:extLst>
      <p:ext uri="{BB962C8B-B14F-4D97-AF65-F5344CB8AC3E}">
        <p14:creationId xmlns:p14="http://schemas.microsoft.com/office/powerpoint/2010/main" val="6165586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
          <p:cNvSpPr txBox="1">
            <a:spLocks noChangeArrowheads="1"/>
          </p:cNvSpPr>
          <p:nvPr/>
        </p:nvSpPr>
        <p:spPr bwMode="auto">
          <a:xfrm>
            <a:off x="850900" y="1201738"/>
            <a:ext cx="5029200" cy="460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2400" b="1">
                <a:latin typeface="Times New Roman" panose="02020603050405020304" pitchFamily="18" charset="0"/>
                <a:cs typeface="Times New Roman" panose="02020603050405020304" pitchFamily="18" charset="0"/>
              </a:rPr>
              <a:t>1. Thông tin và thu nhận thông tin</a:t>
            </a:r>
          </a:p>
        </p:txBody>
      </p:sp>
      <p:sp>
        <p:nvSpPr>
          <p:cNvPr id="5" name="Rectangle 2"/>
          <p:cNvSpPr txBox="1">
            <a:spLocks noChangeArrowheads="1"/>
          </p:cNvSpPr>
          <p:nvPr/>
        </p:nvSpPr>
        <p:spPr bwMode="auto">
          <a:xfrm>
            <a:off x="317500" y="447675"/>
            <a:ext cx="853440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Lst>
        </p:spPr>
        <p:txBody>
          <a:bodyPr anchor="ctr"/>
          <a:lstStyle>
            <a:lvl1pPr marL="45720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defTabSz="914400" eaLnBrk="1" hangingPunct="1">
              <a:spcBef>
                <a:spcPct val="0"/>
              </a:spcBef>
              <a:buFontTx/>
              <a:buNone/>
            </a:pPr>
            <a:r>
              <a:rPr lang="en-US" altLang="en-US" sz="2400" b="1">
                <a:solidFill>
                  <a:srgbClr val="FF0000"/>
                </a:solidFill>
                <a:latin typeface="Times New Roman" panose="02020603050405020304" pitchFamily="18" charset="0"/>
                <a:cs typeface="Times New Roman" panose="02020603050405020304" pitchFamily="18" charset="0"/>
              </a:rPr>
              <a:t>BÀI 1. THÔNG TIN THU NHẬN VÀ XỬ LÍ THÔNG TIN</a:t>
            </a:r>
            <a:endParaRPr lang="en-US" altLang="en-US" sz="1800">
              <a:solidFill>
                <a:srgbClr val="FF0000"/>
              </a:solidFill>
              <a:latin typeface="Times New Roman" panose="02020603050405020304" pitchFamily="18" charset="0"/>
              <a:cs typeface="Times New Roman" panose="02020603050405020304" pitchFamily="18" charset="0"/>
            </a:endParaRPr>
          </a:p>
        </p:txBody>
      </p:sp>
      <p:pic>
        <p:nvPicPr>
          <p:cNvPr id="6" name="Picture 2" descr="Ghim trên Gif box"/>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2400" y="4114800"/>
            <a:ext cx="2960688"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Table 6"/>
          <p:cNvGraphicFramePr>
            <a:graphicFrameLocks noGrp="1"/>
          </p:cNvGraphicFramePr>
          <p:nvPr>
            <p:extLst>
              <p:ext uri="{D42A27DB-BD31-4B8C-83A1-F6EECF244321}">
                <p14:modId xmlns:p14="http://schemas.microsoft.com/office/powerpoint/2010/main" val="2332494432"/>
              </p:ext>
            </p:extLst>
          </p:nvPr>
        </p:nvGraphicFramePr>
        <p:xfrm>
          <a:off x="1219200" y="2019300"/>
          <a:ext cx="10110788" cy="853440"/>
        </p:xfrm>
        <a:graphic>
          <a:graphicData uri="http://schemas.openxmlformats.org/drawingml/2006/table">
            <a:tbl>
              <a:tblPr/>
              <a:tblGrid>
                <a:gridCol w="10110788">
                  <a:extLst>
                    <a:ext uri="{9D8B030D-6E8A-4147-A177-3AD203B41FA5}">
                      <a16:colId xmlns:a16="http://schemas.microsoft.com/office/drawing/2014/main" val="294488431"/>
                    </a:ext>
                  </a:extLst>
                </a:gridCol>
              </a:tblGrid>
              <a:tr h="303213">
                <a:tc>
                  <a:txBody>
                    <a:bodyPr/>
                    <a:lstStyle>
                      <a:lvl1pPr marL="63500">
                        <a:lnSpc>
                          <a:spcPct val="90000"/>
                        </a:lnSpc>
                        <a:spcBef>
                          <a:spcPts val="1000"/>
                        </a:spcBef>
                        <a:buFont typeface="Arial" panose="020B0604020202020204" pitchFamily="34" charset="0"/>
                        <a:defRPr sz="24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defRPr sz="20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defRPr>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defRPr sz="1600">
                          <a:solidFill>
                            <a:schemeClr val="tx1"/>
                          </a:solidFill>
                          <a:latin typeface="Calibri" panose="020F0502020204030204" pitchFamily="34" charset="0"/>
                        </a:defRPr>
                      </a:lvl5pPr>
                      <a:lvl6pPr marL="25146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6pPr>
                      <a:lvl7pPr marL="29718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7pPr>
                      <a:lvl8pPr marL="34290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8pPr>
                      <a:lvl9pPr marL="3886200" indent="-228600" fontAlgn="base">
                        <a:lnSpc>
                          <a:spcPct val="90000"/>
                        </a:lnSpc>
                        <a:spcBef>
                          <a:spcPts val="500"/>
                        </a:spcBef>
                        <a:spcAft>
                          <a:spcPct val="0"/>
                        </a:spcAft>
                        <a:buFont typeface="Arial" panose="020B0604020202020204" pitchFamily="34" charset="0"/>
                        <a:defRPr sz="1600">
                          <a:solidFill>
                            <a:schemeClr val="tx1"/>
                          </a:solidFill>
                          <a:latin typeface="Calibri" panose="020F0502020204030204" pitchFamily="34" charset="0"/>
                        </a:defRPr>
                      </a:lvl9pPr>
                    </a:lstStyle>
                    <a:p>
                      <a:pPr marL="63500" marR="0" lvl="0" indent="0" algn="l" defTabSz="914400" rtl="0" eaLnBrk="1" fontAlgn="base" latinLnBrk="0" hangingPunct="1">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sym typeface="Wingdings" panose="05000000000000000000" pitchFamily="2" charset="2"/>
                        </a:rPr>
                        <a:t></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Ví</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dụ</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Vật</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mạng</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tin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là</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sách</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đài</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radio,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tivi</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bức</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ảnh</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thẻ</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 </a:t>
                      </a:r>
                      <a:r>
                        <a:rPr kumimoji="0" lang="en-US" altLang="en-US" sz="2400" b="0" i="0" u="none" strike="noStrike" cap="none" normalizeH="0" baseline="0" dirty="0" err="1" smtClean="0">
                          <a:ln>
                            <a:noFill/>
                          </a:ln>
                          <a:solidFill>
                            <a:schemeClr val="tx1"/>
                          </a:solidFill>
                          <a:effectLst/>
                          <a:latin typeface="Times New Roman" panose="02020603050405020304" pitchFamily="18" charset="0"/>
                          <a:cs typeface="Times New Roman" panose="02020603050405020304" pitchFamily="18" charset="0"/>
                        </a:rPr>
                        <a:t>nhớ</a:t>
                      </a:r>
                      <a:r>
                        <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a:t>
                      </a:r>
                    </a:p>
                    <a:p>
                      <a:pPr marL="63500" marR="0" lvl="0" indent="0" algn="l" defTabSz="914400" rtl="0" eaLnBrk="1" fontAlgn="base" latinLnBrk="0" hangingPunct="1">
                        <a:lnSpc>
                          <a:spcPct val="100000"/>
                        </a:lnSpc>
                        <a:spcBef>
                          <a:spcPct val="0"/>
                        </a:spcBef>
                        <a:spcAft>
                          <a:spcPct val="0"/>
                        </a:spcAft>
                        <a:buClrTx/>
                        <a:buSzTx/>
                        <a:buFontTx/>
                        <a:buNone/>
                        <a:tabLst/>
                      </a:pPr>
                      <a:endParaRPr kumimoji="0" lang="en-US" alt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a:txBody>
                  <a:tcPr marL="0" marR="0" marT="0"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261561652"/>
                  </a:ext>
                </a:extLst>
              </a:tr>
            </a:tbl>
          </a:graphicData>
        </a:graphic>
      </p:graphicFrame>
      <p:pic>
        <p:nvPicPr>
          <p:cNvPr id="8" name="Picture 4" descr="Hình Ảnh Quyển Sách Mở Ra Đẹp Và Cảm Xúc Nhấ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54863" y="2768284"/>
            <a:ext cx="24987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descr="Đầu đọc thẻ nhớ là gì, có tác dụng ra sao và cách chọn đầu đọc thẻ nhớ?"/>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72200" y="4533900"/>
            <a:ext cx="2679700"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Hình ảnh Đồng Hồ Báo Thức Màu Xanh đồng Hồ Báo Thức Chiều đồng Hồ Báo Thức  Vẽ Tay đồng Hồ Báo Thức Hoạt Hình, đồng Hồ Clipart, Đồng Hồ Xanh, đồ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6713" y="3024188"/>
            <a:ext cx="3136900" cy="2487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340493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TotalTime>
  <Words>885</Words>
  <Application>Microsoft Office PowerPoint</Application>
  <PresentationFormat>Widescreen</PresentationFormat>
  <Paragraphs>111</Paragraphs>
  <Slides>24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Calibri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Windows 11</cp:lastModifiedBy>
  <cp:revision>10</cp:revision>
  <dcterms:created xsi:type="dcterms:W3CDTF">2022-09-08T10:56:44Z</dcterms:created>
  <dcterms:modified xsi:type="dcterms:W3CDTF">2025-08-11T02:11:48Z</dcterms:modified>
</cp:coreProperties>
</file>