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notesMasterIdLst>
    <p:notesMasterId r:id="rId18"/>
  </p:notesMasterIdLst>
  <p:sldIdLst>
    <p:sldId id="256" r:id="rId4"/>
    <p:sldId id="389" r:id="rId5"/>
    <p:sldId id="393" r:id="rId6"/>
    <p:sldId id="394" r:id="rId7"/>
    <p:sldId id="457" r:id="rId8"/>
    <p:sldId id="390" r:id="rId9"/>
    <p:sldId id="458" r:id="rId10"/>
    <p:sldId id="391" r:id="rId11"/>
    <p:sldId id="459" r:id="rId12"/>
    <p:sldId id="452" r:id="rId13"/>
    <p:sldId id="453" r:id="rId14"/>
    <p:sldId id="443" r:id="rId15"/>
    <p:sldId id="397" r:id="rId16"/>
    <p:sldId id="270" r:id="rId17"/>
  </p:sldIdLst>
  <p:sldSz cx="18288000" cy="10287000"/>
  <p:notesSz cx="6858000" cy="9144000"/>
  <p:embeddedFontLst>
    <p:embeddedFont>
      <p:font typeface="Calibri Light" panose="020F030202020403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Verdana" panose="020B060403050404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ung Thi Ngoc Nhi (FE FSC DN)" initials="PTNN(FD" lastIdx="1" clrIdx="0">
    <p:extLst>
      <p:ext uri="{19B8F6BF-5375-455C-9EA6-DF929625EA0E}">
        <p15:presenceInfo xmlns:p15="http://schemas.microsoft.com/office/powerpoint/2012/main" userId="Phung Thi Ngoc Nhi (FE FSC DN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E0B4"/>
    <a:srgbClr val="FFFFFF"/>
    <a:srgbClr val="548235"/>
    <a:srgbClr val="70AD47"/>
    <a:srgbClr val="FFC000"/>
    <a:srgbClr val="2C92D5"/>
    <a:srgbClr val="37C9EF"/>
    <a:srgbClr val="71D1E0"/>
    <a:srgbClr val="3EDAD8"/>
    <a:srgbClr val="BAD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82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894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0702EC-2205-4097-9035-F610E18D627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56A00-BAEB-4B69-949D-F69EB4EF4F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531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56A00-BAEB-4B69-949D-F69EB4EF4F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197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56A00-BAEB-4B69-949D-F69EB4EF4F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796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56A00-BAEB-4B69-949D-F69EB4EF4F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36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56A00-BAEB-4B69-949D-F69EB4EF4F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783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56A00-BAEB-4B69-949D-F69EB4EF4F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493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F8735-79D2-4170-A1E4-06DB9D2234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EA5E5A-4193-4288-8A5A-EF7E70FC60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F8D89-65BD-4E16-9E4A-E5BBCE649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2C495-C1BB-4D49-AB10-2A25E6ECB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32CCF0-E84A-4ECC-BB01-595D1F319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695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713B1-1CE0-4CF1-8702-7A44947A4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57971-A446-46A7-85F9-FCA9A1017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EAF24-9E14-459F-BF0B-BD391C76E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7EA77C-952E-4921-A8C2-F33D5678B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77CA2A-DC9B-4775-AFAE-474E4BD0C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356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641E2-F890-4B10-A519-7300694BA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6D4CD-F0E0-440F-84D4-C26D57AFC9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81CEB-0230-4223-BCAF-14131F0FC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366A9-84FF-41B4-89F5-603EA2E8B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FEEEE-D1F8-4254-952F-4CADFC1F2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59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63F93-EF17-4401-A8DD-902B58B39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3A97D-F550-4E99-9DEF-E401B06D5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36196-0D64-4C00-B9D8-BE870CD99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6BEF0B-D1AC-4CB4-9CFC-E9C87C84A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8DE0C1-46C8-4042-A92D-A636DD437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A42882-523E-4C03-83F2-88EB07D28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483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FD3FE-87F2-495B-984E-B7F0C3390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37C5E9-3208-4B61-840C-F829958B2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332CC9-E56E-4DA4-B4D1-F2071F6C92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8634B3-7F06-4A4B-AD04-DF45512723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FA309C-95D1-4EBA-B181-93EFCCB44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7CE9C8-A27B-4B7A-9F76-21470D31A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F03631-11AB-4207-AA1F-4D739C395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D8562E-DFD4-4954-BD00-37A1879A7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210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9D101-ABFA-4BA8-AD69-64E392CC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A0E184-7A88-469F-8B28-27A3A87E4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4D760D-99F0-433B-B437-8C85CE43A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635308-E3D5-4470-B6DC-AA73C5C49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570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1AFCE5-4635-4165-9FE5-3EEC544CC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F1A48A-089D-4F6F-BFBC-6CF353C46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AC10F-9FD3-4B9F-AAD4-8E6E1B20A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4748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F89C4-4C23-4ECE-BCBB-66B3F9D40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C8126-941E-4BA4-BDE9-7594A8734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414642-838B-4353-9A35-A55753ECC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B5C58F-6CEF-455D-AD6A-AD9C59D6C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388CD0-2808-4FED-A14F-630927793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EFE47C-0E78-4DE0-9E84-BCE73A035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74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94165-3C49-4127-9C97-C10E4CA6F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73A8F0-14FC-4C89-BCBB-DDB6356107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7E20C1-5F68-4305-AE42-06991E249C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02E270-C61F-4902-8F02-19CCA5B8C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2724F0-26E3-40B5-B4DC-439C5F0EB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B311B0-016C-4F56-A80C-71034A841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61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EAD02-DA1F-4698-B504-988629DA1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7ABC9C-5100-4088-9EB4-5CBC0C1C99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AF0E7B-B146-4CD8-8E19-7FF0F1D34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4C6215-B7FD-489F-97FC-9AE9C6EAE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E0764-B232-4E75-8AD3-205AD9698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97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48CAB4-FA3D-4AB4-932B-5C696B4B8C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8D738B-6D53-420E-A61B-3DFF5CA6E4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5B2A1-58A7-4ED9-A2CE-973D3C256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EFD24-8D38-4681-8D58-A37368F8E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699CC-D0C1-4FFC-9FF0-0E645BE58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2515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D7D8DB-7BCF-4225-BA64-6A5EBFD4AF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9B74A-B84B-4D9F-A2EE-25C1558C41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E66FD0-23A1-47D3-B89A-7D9F04004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FCFE42-BED2-4D33-A786-0C65D7AE4E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587D6-3FC9-42E0-B17B-0620A21932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106F9-5753-4F65-A3D8-5609CDC8976C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42412E-4572-4734-A920-6B46C1003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64BAE7-9C94-4BA8-AD78-DE169A4C5C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6619D-020B-4AA9-AB42-2DD0F3ECC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785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60784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back_b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0" y="0"/>
            <a:ext cx="18288000" cy="10287000"/>
          </a:xfrm>
          <a:prstGeom prst="rect">
            <a:avLst/>
          </a:prstGeom>
          <a:noFill/>
        </p:spPr>
      </p:pic>
      <p:pic>
        <p:nvPicPr>
          <p:cNvPr id="1035" name="Picture 11" descr="w_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hidden">
          <a:xfrm>
            <a:off x="13258800" y="457200"/>
            <a:ext cx="5029200" cy="9615488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342900"/>
            <a:ext cx="156972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14501"/>
            <a:ext cx="16459200" cy="772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9715501"/>
            <a:ext cx="426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9715501"/>
            <a:ext cx="579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800"/>
            </a:lvl1pPr>
          </a:lstStyle>
          <a:p>
            <a:r>
              <a:rPr lang="en-US" dirty="0"/>
              <a:t>NHÓM 1 LỚP 15-01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106400" y="9715501"/>
            <a:ext cx="426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fld id="{B8EB5CDC-5447-4460-A9B7-2B400FF7E7DC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3" r:id="rId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Verdana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svg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21" Type="http://schemas.openxmlformats.org/officeDocument/2006/relationships/image" Target="../media/image29.svg"/><Relationship Id="rId34" Type="http://schemas.openxmlformats.org/officeDocument/2006/relationships/image" Target="../media/image19.png"/><Relationship Id="rId7" Type="http://schemas.openxmlformats.org/officeDocument/2006/relationships/image" Target="../media/image15.svg"/><Relationship Id="rId12" Type="http://schemas.openxmlformats.org/officeDocument/2006/relationships/image" Target="../media/image8.png"/><Relationship Id="rId17" Type="http://schemas.openxmlformats.org/officeDocument/2006/relationships/image" Target="../media/image25.svg"/><Relationship Id="rId25" Type="http://schemas.openxmlformats.org/officeDocument/2006/relationships/image" Target="../media/image33.svg"/><Relationship Id="rId33" Type="http://schemas.openxmlformats.org/officeDocument/2006/relationships/image" Target="../media/image41.svg"/><Relationship Id="rId2" Type="http://schemas.openxmlformats.org/officeDocument/2006/relationships/image" Target="../media/image3.png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29" Type="http://schemas.openxmlformats.org/officeDocument/2006/relationships/image" Target="../media/image3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9.svg"/><Relationship Id="rId24" Type="http://schemas.openxmlformats.org/officeDocument/2006/relationships/image" Target="../media/image14.png"/><Relationship Id="rId32" Type="http://schemas.openxmlformats.org/officeDocument/2006/relationships/image" Target="../media/image18.png"/><Relationship Id="rId37" Type="http://schemas.openxmlformats.org/officeDocument/2006/relationships/image" Target="../media/image45.svg"/><Relationship Id="rId5" Type="http://schemas.openxmlformats.org/officeDocument/2006/relationships/image" Target="../media/image13.svg"/><Relationship Id="rId15" Type="http://schemas.openxmlformats.org/officeDocument/2006/relationships/image" Target="../media/image23.svg"/><Relationship Id="rId23" Type="http://schemas.openxmlformats.org/officeDocument/2006/relationships/image" Target="../media/image31.svg"/><Relationship Id="rId28" Type="http://schemas.openxmlformats.org/officeDocument/2006/relationships/image" Target="../media/image16.png"/><Relationship Id="rId36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27.svg"/><Relationship Id="rId31" Type="http://schemas.openxmlformats.org/officeDocument/2006/relationships/image" Target="../media/image39.svg"/><Relationship Id="rId4" Type="http://schemas.openxmlformats.org/officeDocument/2006/relationships/image" Target="../media/image4.png"/><Relationship Id="rId9" Type="http://schemas.openxmlformats.org/officeDocument/2006/relationships/image" Target="../media/image17.svg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openxmlformats.org/officeDocument/2006/relationships/image" Target="../media/image35.svg"/><Relationship Id="rId30" Type="http://schemas.openxmlformats.org/officeDocument/2006/relationships/image" Target="../media/image17.png"/><Relationship Id="rId35" Type="http://schemas.openxmlformats.org/officeDocument/2006/relationships/image" Target="../media/image43.svg"/><Relationship Id="rId8" Type="http://schemas.openxmlformats.org/officeDocument/2006/relationships/image" Target="../media/image6.png"/><Relationship Id="rId3" Type="http://schemas.openxmlformats.org/officeDocument/2006/relationships/image" Target="../media/image11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84.sv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84.sv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91.sv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svg"/><Relationship Id="rId11" Type="http://schemas.openxmlformats.org/officeDocument/2006/relationships/image" Target="../media/image34.png"/><Relationship Id="rId5" Type="http://schemas.openxmlformats.org/officeDocument/2006/relationships/image" Target="../media/image30.png"/><Relationship Id="rId10" Type="http://schemas.openxmlformats.org/officeDocument/2006/relationships/image" Target="../media/image27.png"/><Relationship Id="rId4" Type="http://schemas.openxmlformats.org/officeDocument/2006/relationships/image" Target="../media/image86.svg"/><Relationship Id="rId9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103.svg"/><Relationship Id="rId18" Type="http://schemas.openxmlformats.org/officeDocument/2006/relationships/image" Target="../media/image44.png"/><Relationship Id="rId3" Type="http://schemas.openxmlformats.org/officeDocument/2006/relationships/image" Target="../media/image93.svg"/><Relationship Id="rId7" Type="http://schemas.openxmlformats.org/officeDocument/2006/relationships/image" Target="../media/image97.svg"/><Relationship Id="rId12" Type="http://schemas.openxmlformats.org/officeDocument/2006/relationships/image" Target="../media/image41.png"/><Relationship Id="rId17" Type="http://schemas.openxmlformats.org/officeDocument/2006/relationships/image" Target="../media/image107.svg"/><Relationship Id="rId2" Type="http://schemas.openxmlformats.org/officeDocument/2006/relationships/image" Target="../media/image36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101.svg"/><Relationship Id="rId5" Type="http://schemas.openxmlformats.org/officeDocument/2006/relationships/image" Target="../media/image95.svg"/><Relationship Id="rId15" Type="http://schemas.openxmlformats.org/officeDocument/2006/relationships/image" Target="../media/image105.svg"/><Relationship Id="rId10" Type="http://schemas.openxmlformats.org/officeDocument/2006/relationships/image" Target="../media/image40.png"/><Relationship Id="rId19" Type="http://schemas.openxmlformats.org/officeDocument/2006/relationships/image" Target="../media/image109.svg"/><Relationship Id="rId4" Type="http://schemas.openxmlformats.org/officeDocument/2006/relationships/image" Target="../media/image37.png"/><Relationship Id="rId9" Type="http://schemas.openxmlformats.org/officeDocument/2006/relationships/image" Target="../media/image99.svg"/><Relationship Id="rId1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B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31112">
            <a:off x="18516537" y="1631403"/>
            <a:ext cx="4144837" cy="39145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2031604" y="388767"/>
            <a:ext cx="14274629" cy="874321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772345">
            <a:off x="480963" y="4734047"/>
            <a:ext cx="1499829" cy="315868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7840615">
            <a:off x="16108565" y="1098768"/>
            <a:ext cx="2348424" cy="76857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6412780" y="8537605"/>
            <a:ext cx="1061203" cy="106120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611161">
            <a:off x="1781253" y="185333"/>
            <a:ext cx="862233" cy="1931762"/>
          </a:xfrm>
          <a:prstGeom prst="rect">
            <a:avLst/>
          </a:prstGeom>
        </p:spPr>
      </p:pic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066800" y="492113"/>
            <a:ext cx="16154400" cy="7822385"/>
            <a:chOff x="0" y="0"/>
            <a:chExt cx="7981950" cy="4578350"/>
          </a:xfrm>
        </p:grpSpPr>
        <p:sp>
          <p:nvSpPr>
            <p:cNvPr id="13" name="Freeform 13"/>
            <p:cNvSpPr/>
            <p:nvPr/>
          </p:nvSpPr>
          <p:spPr>
            <a:xfrm>
              <a:off x="765810" y="21590"/>
              <a:ext cx="6451600" cy="4326890"/>
            </a:xfrm>
            <a:custGeom>
              <a:avLst/>
              <a:gdLst/>
              <a:ahLst/>
              <a:cxnLst/>
              <a:rect l="l" t="t" r="r" b="b"/>
              <a:pathLst>
                <a:path w="6451600" h="4326890">
                  <a:moveTo>
                    <a:pt x="6224270" y="0"/>
                  </a:moveTo>
                  <a:lnTo>
                    <a:pt x="226060" y="0"/>
                  </a:lnTo>
                  <a:cubicBezTo>
                    <a:pt x="101600" y="0"/>
                    <a:pt x="0" y="101600"/>
                    <a:pt x="0" y="226060"/>
                  </a:cubicBezTo>
                  <a:lnTo>
                    <a:pt x="0" y="4326890"/>
                  </a:lnTo>
                  <a:lnTo>
                    <a:pt x="6451601" y="4326890"/>
                  </a:lnTo>
                  <a:lnTo>
                    <a:pt x="6451601" y="226060"/>
                  </a:lnTo>
                  <a:cubicBezTo>
                    <a:pt x="6450331" y="101600"/>
                    <a:pt x="6348731" y="0"/>
                    <a:pt x="6224270" y="0"/>
                  </a:cubicBezTo>
                  <a:close/>
                  <a:moveTo>
                    <a:pt x="6252210" y="4043680"/>
                  </a:moveTo>
                  <a:lnTo>
                    <a:pt x="196851" y="4043680"/>
                  </a:lnTo>
                  <a:lnTo>
                    <a:pt x="196851" y="255270"/>
                  </a:lnTo>
                  <a:lnTo>
                    <a:pt x="6252210" y="255270"/>
                  </a:lnTo>
                  <a:lnTo>
                    <a:pt x="6252210" y="404368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0" y="0"/>
              <a:ext cx="7981950" cy="4542790"/>
            </a:xfrm>
            <a:custGeom>
              <a:avLst/>
              <a:gdLst/>
              <a:ahLst/>
              <a:cxnLst/>
              <a:rect l="l" t="t" r="r" b="b"/>
              <a:pathLst>
                <a:path w="7981950" h="4542790">
                  <a:moveTo>
                    <a:pt x="7239000" y="4348480"/>
                  </a:moveTo>
                  <a:lnTo>
                    <a:pt x="7239000" y="243840"/>
                  </a:lnTo>
                  <a:cubicBezTo>
                    <a:pt x="7239000" y="109220"/>
                    <a:pt x="7129780" y="0"/>
                    <a:pt x="6995160" y="0"/>
                  </a:cubicBezTo>
                  <a:lnTo>
                    <a:pt x="985520" y="0"/>
                  </a:lnTo>
                  <a:cubicBezTo>
                    <a:pt x="852170" y="0"/>
                    <a:pt x="742950" y="109220"/>
                    <a:pt x="742950" y="243840"/>
                  </a:cubicBezTo>
                  <a:lnTo>
                    <a:pt x="742950" y="4349750"/>
                  </a:lnTo>
                  <a:lnTo>
                    <a:pt x="0" y="4349750"/>
                  </a:lnTo>
                  <a:lnTo>
                    <a:pt x="0" y="4447540"/>
                  </a:lnTo>
                  <a:cubicBezTo>
                    <a:pt x="0" y="4500880"/>
                    <a:pt x="43180" y="4542790"/>
                    <a:pt x="95250" y="4542790"/>
                  </a:cubicBezTo>
                  <a:lnTo>
                    <a:pt x="7886700" y="4542790"/>
                  </a:lnTo>
                  <a:cubicBezTo>
                    <a:pt x="7940040" y="4542790"/>
                    <a:pt x="7981950" y="4499610"/>
                    <a:pt x="7981950" y="4447540"/>
                  </a:cubicBezTo>
                  <a:lnTo>
                    <a:pt x="7981950" y="4349750"/>
                  </a:lnTo>
                  <a:lnTo>
                    <a:pt x="7239000" y="4349750"/>
                  </a:lnTo>
                  <a:close/>
                  <a:moveTo>
                    <a:pt x="4519930" y="4348480"/>
                  </a:moveTo>
                  <a:lnTo>
                    <a:pt x="4519930" y="4349750"/>
                  </a:lnTo>
                  <a:cubicBezTo>
                    <a:pt x="4519930" y="4403090"/>
                    <a:pt x="4476750" y="4445000"/>
                    <a:pt x="4424680" y="4445000"/>
                  </a:cubicBezTo>
                  <a:lnTo>
                    <a:pt x="3557270" y="4445000"/>
                  </a:lnTo>
                  <a:cubicBezTo>
                    <a:pt x="3503930" y="4445000"/>
                    <a:pt x="3462020" y="4401820"/>
                    <a:pt x="3462020" y="4349750"/>
                  </a:cubicBezTo>
                  <a:lnTo>
                    <a:pt x="3462020" y="4348480"/>
                  </a:lnTo>
                  <a:lnTo>
                    <a:pt x="765810" y="4348480"/>
                  </a:lnTo>
                  <a:lnTo>
                    <a:pt x="765810" y="247650"/>
                  </a:lnTo>
                  <a:cubicBezTo>
                    <a:pt x="765810" y="123190"/>
                    <a:pt x="867410" y="21590"/>
                    <a:pt x="991870" y="21590"/>
                  </a:cubicBezTo>
                  <a:lnTo>
                    <a:pt x="6990080" y="21590"/>
                  </a:lnTo>
                  <a:cubicBezTo>
                    <a:pt x="7114539" y="21590"/>
                    <a:pt x="7216139" y="123190"/>
                    <a:pt x="7216139" y="247650"/>
                  </a:cubicBezTo>
                  <a:lnTo>
                    <a:pt x="7216139" y="4348480"/>
                  </a:lnTo>
                  <a:lnTo>
                    <a:pt x="4519930" y="434848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3460750" y="4349750"/>
              <a:ext cx="1059180" cy="96520"/>
            </a:xfrm>
            <a:custGeom>
              <a:avLst/>
              <a:gdLst/>
              <a:ahLst/>
              <a:cxnLst/>
              <a:rect l="l" t="t" r="r" b="b"/>
              <a:pathLst>
                <a:path w="1059180" h="96520">
                  <a:moveTo>
                    <a:pt x="96520" y="96520"/>
                  </a:moveTo>
                  <a:lnTo>
                    <a:pt x="963930" y="96520"/>
                  </a:lnTo>
                  <a:cubicBezTo>
                    <a:pt x="1017270" y="96520"/>
                    <a:pt x="1059180" y="53340"/>
                    <a:pt x="1059180" y="1270"/>
                  </a:cubicBezTo>
                  <a:lnTo>
                    <a:pt x="1059180" y="0"/>
                  </a:lnTo>
                  <a:lnTo>
                    <a:pt x="0" y="0"/>
                  </a:lnTo>
                  <a:lnTo>
                    <a:pt x="0" y="1270"/>
                  </a:lnTo>
                  <a:cubicBezTo>
                    <a:pt x="0" y="53340"/>
                    <a:pt x="43180" y="96520"/>
                    <a:pt x="96520" y="96520"/>
                  </a:cubicBez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163830" y="4542790"/>
              <a:ext cx="7654290" cy="35560"/>
            </a:xfrm>
            <a:custGeom>
              <a:avLst/>
              <a:gdLst/>
              <a:ahLst/>
              <a:cxnLst/>
              <a:rect l="l" t="t" r="r" b="b"/>
              <a:pathLst>
                <a:path w="7654290" h="35560">
                  <a:moveTo>
                    <a:pt x="0" y="0"/>
                  </a:moveTo>
                  <a:cubicBezTo>
                    <a:pt x="0" y="20320"/>
                    <a:pt x="16510" y="35560"/>
                    <a:pt x="35560" y="35560"/>
                  </a:cubicBezTo>
                  <a:lnTo>
                    <a:pt x="7618730" y="35560"/>
                  </a:lnTo>
                  <a:cubicBezTo>
                    <a:pt x="7639050" y="35560"/>
                    <a:pt x="7654290" y="19050"/>
                    <a:pt x="76542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962660" y="276860"/>
              <a:ext cx="6055360" cy="3789680"/>
            </a:xfrm>
            <a:custGeom>
              <a:avLst/>
              <a:gdLst/>
              <a:ahLst/>
              <a:cxnLst/>
              <a:rect l="l" t="t" r="r" b="b"/>
              <a:pathLst>
                <a:path w="6055360" h="3789680">
                  <a:moveTo>
                    <a:pt x="0" y="0"/>
                  </a:moveTo>
                  <a:lnTo>
                    <a:pt x="6055360" y="0"/>
                  </a:lnTo>
                  <a:lnTo>
                    <a:pt x="6055360" y="3789680"/>
                  </a:lnTo>
                  <a:lnTo>
                    <a:pt x="0" y="378968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0000"/>
              </a:solidFill>
            </a:ln>
          </p:spPr>
        </p:sp>
      </p:grpSp>
      <p:sp>
        <p:nvSpPr>
          <p:cNvPr id="19" name="TextBox 19"/>
          <p:cNvSpPr txBox="1"/>
          <p:nvPr/>
        </p:nvSpPr>
        <p:spPr>
          <a:xfrm>
            <a:off x="3156602" y="1681139"/>
            <a:ext cx="11848200" cy="49901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421"/>
              </a:lnSpc>
            </a:pPr>
            <a:r>
              <a:rPr lang="en-US" sz="8800" dirty="0">
                <a:solidFill>
                  <a:srgbClr val="27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2:</a:t>
            </a:r>
          </a:p>
          <a:p>
            <a:pPr algn="ctr">
              <a:lnSpc>
                <a:spcPts val="13421"/>
              </a:lnSpc>
            </a:pPr>
            <a:r>
              <a:rPr lang="en-US" sz="8800" dirty="0">
                <a:solidFill>
                  <a:srgbClr val="27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 TRỮ VÀ </a:t>
            </a:r>
          </a:p>
          <a:p>
            <a:pPr algn="ctr">
              <a:lnSpc>
                <a:spcPts val="13421"/>
              </a:lnSpc>
            </a:pPr>
            <a:r>
              <a:rPr lang="en-US" sz="8800" dirty="0">
                <a:solidFill>
                  <a:srgbClr val="27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 ĐỔI THÔNG TIN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E2CB16F9-6E8A-4091-8C54-9D7CB82B7D2D}"/>
              </a:ext>
            </a:extLst>
          </p:cNvPr>
          <p:cNvSpPr txBox="1"/>
          <p:nvPr/>
        </p:nvSpPr>
        <p:spPr>
          <a:xfrm rot="21517257">
            <a:off x="2144604" y="8350588"/>
            <a:ext cx="14082751" cy="693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4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:…………………</a:t>
            </a:r>
          </a:p>
        </p:txBody>
      </p:sp>
      <p:pic>
        <p:nvPicPr>
          <p:cNvPr id="23" name="Picture 2">
            <a:extLst>
              <a:ext uri="{FF2B5EF4-FFF2-40B4-BE49-F238E27FC236}">
                <a16:creationId xmlns:a16="http://schemas.microsoft.com/office/drawing/2014/main" id="{98C04FB6-33E0-444B-9949-32641C18F05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6624157" y="9393980"/>
            <a:ext cx="1532678" cy="657658"/>
          </a:xfrm>
          <a:prstGeom prst="rect">
            <a:avLst/>
          </a:prstGeom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C8FFECD1-1C74-470C-BEFE-4B786CDF9A0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8911141" y="9263570"/>
            <a:ext cx="1037410" cy="880855"/>
          </a:xfrm>
          <a:prstGeom prst="rect">
            <a:avLst/>
          </a:prstGeom>
        </p:spPr>
      </p:pic>
      <p:pic>
        <p:nvPicPr>
          <p:cNvPr id="26" name="Picture 5">
            <a:extLst>
              <a:ext uri="{FF2B5EF4-FFF2-40B4-BE49-F238E27FC236}">
                <a16:creationId xmlns:a16="http://schemas.microsoft.com/office/drawing/2014/main" id="{CF1E3E26-3C35-4266-BC99-8AA456CA33A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11805083" y="9332048"/>
            <a:ext cx="1037410" cy="841245"/>
          </a:xfrm>
          <a:prstGeom prst="rect">
            <a:avLst/>
          </a:prstGeom>
        </p:spPr>
      </p:pic>
      <p:pic>
        <p:nvPicPr>
          <p:cNvPr id="27" name="Picture 7">
            <a:extLst>
              <a:ext uri="{FF2B5EF4-FFF2-40B4-BE49-F238E27FC236}">
                <a16:creationId xmlns:a16="http://schemas.microsoft.com/office/drawing/2014/main" id="{7B5C0303-6FCF-4E52-967A-0976C0B4608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4734200" y="9208831"/>
            <a:ext cx="760139" cy="1037410"/>
          </a:xfrm>
          <a:prstGeom prst="rect">
            <a:avLst/>
          </a:prstGeom>
        </p:spPr>
      </p:pic>
      <p:pic>
        <p:nvPicPr>
          <p:cNvPr id="28" name="Picture 8">
            <a:extLst>
              <a:ext uri="{FF2B5EF4-FFF2-40B4-BE49-F238E27FC236}">
                <a16:creationId xmlns:a16="http://schemas.microsoft.com/office/drawing/2014/main" id="{0ABC9971-AE8E-42BA-950D-5C1E4B53F57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>
            <a:fillRect/>
          </a:stretch>
        </p:blipFill>
        <p:spPr>
          <a:xfrm>
            <a:off x="10144396" y="9208831"/>
            <a:ext cx="1037410" cy="1037410"/>
          </a:xfrm>
          <a:prstGeom prst="rect">
            <a:avLst/>
          </a:prstGeom>
        </p:spPr>
      </p:pic>
      <p:pic>
        <p:nvPicPr>
          <p:cNvPr id="29" name="Picture 9">
            <a:extLst>
              <a:ext uri="{FF2B5EF4-FFF2-40B4-BE49-F238E27FC236}">
                <a16:creationId xmlns:a16="http://schemas.microsoft.com/office/drawing/2014/main" id="{DF443597-EEBF-483C-A779-1BCE157A596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>
            <a:off x="6002100" y="9178684"/>
            <a:ext cx="975165" cy="1037410"/>
          </a:xfrm>
          <a:prstGeom prst="rect">
            <a:avLst/>
          </a:prstGeom>
        </p:spPr>
      </p:pic>
      <p:pic>
        <p:nvPicPr>
          <p:cNvPr id="30" name="Picture 10">
            <a:extLst>
              <a:ext uri="{FF2B5EF4-FFF2-40B4-BE49-F238E27FC236}">
                <a16:creationId xmlns:a16="http://schemas.microsoft.com/office/drawing/2014/main" id="{6AA70300-4512-4E5D-8FA5-C940E7A8D15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>
            <a:fillRect/>
          </a:stretch>
        </p:blipFill>
        <p:spPr>
          <a:xfrm>
            <a:off x="7523199" y="9208831"/>
            <a:ext cx="1037410" cy="1037410"/>
          </a:xfrm>
          <a:prstGeom prst="rect">
            <a:avLst/>
          </a:prstGeom>
        </p:spPr>
      </p:pic>
      <p:pic>
        <p:nvPicPr>
          <p:cNvPr id="31" name="Picture 12">
            <a:extLst>
              <a:ext uri="{FF2B5EF4-FFF2-40B4-BE49-F238E27FC236}">
                <a16:creationId xmlns:a16="http://schemas.microsoft.com/office/drawing/2014/main" id="{75E956A6-8A7E-41AA-8C2C-01C4F3E7507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>
            <a:fillRect/>
          </a:stretch>
        </p:blipFill>
        <p:spPr>
          <a:xfrm>
            <a:off x="484544" y="9338132"/>
            <a:ext cx="1037410" cy="779001"/>
          </a:xfrm>
          <a:prstGeom prst="rect">
            <a:avLst/>
          </a:prstGeom>
        </p:spPr>
      </p:pic>
      <p:pic>
        <p:nvPicPr>
          <p:cNvPr id="32" name="Picture 13">
            <a:extLst>
              <a:ext uri="{FF2B5EF4-FFF2-40B4-BE49-F238E27FC236}">
                <a16:creationId xmlns:a16="http://schemas.microsoft.com/office/drawing/2014/main" id="{77A0EC1F-CFE0-4B55-8C77-28F258EDFE1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1"/>
              </a:ext>
            </a:extLst>
          </a:blip>
          <a:srcRect/>
          <a:stretch>
            <a:fillRect/>
          </a:stretch>
        </p:blipFill>
        <p:spPr>
          <a:xfrm>
            <a:off x="13262880" y="9436773"/>
            <a:ext cx="1305823" cy="657659"/>
          </a:xfrm>
          <a:prstGeom prst="rect">
            <a:avLst/>
          </a:prstGeom>
        </p:spPr>
      </p:pic>
      <p:pic>
        <p:nvPicPr>
          <p:cNvPr id="33" name="Picture 14">
            <a:extLst>
              <a:ext uri="{FF2B5EF4-FFF2-40B4-BE49-F238E27FC236}">
                <a16:creationId xmlns:a16="http://schemas.microsoft.com/office/drawing/2014/main" id="{71D21418-F1CF-4E26-8A8F-0732206DB31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3"/>
              </a:ext>
            </a:extLst>
          </a:blip>
          <a:srcRect/>
          <a:stretch>
            <a:fillRect/>
          </a:stretch>
        </p:blipFill>
        <p:spPr>
          <a:xfrm>
            <a:off x="14930597" y="9436773"/>
            <a:ext cx="1331666" cy="680360"/>
          </a:xfrm>
          <a:prstGeom prst="rect">
            <a:avLst/>
          </a:prstGeom>
        </p:spPr>
      </p:pic>
      <p:pic>
        <p:nvPicPr>
          <p:cNvPr id="34" name="Picture 17">
            <a:extLst>
              <a:ext uri="{FF2B5EF4-FFF2-40B4-BE49-F238E27FC236}">
                <a16:creationId xmlns:a16="http://schemas.microsoft.com/office/drawing/2014/main" id="{CFFFFF57-57EA-43F3-9E1B-10D12B3E6DD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5"/>
              </a:ext>
            </a:extLst>
          </a:blip>
          <a:srcRect/>
          <a:stretch>
            <a:fillRect/>
          </a:stretch>
        </p:blipFill>
        <p:spPr>
          <a:xfrm>
            <a:off x="1875220" y="9238309"/>
            <a:ext cx="1037410" cy="1020434"/>
          </a:xfrm>
          <a:prstGeom prst="rect">
            <a:avLst/>
          </a:prstGeom>
        </p:spPr>
      </p:pic>
      <p:pic>
        <p:nvPicPr>
          <p:cNvPr id="35" name="Picture 18">
            <a:extLst>
              <a:ext uri="{FF2B5EF4-FFF2-40B4-BE49-F238E27FC236}">
                <a16:creationId xmlns:a16="http://schemas.microsoft.com/office/drawing/2014/main" id="{D87B5190-A440-4DE1-B5BE-803CE6AD7FE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7"/>
              </a:ext>
            </a:extLst>
          </a:blip>
          <a:srcRect/>
          <a:stretch>
            <a:fillRect/>
          </a:stretch>
        </p:blipFill>
        <p:spPr>
          <a:xfrm>
            <a:off x="3231750" y="9238309"/>
            <a:ext cx="1037410" cy="10110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46AA4BA-5418-4FB1-80E5-F220C5959F9F}"/>
              </a:ext>
            </a:extLst>
          </p:cNvPr>
          <p:cNvSpPr/>
          <p:nvPr/>
        </p:nvSpPr>
        <p:spPr>
          <a:xfrm>
            <a:off x="-2042531" y="-6428451"/>
            <a:ext cx="21395846" cy="11766009"/>
          </a:xfrm>
          <a:custGeom>
            <a:avLst/>
            <a:gdLst>
              <a:gd name="connsiteX0" fmla="*/ 315513 w 21395846"/>
              <a:gd name="connsiteY0" fmla="*/ 1437007 h 11766009"/>
              <a:gd name="connsiteX1" fmla="*/ 1271204 w 21395846"/>
              <a:gd name="connsiteY1" fmla="*/ 1226003 h 11766009"/>
              <a:gd name="connsiteX2" fmla="*/ 3880975 w 21395846"/>
              <a:gd name="connsiteY2" fmla="*/ 803997 h 11766009"/>
              <a:gd name="connsiteX3" fmla="*/ 5654517 w 21395846"/>
              <a:gd name="connsiteY3" fmla="*/ 657212 h 11766009"/>
              <a:gd name="connsiteX4" fmla="*/ 8668618 w 21395846"/>
              <a:gd name="connsiteY4" fmla="*/ 684734 h 11766009"/>
              <a:gd name="connsiteX5" fmla="*/ 11995157 w 21395846"/>
              <a:gd name="connsiteY5" fmla="*/ 629690 h 11766009"/>
              <a:gd name="connsiteX6" fmla="*/ 13401126 w 21395846"/>
              <a:gd name="connsiteY6" fmla="*/ 537950 h 11766009"/>
              <a:gd name="connsiteX7" fmla="*/ 15321696 w 21395846"/>
              <a:gd name="connsiteY7" fmla="*/ 281076 h 11766009"/>
              <a:gd name="connsiteX8" fmla="*/ 17177942 w 21395846"/>
              <a:gd name="connsiteY8" fmla="*/ 15029 h 11766009"/>
              <a:gd name="connsiteX9" fmla="*/ 18299040 w 21395846"/>
              <a:gd name="connsiteY9" fmla="*/ 51725 h 11766009"/>
              <a:gd name="connsiteX10" fmla="*/ 19888796 w 21395846"/>
              <a:gd name="connsiteY10" fmla="*/ 299424 h 11766009"/>
              <a:gd name="connsiteX11" fmla="*/ 21046652 w 21395846"/>
              <a:gd name="connsiteY11" fmla="*/ 758127 h 11766009"/>
              <a:gd name="connsiteX12" fmla="*/ 21322332 w 21395846"/>
              <a:gd name="connsiteY12" fmla="*/ 1226003 h 11766009"/>
              <a:gd name="connsiteX13" fmla="*/ 21349900 w 21395846"/>
              <a:gd name="connsiteY13" fmla="*/ 1712228 h 11766009"/>
              <a:gd name="connsiteX14" fmla="*/ 21395846 w 21395846"/>
              <a:gd name="connsiteY14" fmla="*/ 6161643 h 11766009"/>
              <a:gd name="connsiteX15" fmla="*/ 21303954 w 21395846"/>
              <a:gd name="connsiteY15" fmla="*/ 8363416 h 11766009"/>
              <a:gd name="connsiteX16" fmla="*/ 21230438 w 21395846"/>
              <a:gd name="connsiteY16" fmla="*/ 9877134 h 11766009"/>
              <a:gd name="connsiteX17" fmla="*/ 21138546 w 21395846"/>
              <a:gd name="connsiteY17" fmla="*/ 10528491 h 11766009"/>
              <a:gd name="connsiteX18" fmla="*/ 20899622 w 21395846"/>
              <a:gd name="connsiteY18" fmla="*/ 10739494 h 11766009"/>
              <a:gd name="connsiteX19" fmla="*/ 20660700 w 21395846"/>
              <a:gd name="connsiteY19" fmla="*/ 10767017 h 11766009"/>
              <a:gd name="connsiteX20" fmla="*/ 19107702 w 21395846"/>
              <a:gd name="connsiteY20" fmla="*/ 10904627 h 11766009"/>
              <a:gd name="connsiteX21" fmla="*/ 17040102 w 21395846"/>
              <a:gd name="connsiteY21" fmla="*/ 11033064 h 11766009"/>
              <a:gd name="connsiteX22" fmla="*/ 14862229 w 21395846"/>
              <a:gd name="connsiteY22" fmla="*/ 11088108 h 11766009"/>
              <a:gd name="connsiteX23" fmla="*/ 13465451 w 21395846"/>
              <a:gd name="connsiteY23" fmla="*/ 11271589 h 11766009"/>
              <a:gd name="connsiteX24" fmla="*/ 11112981 w 21395846"/>
              <a:gd name="connsiteY24" fmla="*/ 11565159 h 11766009"/>
              <a:gd name="connsiteX25" fmla="*/ 8337802 w 21395846"/>
              <a:gd name="connsiteY25" fmla="*/ 11748640 h 11766009"/>
              <a:gd name="connsiteX26" fmla="*/ 6242634 w 21395846"/>
              <a:gd name="connsiteY26" fmla="*/ 11748640 h 11766009"/>
              <a:gd name="connsiteX27" fmla="*/ 3228532 w 21395846"/>
              <a:gd name="connsiteY27" fmla="*/ 11675248 h 11766009"/>
              <a:gd name="connsiteX28" fmla="*/ 278756 w 21395846"/>
              <a:gd name="connsiteY28" fmla="*/ 11565159 h 11766009"/>
              <a:gd name="connsiteX29" fmla="*/ 30644 w 21395846"/>
              <a:gd name="connsiteY29" fmla="*/ 11344982 h 11766009"/>
              <a:gd name="connsiteX30" fmla="*/ 3076 w 21395846"/>
              <a:gd name="connsiteY30" fmla="*/ 10638580 h 11766009"/>
              <a:gd name="connsiteX31" fmla="*/ 39833 w 21395846"/>
              <a:gd name="connsiteY31" fmla="*/ 6831349 h 11766009"/>
              <a:gd name="connsiteX32" fmla="*/ 3076 w 21395846"/>
              <a:gd name="connsiteY32" fmla="*/ 5180019 h 11766009"/>
              <a:gd name="connsiteX33" fmla="*/ 186863 w 21395846"/>
              <a:gd name="connsiteY33" fmla="*/ 2574589 h 11766009"/>
              <a:gd name="connsiteX34" fmla="*/ 297135 w 21395846"/>
              <a:gd name="connsiteY34" fmla="*/ 1611314 h 11766009"/>
              <a:gd name="connsiteX35" fmla="*/ 315513 w 21395846"/>
              <a:gd name="connsiteY35" fmla="*/ 1437007 h 117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1395846" h="11766009">
                <a:moveTo>
                  <a:pt x="315513" y="1437007"/>
                </a:moveTo>
                <a:cubicBezTo>
                  <a:pt x="627951" y="1363614"/>
                  <a:pt x="949577" y="1281048"/>
                  <a:pt x="1271204" y="1226003"/>
                </a:cubicBezTo>
                <a:cubicBezTo>
                  <a:pt x="2135002" y="1079219"/>
                  <a:pt x="2998799" y="923260"/>
                  <a:pt x="3880975" y="803997"/>
                </a:cubicBezTo>
                <a:cubicBezTo>
                  <a:pt x="4469093" y="721431"/>
                  <a:pt x="5066399" y="703082"/>
                  <a:pt x="5654517" y="657212"/>
                </a:cubicBezTo>
                <a:cubicBezTo>
                  <a:pt x="6665344" y="574646"/>
                  <a:pt x="7666981" y="620516"/>
                  <a:pt x="8668618" y="684734"/>
                </a:cubicBezTo>
                <a:cubicBezTo>
                  <a:pt x="9771338" y="767301"/>
                  <a:pt x="10883247" y="739779"/>
                  <a:pt x="11995157" y="629690"/>
                </a:cubicBezTo>
                <a:cubicBezTo>
                  <a:pt x="12463813" y="574646"/>
                  <a:pt x="12932469" y="583820"/>
                  <a:pt x="13401126" y="537950"/>
                </a:cubicBezTo>
                <a:cubicBezTo>
                  <a:pt x="14044379" y="464557"/>
                  <a:pt x="14678443" y="372817"/>
                  <a:pt x="15321696" y="281076"/>
                </a:cubicBezTo>
                <a:cubicBezTo>
                  <a:pt x="15937381" y="189336"/>
                  <a:pt x="16553066" y="70073"/>
                  <a:pt x="17177942" y="15029"/>
                </a:cubicBezTo>
                <a:cubicBezTo>
                  <a:pt x="17554704" y="-12494"/>
                  <a:pt x="17922278" y="-3320"/>
                  <a:pt x="18299040" y="51725"/>
                </a:cubicBezTo>
                <a:cubicBezTo>
                  <a:pt x="18832022" y="115943"/>
                  <a:pt x="19355814" y="207684"/>
                  <a:pt x="19888796" y="299424"/>
                </a:cubicBezTo>
                <a:cubicBezTo>
                  <a:pt x="20302316" y="372817"/>
                  <a:pt x="20697456" y="528775"/>
                  <a:pt x="21046652" y="758127"/>
                </a:cubicBezTo>
                <a:cubicBezTo>
                  <a:pt x="21221248" y="849867"/>
                  <a:pt x="21322332" y="1033348"/>
                  <a:pt x="21322332" y="1226003"/>
                </a:cubicBezTo>
                <a:cubicBezTo>
                  <a:pt x="21322332" y="1391136"/>
                  <a:pt x="21340710" y="1547095"/>
                  <a:pt x="21349900" y="1712228"/>
                </a:cubicBezTo>
                <a:cubicBezTo>
                  <a:pt x="21368278" y="3189251"/>
                  <a:pt x="21395846" y="4675447"/>
                  <a:pt x="21395846" y="6161643"/>
                </a:cubicBezTo>
                <a:cubicBezTo>
                  <a:pt x="21395846" y="6895567"/>
                  <a:pt x="21340710" y="7629492"/>
                  <a:pt x="21303954" y="8363416"/>
                </a:cubicBezTo>
                <a:cubicBezTo>
                  <a:pt x="21285574" y="8867988"/>
                  <a:pt x="21267196" y="9372561"/>
                  <a:pt x="21230438" y="9877134"/>
                </a:cubicBezTo>
                <a:cubicBezTo>
                  <a:pt x="21212060" y="10097311"/>
                  <a:pt x="21184492" y="10308314"/>
                  <a:pt x="21138546" y="10528491"/>
                </a:cubicBezTo>
                <a:cubicBezTo>
                  <a:pt x="21120166" y="10647754"/>
                  <a:pt x="21019084" y="10739494"/>
                  <a:pt x="20899622" y="10739494"/>
                </a:cubicBezTo>
                <a:cubicBezTo>
                  <a:pt x="20816918" y="10748669"/>
                  <a:pt x="20734214" y="10767017"/>
                  <a:pt x="20660700" y="10767017"/>
                </a:cubicBezTo>
                <a:cubicBezTo>
                  <a:pt x="20136906" y="10776190"/>
                  <a:pt x="19622304" y="10822061"/>
                  <a:pt x="19107702" y="10904627"/>
                </a:cubicBezTo>
                <a:cubicBezTo>
                  <a:pt x="18427692" y="11005542"/>
                  <a:pt x="17729302" y="11014716"/>
                  <a:pt x="17040102" y="11033064"/>
                </a:cubicBezTo>
                <a:cubicBezTo>
                  <a:pt x="16314145" y="11051412"/>
                  <a:pt x="15588186" y="11051412"/>
                  <a:pt x="14862229" y="11088108"/>
                </a:cubicBezTo>
                <a:cubicBezTo>
                  <a:pt x="14393573" y="11124805"/>
                  <a:pt x="13924918" y="11189023"/>
                  <a:pt x="13465451" y="11271589"/>
                </a:cubicBezTo>
                <a:cubicBezTo>
                  <a:pt x="12684357" y="11418374"/>
                  <a:pt x="11903264" y="11519288"/>
                  <a:pt x="11112981" y="11565159"/>
                </a:cubicBezTo>
                <a:cubicBezTo>
                  <a:pt x="10194047" y="11620204"/>
                  <a:pt x="9265925" y="11711944"/>
                  <a:pt x="8337802" y="11748640"/>
                </a:cubicBezTo>
                <a:cubicBezTo>
                  <a:pt x="7639413" y="11776162"/>
                  <a:pt x="6941024" y="11766988"/>
                  <a:pt x="6242634" y="11748640"/>
                </a:cubicBezTo>
                <a:cubicBezTo>
                  <a:pt x="5231807" y="11730292"/>
                  <a:pt x="4230170" y="11702769"/>
                  <a:pt x="3228532" y="11675248"/>
                </a:cubicBezTo>
                <a:cubicBezTo>
                  <a:pt x="2245274" y="11647725"/>
                  <a:pt x="1262015" y="11601855"/>
                  <a:pt x="278756" y="11565159"/>
                </a:cubicBezTo>
                <a:cubicBezTo>
                  <a:pt x="58212" y="11555985"/>
                  <a:pt x="49023" y="11546811"/>
                  <a:pt x="30644" y="11344982"/>
                </a:cubicBezTo>
                <a:cubicBezTo>
                  <a:pt x="12265" y="11106456"/>
                  <a:pt x="3076" y="10877105"/>
                  <a:pt x="3076" y="10638580"/>
                </a:cubicBezTo>
                <a:cubicBezTo>
                  <a:pt x="12265" y="9372561"/>
                  <a:pt x="30644" y="8097368"/>
                  <a:pt x="39833" y="6831349"/>
                </a:cubicBezTo>
                <a:cubicBezTo>
                  <a:pt x="39833" y="6280906"/>
                  <a:pt x="21455" y="5730463"/>
                  <a:pt x="3076" y="5180019"/>
                </a:cubicBezTo>
                <a:cubicBezTo>
                  <a:pt x="-15303" y="4308485"/>
                  <a:pt x="49023" y="3436950"/>
                  <a:pt x="186863" y="2574589"/>
                </a:cubicBezTo>
                <a:cubicBezTo>
                  <a:pt x="232809" y="2253497"/>
                  <a:pt x="260377" y="1932405"/>
                  <a:pt x="297135" y="1611314"/>
                </a:cubicBezTo>
                <a:cubicBezTo>
                  <a:pt x="287945" y="1556269"/>
                  <a:pt x="297135" y="1510399"/>
                  <a:pt x="315513" y="1437007"/>
                </a:cubicBezTo>
                <a:close/>
              </a:path>
            </a:pathLst>
          </a:custGeom>
          <a:solidFill>
            <a:srgbClr val="FFCEC4"/>
          </a:solidFill>
          <a:ln w="91857" cap="flat">
            <a:solidFill>
              <a:srgbClr val="FFCEC4"/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9753600" y="7292068"/>
            <a:ext cx="7796781" cy="2201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lưu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trong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sau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khi lưu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Em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ghi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cô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Em đi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gia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Lạt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khoe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hoa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dã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trông như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Em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Anh,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âm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viên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dirty="0">
              <a:solidFill>
                <a:srgbClr val="7A27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14600" y="6808987"/>
            <a:ext cx="4324350" cy="3870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vi-VN" sz="3600" b="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3600" b="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endParaRPr lang="en-US" sz="3600" b="1" dirty="0">
              <a:solidFill>
                <a:srgbClr val="7A27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659037" y="662847"/>
            <a:ext cx="12328338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8640"/>
              </a:lnSpc>
            </a:pPr>
            <a:r>
              <a:rPr lang="en-US" sz="7200" b="1" spc="-144" dirty="0">
                <a:solidFill>
                  <a:srgbClr val="FFF9F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00E01139-2F83-4AF1-8342-533AF3E865E3}"/>
              </a:ext>
            </a:extLst>
          </p:cNvPr>
          <p:cNvSpPr txBox="1"/>
          <p:nvPr/>
        </p:nvSpPr>
        <p:spPr>
          <a:xfrm>
            <a:off x="1026425" y="7286950"/>
            <a:ext cx="7796781" cy="1085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viên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nạn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lưu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tin. Trong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thông tin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100" dirty="0">
              <a:solidFill>
                <a:srgbClr val="7A27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">
            <a:extLst>
              <a:ext uri="{FF2B5EF4-FFF2-40B4-BE49-F238E27FC236}">
                <a16:creationId xmlns:a16="http://schemas.microsoft.com/office/drawing/2014/main" id="{82A23FBC-81B2-418C-9E61-60F4D9F91E13}"/>
              </a:ext>
            </a:extLst>
          </p:cNvPr>
          <p:cNvSpPr txBox="1"/>
          <p:nvPr/>
        </p:nvSpPr>
        <p:spPr>
          <a:xfrm>
            <a:off x="11254986" y="6794093"/>
            <a:ext cx="4324350" cy="3870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vi-VN" sz="3600" b="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3600" b="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endParaRPr lang="en-US" sz="3600" b="1" dirty="0">
              <a:solidFill>
                <a:srgbClr val="7A27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" name="Picture 2" descr="Hoạt động LL Công an,Chúng tôi là phóng viên... cứu hỏa!,Chúng tôi là phóng  viên... cứu hỏa! - Báo Công an TP Đà Nẵng: CADN Online- Kết nối niềm tin">
            <a:extLst>
              <a:ext uri="{FF2B5EF4-FFF2-40B4-BE49-F238E27FC236}">
                <a16:creationId xmlns:a16="http://schemas.microsoft.com/office/drawing/2014/main" id="{D16867C6-99FD-4BA7-A658-772431900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03" y="1967630"/>
            <a:ext cx="7650745" cy="4367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Giáo viên không được giảng dạy nếu không đạt chuẩn nghề nghiệp">
            <a:extLst>
              <a:ext uri="{FF2B5EF4-FFF2-40B4-BE49-F238E27FC236}">
                <a16:creationId xmlns:a16="http://schemas.microsoft.com/office/drawing/2014/main" id="{6893919C-9A19-4BF7-B8F4-1810D0F18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0384" y="1979049"/>
            <a:ext cx="7633554" cy="4482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5">
            <a:extLst>
              <a:ext uri="{FF2B5EF4-FFF2-40B4-BE49-F238E27FC236}">
                <a16:creationId xmlns:a16="http://schemas.microsoft.com/office/drawing/2014/main" id="{BDAC645E-164C-4ADF-97C7-BF06271976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326395">
            <a:off x="16499300" y="1672166"/>
            <a:ext cx="909266" cy="892733"/>
          </a:xfrm>
          <a:prstGeom prst="rect">
            <a:avLst/>
          </a:prstGeom>
        </p:spPr>
      </p:pic>
      <p:pic>
        <p:nvPicPr>
          <p:cNvPr id="49" name="Picture 14">
            <a:extLst>
              <a:ext uri="{FF2B5EF4-FFF2-40B4-BE49-F238E27FC236}">
                <a16:creationId xmlns:a16="http://schemas.microsoft.com/office/drawing/2014/main" id="{5178DB93-C534-41C2-BD13-F55A4277D6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8216170">
            <a:off x="1209073" y="5534540"/>
            <a:ext cx="692592" cy="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8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46AA4BA-5418-4FB1-80E5-F220C5959F9F}"/>
              </a:ext>
            </a:extLst>
          </p:cNvPr>
          <p:cNvSpPr/>
          <p:nvPr/>
        </p:nvSpPr>
        <p:spPr>
          <a:xfrm>
            <a:off x="-2042531" y="-6428451"/>
            <a:ext cx="21395846" cy="11766009"/>
          </a:xfrm>
          <a:custGeom>
            <a:avLst/>
            <a:gdLst>
              <a:gd name="connsiteX0" fmla="*/ 315513 w 21395846"/>
              <a:gd name="connsiteY0" fmla="*/ 1437007 h 11766009"/>
              <a:gd name="connsiteX1" fmla="*/ 1271204 w 21395846"/>
              <a:gd name="connsiteY1" fmla="*/ 1226003 h 11766009"/>
              <a:gd name="connsiteX2" fmla="*/ 3880975 w 21395846"/>
              <a:gd name="connsiteY2" fmla="*/ 803997 h 11766009"/>
              <a:gd name="connsiteX3" fmla="*/ 5654517 w 21395846"/>
              <a:gd name="connsiteY3" fmla="*/ 657212 h 11766009"/>
              <a:gd name="connsiteX4" fmla="*/ 8668618 w 21395846"/>
              <a:gd name="connsiteY4" fmla="*/ 684734 h 11766009"/>
              <a:gd name="connsiteX5" fmla="*/ 11995157 w 21395846"/>
              <a:gd name="connsiteY5" fmla="*/ 629690 h 11766009"/>
              <a:gd name="connsiteX6" fmla="*/ 13401126 w 21395846"/>
              <a:gd name="connsiteY6" fmla="*/ 537950 h 11766009"/>
              <a:gd name="connsiteX7" fmla="*/ 15321696 w 21395846"/>
              <a:gd name="connsiteY7" fmla="*/ 281076 h 11766009"/>
              <a:gd name="connsiteX8" fmla="*/ 17177942 w 21395846"/>
              <a:gd name="connsiteY8" fmla="*/ 15029 h 11766009"/>
              <a:gd name="connsiteX9" fmla="*/ 18299040 w 21395846"/>
              <a:gd name="connsiteY9" fmla="*/ 51725 h 11766009"/>
              <a:gd name="connsiteX10" fmla="*/ 19888796 w 21395846"/>
              <a:gd name="connsiteY10" fmla="*/ 299424 h 11766009"/>
              <a:gd name="connsiteX11" fmla="*/ 21046652 w 21395846"/>
              <a:gd name="connsiteY11" fmla="*/ 758127 h 11766009"/>
              <a:gd name="connsiteX12" fmla="*/ 21322332 w 21395846"/>
              <a:gd name="connsiteY12" fmla="*/ 1226003 h 11766009"/>
              <a:gd name="connsiteX13" fmla="*/ 21349900 w 21395846"/>
              <a:gd name="connsiteY13" fmla="*/ 1712228 h 11766009"/>
              <a:gd name="connsiteX14" fmla="*/ 21395846 w 21395846"/>
              <a:gd name="connsiteY14" fmla="*/ 6161643 h 11766009"/>
              <a:gd name="connsiteX15" fmla="*/ 21303954 w 21395846"/>
              <a:gd name="connsiteY15" fmla="*/ 8363416 h 11766009"/>
              <a:gd name="connsiteX16" fmla="*/ 21230438 w 21395846"/>
              <a:gd name="connsiteY16" fmla="*/ 9877134 h 11766009"/>
              <a:gd name="connsiteX17" fmla="*/ 21138546 w 21395846"/>
              <a:gd name="connsiteY17" fmla="*/ 10528491 h 11766009"/>
              <a:gd name="connsiteX18" fmla="*/ 20899622 w 21395846"/>
              <a:gd name="connsiteY18" fmla="*/ 10739494 h 11766009"/>
              <a:gd name="connsiteX19" fmla="*/ 20660700 w 21395846"/>
              <a:gd name="connsiteY19" fmla="*/ 10767017 h 11766009"/>
              <a:gd name="connsiteX20" fmla="*/ 19107702 w 21395846"/>
              <a:gd name="connsiteY20" fmla="*/ 10904627 h 11766009"/>
              <a:gd name="connsiteX21" fmla="*/ 17040102 w 21395846"/>
              <a:gd name="connsiteY21" fmla="*/ 11033064 h 11766009"/>
              <a:gd name="connsiteX22" fmla="*/ 14862229 w 21395846"/>
              <a:gd name="connsiteY22" fmla="*/ 11088108 h 11766009"/>
              <a:gd name="connsiteX23" fmla="*/ 13465451 w 21395846"/>
              <a:gd name="connsiteY23" fmla="*/ 11271589 h 11766009"/>
              <a:gd name="connsiteX24" fmla="*/ 11112981 w 21395846"/>
              <a:gd name="connsiteY24" fmla="*/ 11565159 h 11766009"/>
              <a:gd name="connsiteX25" fmla="*/ 8337802 w 21395846"/>
              <a:gd name="connsiteY25" fmla="*/ 11748640 h 11766009"/>
              <a:gd name="connsiteX26" fmla="*/ 6242634 w 21395846"/>
              <a:gd name="connsiteY26" fmla="*/ 11748640 h 11766009"/>
              <a:gd name="connsiteX27" fmla="*/ 3228532 w 21395846"/>
              <a:gd name="connsiteY27" fmla="*/ 11675248 h 11766009"/>
              <a:gd name="connsiteX28" fmla="*/ 278756 w 21395846"/>
              <a:gd name="connsiteY28" fmla="*/ 11565159 h 11766009"/>
              <a:gd name="connsiteX29" fmla="*/ 30644 w 21395846"/>
              <a:gd name="connsiteY29" fmla="*/ 11344982 h 11766009"/>
              <a:gd name="connsiteX30" fmla="*/ 3076 w 21395846"/>
              <a:gd name="connsiteY30" fmla="*/ 10638580 h 11766009"/>
              <a:gd name="connsiteX31" fmla="*/ 39833 w 21395846"/>
              <a:gd name="connsiteY31" fmla="*/ 6831349 h 11766009"/>
              <a:gd name="connsiteX32" fmla="*/ 3076 w 21395846"/>
              <a:gd name="connsiteY32" fmla="*/ 5180019 h 11766009"/>
              <a:gd name="connsiteX33" fmla="*/ 186863 w 21395846"/>
              <a:gd name="connsiteY33" fmla="*/ 2574589 h 11766009"/>
              <a:gd name="connsiteX34" fmla="*/ 297135 w 21395846"/>
              <a:gd name="connsiteY34" fmla="*/ 1611314 h 11766009"/>
              <a:gd name="connsiteX35" fmla="*/ 315513 w 21395846"/>
              <a:gd name="connsiteY35" fmla="*/ 1437007 h 1176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1395846" h="11766009">
                <a:moveTo>
                  <a:pt x="315513" y="1437007"/>
                </a:moveTo>
                <a:cubicBezTo>
                  <a:pt x="627951" y="1363614"/>
                  <a:pt x="949577" y="1281048"/>
                  <a:pt x="1271204" y="1226003"/>
                </a:cubicBezTo>
                <a:cubicBezTo>
                  <a:pt x="2135002" y="1079219"/>
                  <a:pt x="2998799" y="923260"/>
                  <a:pt x="3880975" y="803997"/>
                </a:cubicBezTo>
                <a:cubicBezTo>
                  <a:pt x="4469093" y="721431"/>
                  <a:pt x="5066399" y="703082"/>
                  <a:pt x="5654517" y="657212"/>
                </a:cubicBezTo>
                <a:cubicBezTo>
                  <a:pt x="6665344" y="574646"/>
                  <a:pt x="7666981" y="620516"/>
                  <a:pt x="8668618" y="684734"/>
                </a:cubicBezTo>
                <a:cubicBezTo>
                  <a:pt x="9771338" y="767301"/>
                  <a:pt x="10883247" y="739779"/>
                  <a:pt x="11995157" y="629690"/>
                </a:cubicBezTo>
                <a:cubicBezTo>
                  <a:pt x="12463813" y="574646"/>
                  <a:pt x="12932469" y="583820"/>
                  <a:pt x="13401126" y="537950"/>
                </a:cubicBezTo>
                <a:cubicBezTo>
                  <a:pt x="14044379" y="464557"/>
                  <a:pt x="14678443" y="372817"/>
                  <a:pt x="15321696" y="281076"/>
                </a:cubicBezTo>
                <a:cubicBezTo>
                  <a:pt x="15937381" y="189336"/>
                  <a:pt x="16553066" y="70073"/>
                  <a:pt x="17177942" y="15029"/>
                </a:cubicBezTo>
                <a:cubicBezTo>
                  <a:pt x="17554704" y="-12494"/>
                  <a:pt x="17922278" y="-3320"/>
                  <a:pt x="18299040" y="51725"/>
                </a:cubicBezTo>
                <a:cubicBezTo>
                  <a:pt x="18832022" y="115943"/>
                  <a:pt x="19355814" y="207684"/>
                  <a:pt x="19888796" y="299424"/>
                </a:cubicBezTo>
                <a:cubicBezTo>
                  <a:pt x="20302316" y="372817"/>
                  <a:pt x="20697456" y="528775"/>
                  <a:pt x="21046652" y="758127"/>
                </a:cubicBezTo>
                <a:cubicBezTo>
                  <a:pt x="21221248" y="849867"/>
                  <a:pt x="21322332" y="1033348"/>
                  <a:pt x="21322332" y="1226003"/>
                </a:cubicBezTo>
                <a:cubicBezTo>
                  <a:pt x="21322332" y="1391136"/>
                  <a:pt x="21340710" y="1547095"/>
                  <a:pt x="21349900" y="1712228"/>
                </a:cubicBezTo>
                <a:cubicBezTo>
                  <a:pt x="21368278" y="3189251"/>
                  <a:pt x="21395846" y="4675447"/>
                  <a:pt x="21395846" y="6161643"/>
                </a:cubicBezTo>
                <a:cubicBezTo>
                  <a:pt x="21395846" y="6895567"/>
                  <a:pt x="21340710" y="7629492"/>
                  <a:pt x="21303954" y="8363416"/>
                </a:cubicBezTo>
                <a:cubicBezTo>
                  <a:pt x="21285574" y="8867988"/>
                  <a:pt x="21267196" y="9372561"/>
                  <a:pt x="21230438" y="9877134"/>
                </a:cubicBezTo>
                <a:cubicBezTo>
                  <a:pt x="21212060" y="10097311"/>
                  <a:pt x="21184492" y="10308314"/>
                  <a:pt x="21138546" y="10528491"/>
                </a:cubicBezTo>
                <a:cubicBezTo>
                  <a:pt x="21120166" y="10647754"/>
                  <a:pt x="21019084" y="10739494"/>
                  <a:pt x="20899622" y="10739494"/>
                </a:cubicBezTo>
                <a:cubicBezTo>
                  <a:pt x="20816918" y="10748669"/>
                  <a:pt x="20734214" y="10767017"/>
                  <a:pt x="20660700" y="10767017"/>
                </a:cubicBezTo>
                <a:cubicBezTo>
                  <a:pt x="20136906" y="10776190"/>
                  <a:pt x="19622304" y="10822061"/>
                  <a:pt x="19107702" y="10904627"/>
                </a:cubicBezTo>
                <a:cubicBezTo>
                  <a:pt x="18427692" y="11005542"/>
                  <a:pt x="17729302" y="11014716"/>
                  <a:pt x="17040102" y="11033064"/>
                </a:cubicBezTo>
                <a:cubicBezTo>
                  <a:pt x="16314145" y="11051412"/>
                  <a:pt x="15588186" y="11051412"/>
                  <a:pt x="14862229" y="11088108"/>
                </a:cubicBezTo>
                <a:cubicBezTo>
                  <a:pt x="14393573" y="11124805"/>
                  <a:pt x="13924918" y="11189023"/>
                  <a:pt x="13465451" y="11271589"/>
                </a:cubicBezTo>
                <a:cubicBezTo>
                  <a:pt x="12684357" y="11418374"/>
                  <a:pt x="11903264" y="11519288"/>
                  <a:pt x="11112981" y="11565159"/>
                </a:cubicBezTo>
                <a:cubicBezTo>
                  <a:pt x="10194047" y="11620204"/>
                  <a:pt x="9265925" y="11711944"/>
                  <a:pt x="8337802" y="11748640"/>
                </a:cubicBezTo>
                <a:cubicBezTo>
                  <a:pt x="7639413" y="11776162"/>
                  <a:pt x="6941024" y="11766988"/>
                  <a:pt x="6242634" y="11748640"/>
                </a:cubicBezTo>
                <a:cubicBezTo>
                  <a:pt x="5231807" y="11730292"/>
                  <a:pt x="4230170" y="11702769"/>
                  <a:pt x="3228532" y="11675248"/>
                </a:cubicBezTo>
                <a:cubicBezTo>
                  <a:pt x="2245274" y="11647725"/>
                  <a:pt x="1262015" y="11601855"/>
                  <a:pt x="278756" y="11565159"/>
                </a:cubicBezTo>
                <a:cubicBezTo>
                  <a:pt x="58212" y="11555985"/>
                  <a:pt x="49023" y="11546811"/>
                  <a:pt x="30644" y="11344982"/>
                </a:cubicBezTo>
                <a:cubicBezTo>
                  <a:pt x="12265" y="11106456"/>
                  <a:pt x="3076" y="10877105"/>
                  <a:pt x="3076" y="10638580"/>
                </a:cubicBezTo>
                <a:cubicBezTo>
                  <a:pt x="12265" y="9372561"/>
                  <a:pt x="30644" y="8097368"/>
                  <a:pt x="39833" y="6831349"/>
                </a:cubicBezTo>
                <a:cubicBezTo>
                  <a:pt x="39833" y="6280906"/>
                  <a:pt x="21455" y="5730463"/>
                  <a:pt x="3076" y="5180019"/>
                </a:cubicBezTo>
                <a:cubicBezTo>
                  <a:pt x="-15303" y="4308485"/>
                  <a:pt x="49023" y="3436950"/>
                  <a:pt x="186863" y="2574589"/>
                </a:cubicBezTo>
                <a:cubicBezTo>
                  <a:pt x="232809" y="2253497"/>
                  <a:pt x="260377" y="1932405"/>
                  <a:pt x="297135" y="1611314"/>
                </a:cubicBezTo>
                <a:cubicBezTo>
                  <a:pt x="287945" y="1556269"/>
                  <a:pt x="297135" y="1510399"/>
                  <a:pt x="315513" y="1437007"/>
                </a:cubicBezTo>
                <a:close/>
              </a:path>
            </a:pathLst>
          </a:custGeom>
          <a:solidFill>
            <a:srgbClr val="FFCEC4"/>
          </a:solidFill>
          <a:ln w="91857" cap="flat">
            <a:solidFill>
              <a:srgbClr val="FFCEC4"/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9753600" y="7292068"/>
            <a:ext cx="7796781" cy="1085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Em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ghi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cô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ghi âm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âm thanh,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cô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514600" y="6808987"/>
            <a:ext cx="4324350" cy="3870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vi-VN" sz="3600" b="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3600" b="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endParaRPr lang="en-US" sz="3600" b="1" dirty="0">
              <a:solidFill>
                <a:srgbClr val="7A27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057400" y="581503"/>
            <a:ext cx="12328338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8640"/>
              </a:lnSpc>
            </a:pPr>
            <a:r>
              <a:rPr lang="en-US" sz="7200" b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TRẢ LỜI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00E01139-2F83-4AF1-8342-533AF3E865E3}"/>
              </a:ext>
            </a:extLst>
          </p:cNvPr>
          <p:cNvSpPr txBox="1"/>
          <p:nvPr/>
        </p:nvSpPr>
        <p:spPr>
          <a:xfrm>
            <a:off x="1026425" y="7286950"/>
            <a:ext cx="7796781" cy="1457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viên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nạn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tay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ghi âm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âm thanh,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dirty="0">
              <a:solidFill>
                <a:srgbClr val="7A27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">
            <a:extLst>
              <a:ext uri="{FF2B5EF4-FFF2-40B4-BE49-F238E27FC236}">
                <a16:creationId xmlns:a16="http://schemas.microsoft.com/office/drawing/2014/main" id="{82A23FBC-81B2-418C-9E61-60F4D9F91E13}"/>
              </a:ext>
            </a:extLst>
          </p:cNvPr>
          <p:cNvSpPr txBox="1"/>
          <p:nvPr/>
        </p:nvSpPr>
        <p:spPr>
          <a:xfrm>
            <a:off x="11254986" y="6794093"/>
            <a:ext cx="4324350" cy="3870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vi-VN" sz="3600" b="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3600" b="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endParaRPr lang="en-US" sz="3600" b="1" dirty="0">
              <a:solidFill>
                <a:srgbClr val="7A27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CEAE1CE7-1DD0-4E29-98C9-85ED1B2AF7B8}"/>
              </a:ext>
            </a:extLst>
          </p:cNvPr>
          <p:cNvSpPr txBox="1"/>
          <p:nvPr/>
        </p:nvSpPr>
        <p:spPr>
          <a:xfrm>
            <a:off x="9753600" y="8586572"/>
            <a:ext cx="7796781" cy="713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Em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chụp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hoa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dã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âm thanh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8" name="TextBox 2">
            <a:extLst>
              <a:ext uri="{FF2B5EF4-FFF2-40B4-BE49-F238E27FC236}">
                <a16:creationId xmlns:a16="http://schemas.microsoft.com/office/drawing/2014/main" id="{960C00AD-E0A5-4E2D-B552-E08951455F12}"/>
              </a:ext>
            </a:extLst>
          </p:cNvPr>
          <p:cNvSpPr txBox="1"/>
          <p:nvPr/>
        </p:nvSpPr>
        <p:spPr>
          <a:xfrm>
            <a:off x="9753599" y="9705497"/>
            <a:ext cx="7796781" cy="342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940"/>
              </a:lnSpc>
              <a:spcBef>
                <a:spcPct val="0"/>
              </a:spcBef>
            </a:pP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Em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ghi âm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cô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âm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100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2100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âm thanh.</a:t>
            </a:r>
            <a:endParaRPr lang="en-US" sz="2100" dirty="0">
              <a:solidFill>
                <a:srgbClr val="7A27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oạt động LL Công an,Chúng tôi là phóng viên... cứu hỏa!,Chúng tôi là phóng  viên... cứu hỏa! - Báo Công an TP Đà Nẵng: CADN Online- Kết nối niềm tin">
            <a:extLst>
              <a:ext uri="{FF2B5EF4-FFF2-40B4-BE49-F238E27FC236}">
                <a16:creationId xmlns:a16="http://schemas.microsoft.com/office/drawing/2014/main" id="{92EE6144-8898-4812-AF8F-7CF4F6CEF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03" y="1967630"/>
            <a:ext cx="7650745" cy="4367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iáo viên không được giảng dạy nếu không đạt chuẩn nghề nghiệp">
            <a:extLst>
              <a:ext uri="{FF2B5EF4-FFF2-40B4-BE49-F238E27FC236}">
                <a16:creationId xmlns:a16="http://schemas.microsoft.com/office/drawing/2014/main" id="{C1F62D8E-FE8D-4D45-9B8B-06C55C89A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0384" y="1979049"/>
            <a:ext cx="7633554" cy="4482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326395">
            <a:off x="16499300" y="1672166"/>
            <a:ext cx="909266" cy="89273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8216170">
            <a:off x="1209073" y="5534540"/>
            <a:ext cx="692592" cy="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48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>
            <a:extLst>
              <a:ext uri="{FF2B5EF4-FFF2-40B4-BE49-F238E27FC236}">
                <a16:creationId xmlns:a16="http://schemas.microsoft.com/office/drawing/2014/main" id="{A5CCF25D-E588-4168-A94E-53E2EBA06E4F}"/>
              </a:ext>
            </a:extLst>
          </p:cNvPr>
          <p:cNvSpPr txBox="1"/>
          <p:nvPr/>
        </p:nvSpPr>
        <p:spPr>
          <a:xfrm>
            <a:off x="997993" y="2047211"/>
            <a:ext cx="7860087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220"/>
              </a:lnSpc>
            </a:pPr>
            <a:r>
              <a:rPr lang="en-US" sz="4350" b="1" spc="-86" dirty="0" err="1">
                <a:solidFill>
                  <a:srgbClr val="FFF9F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350" b="1" spc="-86" dirty="0">
                <a:solidFill>
                  <a:srgbClr val="FFF9F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50" b="1" spc="-86" dirty="0" err="1">
                <a:solidFill>
                  <a:srgbClr val="FFF9F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350" b="1" spc="-86" dirty="0">
                <a:solidFill>
                  <a:srgbClr val="FFF9F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45" name="Picture 7">
            <a:extLst>
              <a:ext uri="{FF2B5EF4-FFF2-40B4-BE49-F238E27FC236}">
                <a16:creationId xmlns:a16="http://schemas.microsoft.com/office/drawing/2014/main" id="{CEBBDA0A-057F-48BC-B1AC-E9B6E50E5D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5036368">
            <a:off x="7060963" y="1428004"/>
            <a:ext cx="15560441" cy="9421139"/>
          </a:xfrm>
          <a:prstGeom prst="rect">
            <a:avLst/>
          </a:prstGeom>
        </p:spPr>
      </p:pic>
      <p:pic>
        <p:nvPicPr>
          <p:cNvPr id="86" name="Picture 15">
            <a:extLst>
              <a:ext uri="{FF2B5EF4-FFF2-40B4-BE49-F238E27FC236}">
                <a16:creationId xmlns:a16="http://schemas.microsoft.com/office/drawing/2014/main" id="{71F2C3AC-DA1C-466D-90B0-9F8E53D3D2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1078644">
            <a:off x="11509549" y="5088611"/>
            <a:ext cx="625857" cy="614477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5843417" y="143421"/>
            <a:ext cx="7741785" cy="1866900"/>
            <a:chOff x="0" y="0"/>
            <a:chExt cx="3435356" cy="1138475"/>
          </a:xfrm>
        </p:grpSpPr>
        <p:sp>
          <p:nvSpPr>
            <p:cNvPr id="5" name="Freeform 5"/>
            <p:cNvSpPr/>
            <p:nvPr/>
          </p:nvSpPr>
          <p:spPr>
            <a:xfrm>
              <a:off x="0" y="-4262"/>
              <a:ext cx="3443102" cy="1144961"/>
            </a:xfrm>
            <a:custGeom>
              <a:avLst/>
              <a:gdLst/>
              <a:ahLst/>
              <a:cxnLst/>
              <a:rect l="l" t="t" r="r" b="b"/>
              <a:pathLst>
                <a:path w="3443102" h="1144961">
                  <a:moveTo>
                    <a:pt x="2504203" y="1133773"/>
                  </a:moveTo>
                  <a:cubicBezTo>
                    <a:pt x="2504203" y="1133773"/>
                    <a:pt x="2084450" y="1144961"/>
                    <a:pt x="1621865" y="1142339"/>
                  </a:cubicBezTo>
                  <a:cubicBezTo>
                    <a:pt x="1584822" y="1140177"/>
                    <a:pt x="1057073" y="1132352"/>
                    <a:pt x="1057073" y="1132352"/>
                  </a:cubicBezTo>
                  <a:cubicBezTo>
                    <a:pt x="812931" y="1123518"/>
                    <a:pt x="565145" y="1106537"/>
                    <a:pt x="398404" y="1048359"/>
                  </a:cubicBezTo>
                  <a:cubicBezTo>
                    <a:pt x="120505" y="951398"/>
                    <a:pt x="0" y="773869"/>
                    <a:pt x="0" y="577261"/>
                  </a:cubicBezTo>
                  <a:lnTo>
                    <a:pt x="0" y="577259"/>
                  </a:ln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1584822" y="7673"/>
                  </a:cubicBezTo>
                  <a:cubicBezTo>
                    <a:pt x="1865523" y="0"/>
                    <a:pt x="2329451" y="7673"/>
                    <a:pt x="2329451" y="7673"/>
                  </a:cubicBezTo>
                  <a:cubicBezTo>
                    <a:pt x="2697758" y="15152"/>
                    <a:pt x="3061071" y="84484"/>
                    <a:pt x="3258811" y="207066"/>
                  </a:cubicBezTo>
                  <a:cubicBezTo>
                    <a:pt x="3409828" y="300683"/>
                    <a:pt x="3443102" y="425358"/>
                    <a:pt x="3433962" y="577261"/>
                  </a:cubicBezTo>
                  <a:lnTo>
                    <a:pt x="3433962" y="577262"/>
                  </a:lnTo>
                  <a:cubicBezTo>
                    <a:pt x="3433962" y="891835"/>
                    <a:pt x="3150965" y="1105932"/>
                    <a:pt x="2504203" y="1133773"/>
                  </a:cubicBezTo>
                  <a:close/>
                </a:path>
              </a:pathLst>
            </a:custGeom>
            <a:solidFill>
              <a:srgbClr val="FDF5B6"/>
            </a:solidFill>
          </p:spPr>
        </p:sp>
      </p:grpSp>
      <p:sp>
        <p:nvSpPr>
          <p:cNvPr id="18" name="TextBox 7">
            <a:extLst>
              <a:ext uri="{FF2B5EF4-FFF2-40B4-BE49-F238E27FC236}">
                <a16:creationId xmlns:a16="http://schemas.microsoft.com/office/drawing/2014/main" id="{63600566-2B23-47D7-AADA-572FDCC30450}"/>
              </a:ext>
            </a:extLst>
          </p:cNvPr>
          <p:cNvSpPr txBox="1"/>
          <p:nvPr/>
        </p:nvSpPr>
        <p:spPr>
          <a:xfrm>
            <a:off x="6315479" y="552028"/>
            <a:ext cx="6325554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8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  <p:sp>
        <p:nvSpPr>
          <p:cNvPr id="87" name="TextBox 6">
            <a:extLst>
              <a:ext uri="{FF2B5EF4-FFF2-40B4-BE49-F238E27FC236}">
                <a16:creationId xmlns:a16="http://schemas.microsoft.com/office/drawing/2014/main" id="{846305B6-3159-4674-9A8E-0BA4D3ABEE08}"/>
              </a:ext>
            </a:extLst>
          </p:cNvPr>
          <p:cNvSpPr txBox="1"/>
          <p:nvPr/>
        </p:nvSpPr>
        <p:spPr>
          <a:xfrm>
            <a:off x="1041349" y="2880223"/>
            <a:ext cx="7860087" cy="1767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“Ở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vạch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sơn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đi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đi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thêm loa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xanh cho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xanh.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dirty="0" err="1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vi-VN" sz="2501" dirty="0">
                <a:solidFill>
                  <a:srgbClr val="7A2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en-US" sz="2501" dirty="0">
              <a:solidFill>
                <a:srgbClr val="7A27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CDF823-A86E-4D9B-A665-2F2A8BF4C5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53825" y="2117215"/>
            <a:ext cx="2753342" cy="27533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5515B1-5E02-4610-9E67-A4915D6674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11114" y="1667718"/>
            <a:ext cx="1723182" cy="1723182"/>
          </a:xfrm>
          <a:prstGeom prst="rect">
            <a:avLst/>
          </a:prstGeom>
        </p:spPr>
      </p:pic>
      <p:pic>
        <p:nvPicPr>
          <p:cNvPr id="1026" name="Picture 2" descr="Chú Cảnh sát giao thông">
            <a:extLst>
              <a:ext uri="{FF2B5EF4-FFF2-40B4-BE49-F238E27FC236}">
                <a16:creationId xmlns:a16="http://schemas.microsoft.com/office/drawing/2014/main" id="{F101BD72-273D-4793-A269-919B80C28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537" y="5547860"/>
            <a:ext cx="6653294" cy="471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3">
            <a:extLst>
              <a:ext uri="{FF2B5EF4-FFF2-40B4-BE49-F238E27FC236}">
                <a16:creationId xmlns:a16="http://schemas.microsoft.com/office/drawing/2014/main" id="{32106071-4FA2-494B-9841-96B299EACF7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6577642">
            <a:off x="12541629" y="9222766"/>
            <a:ext cx="823428" cy="808457"/>
          </a:xfrm>
          <a:prstGeom prst="rect">
            <a:avLst/>
          </a:prstGeom>
        </p:spPr>
      </p:pic>
      <p:pic>
        <p:nvPicPr>
          <p:cNvPr id="85" name="Picture 14">
            <a:extLst>
              <a:ext uri="{FF2B5EF4-FFF2-40B4-BE49-F238E27FC236}">
                <a16:creationId xmlns:a16="http://schemas.microsoft.com/office/drawing/2014/main" id="{5D25460D-0EAF-46F2-94FE-82F92E7E67C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6577642">
            <a:off x="15222318" y="2964761"/>
            <a:ext cx="770385" cy="756378"/>
          </a:xfrm>
          <a:prstGeom prst="rect">
            <a:avLst/>
          </a:prstGeom>
        </p:spPr>
      </p:pic>
      <p:pic>
        <p:nvPicPr>
          <p:cNvPr id="83" name="Picture 12">
            <a:extLst>
              <a:ext uri="{FF2B5EF4-FFF2-40B4-BE49-F238E27FC236}">
                <a16:creationId xmlns:a16="http://schemas.microsoft.com/office/drawing/2014/main" id="{E8295833-0D00-4746-B6C7-95F3B0FCE4A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417553">
            <a:off x="9376067" y="5443069"/>
            <a:ext cx="2958930" cy="4386554"/>
          </a:xfrm>
          <a:prstGeom prst="rect">
            <a:avLst/>
          </a:prstGeom>
        </p:spPr>
      </p:pic>
      <p:sp>
        <p:nvSpPr>
          <p:cNvPr id="89" name="TextBox 5">
            <a:extLst>
              <a:ext uri="{FF2B5EF4-FFF2-40B4-BE49-F238E27FC236}">
                <a16:creationId xmlns:a16="http://schemas.microsoft.com/office/drawing/2014/main" id="{486E4319-630C-40E1-AE64-B657E60CBBBF}"/>
              </a:ext>
            </a:extLst>
          </p:cNvPr>
          <p:cNvSpPr txBox="1"/>
          <p:nvPr/>
        </p:nvSpPr>
        <p:spPr>
          <a:xfrm>
            <a:off x="997993" y="4798443"/>
            <a:ext cx="7860087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220"/>
              </a:lnSpc>
            </a:pPr>
            <a:r>
              <a:rPr lang="en-US" sz="4350" b="1" spc="-86" dirty="0" err="1">
                <a:solidFill>
                  <a:srgbClr val="FFF9F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350" b="1" spc="-86" dirty="0">
                <a:solidFill>
                  <a:srgbClr val="FFF9F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50" b="1" spc="-86" dirty="0" err="1">
                <a:solidFill>
                  <a:srgbClr val="FFF9F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350" b="1" spc="-86" dirty="0">
                <a:solidFill>
                  <a:srgbClr val="FFF9F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</p:txBody>
      </p:sp>
      <p:sp>
        <p:nvSpPr>
          <p:cNvPr id="90" name="TextBox 6">
            <a:extLst>
              <a:ext uri="{FF2B5EF4-FFF2-40B4-BE49-F238E27FC236}">
                <a16:creationId xmlns:a16="http://schemas.microsoft.com/office/drawing/2014/main" id="{C87A949D-9B3F-471B-9FE8-121E50156B81}"/>
              </a:ext>
            </a:extLst>
          </p:cNvPr>
          <p:cNvSpPr txBox="1"/>
          <p:nvPr/>
        </p:nvSpPr>
        <p:spPr>
          <a:xfrm>
            <a:off x="997993" y="5583806"/>
            <a:ext cx="7860087" cy="2655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loa bên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vạch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kẻ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đi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xanh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tham gia giao thông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xanh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hơn,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ra, âm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đi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nhưng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khiếm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vi-VN" sz="2501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25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1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12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B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3B0C2A7-F7F0-4B15-AD7B-47C052A29457}"/>
              </a:ext>
            </a:extLst>
          </p:cNvPr>
          <p:cNvGrpSpPr/>
          <p:nvPr/>
        </p:nvGrpSpPr>
        <p:grpSpPr>
          <a:xfrm>
            <a:off x="3668431" y="688135"/>
            <a:ext cx="10964394" cy="1199333"/>
            <a:chOff x="0" y="-436902"/>
            <a:chExt cx="14619192" cy="1599110"/>
          </a:xfrm>
        </p:grpSpPr>
        <p:sp>
          <p:nvSpPr>
            <p:cNvPr id="3" name="TextBox 3">
              <a:extLst>
                <a:ext uri="{FF2B5EF4-FFF2-40B4-BE49-F238E27FC236}">
                  <a16:creationId xmlns:a16="http://schemas.microsoft.com/office/drawing/2014/main" id="{438C627E-2265-49FE-AD81-D515B603DA37}"/>
                </a:ext>
              </a:extLst>
            </p:cNvPr>
            <p:cNvSpPr txBox="1"/>
            <p:nvPr/>
          </p:nvSpPr>
          <p:spPr>
            <a:xfrm>
              <a:off x="17669" y="546655"/>
              <a:ext cx="14601523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3641"/>
                </a:lnSpc>
              </a:pPr>
              <a:r>
                <a:rPr lang="en-US" sz="3600" spc="131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LƯU TRỮ VÀ TRAO ĐỔI THÔNG TIN</a:t>
              </a:r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5C31330-777A-462E-9F9A-CA6ABD9FF6E6}"/>
                </a:ext>
              </a:extLst>
            </p:cNvPr>
            <p:cNvSpPr txBox="1"/>
            <p:nvPr/>
          </p:nvSpPr>
          <p:spPr>
            <a:xfrm>
              <a:off x="0" y="-436902"/>
              <a:ext cx="14601523" cy="8191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4716"/>
                </a:lnSpc>
                <a:spcBef>
                  <a:spcPct val="0"/>
                </a:spcBef>
              </a:pPr>
              <a:r>
                <a:rPr lang="en-US" sz="5400" b="1" spc="107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TÓM TẮT BÀI HỌC</a:t>
              </a:r>
            </a:p>
          </p:txBody>
        </p:sp>
      </p:grpSp>
      <p:pic>
        <p:nvPicPr>
          <p:cNvPr id="5" name="Picture 5">
            <a:extLst>
              <a:ext uri="{FF2B5EF4-FFF2-40B4-BE49-F238E27FC236}">
                <a16:creationId xmlns:a16="http://schemas.microsoft.com/office/drawing/2014/main" id="{47176716-5D2C-4261-91C9-8732C256C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357964" y="3587703"/>
            <a:ext cx="4072949" cy="2036473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B127ABCD-3454-4934-96B4-9B0E68EA32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2279191" y="4503790"/>
            <a:ext cx="2169229" cy="2169229"/>
          </a:xfrm>
          <a:prstGeom prst="rect">
            <a:avLst/>
          </a:prstGeom>
        </p:spPr>
      </p:pic>
      <p:pic>
        <p:nvPicPr>
          <p:cNvPr id="17" name="Picture 17">
            <a:extLst>
              <a:ext uri="{FF2B5EF4-FFF2-40B4-BE49-F238E27FC236}">
                <a16:creationId xmlns:a16="http://schemas.microsoft.com/office/drawing/2014/main" id="{14357554-76B4-4B88-A441-70306BFA71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2662943" y="4887543"/>
            <a:ext cx="1401719" cy="1401719"/>
          </a:xfrm>
          <a:prstGeom prst="rect">
            <a:avLst/>
          </a:prstGeom>
        </p:spPr>
      </p:pic>
      <p:sp>
        <p:nvSpPr>
          <p:cNvPr id="18" name="TextBox 18">
            <a:extLst>
              <a:ext uri="{FF2B5EF4-FFF2-40B4-BE49-F238E27FC236}">
                <a16:creationId xmlns:a16="http://schemas.microsoft.com/office/drawing/2014/main" id="{FC311727-B809-4B4B-B7DE-DB1F01AFA401}"/>
              </a:ext>
            </a:extLst>
          </p:cNvPr>
          <p:cNvSpPr txBox="1"/>
          <p:nvPr/>
        </p:nvSpPr>
        <p:spPr>
          <a:xfrm>
            <a:off x="2904276" y="5374401"/>
            <a:ext cx="919051" cy="4280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25"/>
              </a:lnSpc>
              <a:spcBef>
                <a:spcPct val="0"/>
              </a:spcBef>
            </a:pPr>
            <a:r>
              <a:rPr lang="en-US" sz="4000" spc="98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</a:p>
        </p:txBody>
      </p:sp>
      <p:grpSp>
        <p:nvGrpSpPr>
          <p:cNvPr id="29" name="Group 29">
            <a:extLst>
              <a:ext uri="{FF2B5EF4-FFF2-40B4-BE49-F238E27FC236}">
                <a16:creationId xmlns:a16="http://schemas.microsoft.com/office/drawing/2014/main" id="{B98C49E3-8BBB-43F9-B49F-667CDD407609}"/>
              </a:ext>
            </a:extLst>
          </p:cNvPr>
          <p:cNvGrpSpPr/>
          <p:nvPr/>
        </p:nvGrpSpPr>
        <p:grpSpPr>
          <a:xfrm>
            <a:off x="1846856" y="6971020"/>
            <a:ext cx="2863234" cy="1401096"/>
            <a:chOff x="0" y="-28575"/>
            <a:chExt cx="2713747" cy="1687366"/>
          </a:xfrm>
        </p:grpSpPr>
        <p:sp>
          <p:nvSpPr>
            <p:cNvPr id="30" name="TextBox 30">
              <a:extLst>
                <a:ext uri="{FF2B5EF4-FFF2-40B4-BE49-F238E27FC236}">
                  <a16:creationId xmlns:a16="http://schemas.microsoft.com/office/drawing/2014/main" id="{D17A7252-18F7-4846-B822-4ECAD6001759}"/>
                </a:ext>
              </a:extLst>
            </p:cNvPr>
            <p:cNvSpPr txBox="1"/>
            <p:nvPr/>
          </p:nvSpPr>
          <p:spPr>
            <a:xfrm>
              <a:off x="0" y="667066"/>
              <a:ext cx="2713747" cy="99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850"/>
                </a:lnSpc>
              </a:pP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Lưu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trữ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tin</a:t>
              </a:r>
            </a:p>
          </p:txBody>
        </p:sp>
        <p:sp>
          <p:nvSpPr>
            <p:cNvPr id="31" name="TextBox 31">
              <a:extLst>
                <a:ext uri="{FF2B5EF4-FFF2-40B4-BE49-F238E27FC236}">
                  <a16:creationId xmlns:a16="http://schemas.microsoft.com/office/drawing/2014/main" id="{68E32657-D2DA-4509-9F91-F05FFD369BB5}"/>
                </a:ext>
              </a:extLst>
            </p:cNvPr>
            <p:cNvSpPr txBox="1"/>
            <p:nvPr/>
          </p:nvSpPr>
          <p:spPr>
            <a:xfrm>
              <a:off x="0" y="-28575"/>
              <a:ext cx="2713747" cy="11178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3225"/>
                </a:lnSpc>
                <a:spcBef>
                  <a:spcPct val="0"/>
                </a:spcBef>
              </a:pPr>
              <a:r>
                <a:rPr lang="en-US" sz="3600" spc="98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3600" spc="98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1</a:t>
              </a:r>
            </a:p>
          </p:txBody>
        </p:sp>
      </p:grpSp>
      <p:grpSp>
        <p:nvGrpSpPr>
          <p:cNvPr id="32" name="Group 32">
            <a:extLst>
              <a:ext uri="{FF2B5EF4-FFF2-40B4-BE49-F238E27FC236}">
                <a16:creationId xmlns:a16="http://schemas.microsoft.com/office/drawing/2014/main" id="{A1EB1222-140B-462F-AC40-670D5DC35AC7}"/>
              </a:ext>
            </a:extLst>
          </p:cNvPr>
          <p:cNvGrpSpPr/>
          <p:nvPr/>
        </p:nvGrpSpPr>
        <p:grpSpPr>
          <a:xfrm>
            <a:off x="9373897" y="6960482"/>
            <a:ext cx="3497571" cy="1637419"/>
            <a:chOff x="0" y="-28575"/>
            <a:chExt cx="3545026" cy="2183227"/>
          </a:xfrm>
        </p:grpSpPr>
        <p:sp>
          <p:nvSpPr>
            <p:cNvPr id="33" name="TextBox 33">
              <a:extLst>
                <a:ext uri="{FF2B5EF4-FFF2-40B4-BE49-F238E27FC236}">
                  <a16:creationId xmlns:a16="http://schemas.microsoft.com/office/drawing/2014/main" id="{49A055DA-5308-43BB-88F8-7DDBCABA03C6}"/>
                </a:ext>
              </a:extLst>
            </p:cNvPr>
            <p:cNvSpPr txBox="1"/>
            <p:nvPr/>
          </p:nvSpPr>
          <p:spPr>
            <a:xfrm>
              <a:off x="0" y="667064"/>
              <a:ext cx="3545026" cy="14875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850"/>
                </a:lnSpc>
              </a:pPr>
              <a:r>
                <a:rPr lang="vi-VN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vi-VN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bước</a:t>
              </a:r>
              <a:r>
                <a:rPr lang="vi-VN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trong </a:t>
              </a:r>
              <a:endParaRPr lang="en-US" sz="2800" spc="95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2850"/>
                </a:lnSpc>
              </a:pPr>
              <a:r>
                <a:rPr lang="vi-VN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</a:t>
              </a:r>
              <a:r>
                <a:rPr lang="vi-VN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vi-VN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thông tin </a:t>
              </a:r>
              <a:endParaRPr lang="en-US" sz="2800" spc="95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2850"/>
                </a:lnSpc>
              </a:pPr>
              <a:r>
                <a:rPr lang="vi-VN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vi-VN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con </a:t>
              </a:r>
              <a:r>
                <a:rPr lang="vi-VN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endParaRPr lang="vi-VN" sz="2800" spc="95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4">
              <a:extLst>
                <a:ext uri="{FF2B5EF4-FFF2-40B4-BE49-F238E27FC236}">
                  <a16:creationId xmlns:a16="http://schemas.microsoft.com/office/drawing/2014/main" id="{6F19590C-D67F-4D6B-8D63-BB1166753490}"/>
                </a:ext>
              </a:extLst>
            </p:cNvPr>
            <p:cNvSpPr txBox="1"/>
            <p:nvPr/>
          </p:nvSpPr>
          <p:spPr>
            <a:xfrm>
              <a:off x="0" y="-28575"/>
              <a:ext cx="3545026" cy="5706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3225"/>
                </a:lnSpc>
                <a:spcBef>
                  <a:spcPct val="0"/>
                </a:spcBef>
              </a:pPr>
              <a:r>
                <a:rPr lang="en-US" sz="3600" spc="98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3600" spc="98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3</a:t>
              </a:r>
            </a:p>
          </p:txBody>
        </p:sp>
      </p:grpSp>
      <p:grpSp>
        <p:nvGrpSpPr>
          <p:cNvPr id="38" name="Group 38">
            <a:extLst>
              <a:ext uri="{FF2B5EF4-FFF2-40B4-BE49-F238E27FC236}">
                <a16:creationId xmlns:a16="http://schemas.microsoft.com/office/drawing/2014/main" id="{7AE2724E-F77A-4F53-B66B-D7AC1091DA6C}"/>
              </a:ext>
            </a:extLst>
          </p:cNvPr>
          <p:cNvGrpSpPr/>
          <p:nvPr/>
        </p:nvGrpSpPr>
        <p:grpSpPr>
          <a:xfrm>
            <a:off x="5692336" y="2600207"/>
            <a:ext cx="3135005" cy="1521933"/>
            <a:chOff x="0" y="-28575"/>
            <a:chExt cx="3129930" cy="1687366"/>
          </a:xfrm>
        </p:grpSpPr>
        <p:sp>
          <p:nvSpPr>
            <p:cNvPr id="39" name="TextBox 39">
              <a:extLst>
                <a:ext uri="{FF2B5EF4-FFF2-40B4-BE49-F238E27FC236}">
                  <a16:creationId xmlns:a16="http://schemas.microsoft.com/office/drawing/2014/main" id="{097635CB-DB1E-4AC7-A2C3-048A12EB610B}"/>
                </a:ext>
              </a:extLst>
            </p:cNvPr>
            <p:cNvSpPr txBox="1"/>
            <p:nvPr/>
          </p:nvSpPr>
          <p:spPr>
            <a:xfrm>
              <a:off x="0" y="667066"/>
              <a:ext cx="3129930" cy="99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850"/>
                </a:lnSpc>
              </a:pP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Trao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tin</a:t>
              </a:r>
            </a:p>
          </p:txBody>
        </p:sp>
        <p:sp>
          <p:nvSpPr>
            <p:cNvPr id="40" name="TextBox 40">
              <a:extLst>
                <a:ext uri="{FF2B5EF4-FFF2-40B4-BE49-F238E27FC236}">
                  <a16:creationId xmlns:a16="http://schemas.microsoft.com/office/drawing/2014/main" id="{6F087EE5-6272-4069-816F-552E6E6FC2A2}"/>
                </a:ext>
              </a:extLst>
            </p:cNvPr>
            <p:cNvSpPr txBox="1"/>
            <p:nvPr/>
          </p:nvSpPr>
          <p:spPr>
            <a:xfrm>
              <a:off x="0" y="-28575"/>
              <a:ext cx="3129930" cy="5545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3225"/>
                </a:lnSpc>
                <a:spcBef>
                  <a:spcPct val="0"/>
                </a:spcBef>
              </a:pPr>
              <a:r>
                <a:rPr lang="en-US" sz="3600" spc="98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3600" spc="98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2</a:t>
              </a:r>
            </a:p>
          </p:txBody>
        </p:sp>
      </p:grpSp>
      <p:grpSp>
        <p:nvGrpSpPr>
          <p:cNvPr id="41" name="Group 41">
            <a:extLst>
              <a:ext uri="{FF2B5EF4-FFF2-40B4-BE49-F238E27FC236}">
                <a16:creationId xmlns:a16="http://schemas.microsoft.com/office/drawing/2014/main" id="{CF37614E-9ABB-413B-BCC3-53E000BD8D04}"/>
              </a:ext>
            </a:extLst>
          </p:cNvPr>
          <p:cNvGrpSpPr/>
          <p:nvPr/>
        </p:nvGrpSpPr>
        <p:grpSpPr>
          <a:xfrm>
            <a:off x="13580835" y="2212229"/>
            <a:ext cx="3467002" cy="1731436"/>
            <a:chOff x="0" y="-28575"/>
            <a:chExt cx="3922880" cy="1956097"/>
          </a:xfrm>
        </p:grpSpPr>
        <p:sp>
          <p:nvSpPr>
            <p:cNvPr id="42" name="TextBox 42">
              <a:extLst>
                <a:ext uri="{FF2B5EF4-FFF2-40B4-BE49-F238E27FC236}">
                  <a16:creationId xmlns:a16="http://schemas.microsoft.com/office/drawing/2014/main" id="{FA9DACC6-E21E-4FA9-B67D-1C1CAC486F1D}"/>
                </a:ext>
              </a:extLst>
            </p:cNvPr>
            <p:cNvSpPr txBox="1"/>
            <p:nvPr/>
          </p:nvSpPr>
          <p:spPr>
            <a:xfrm>
              <a:off x="0" y="667067"/>
              <a:ext cx="3922880" cy="12604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850"/>
                </a:lnSpc>
              </a:pP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Vai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trọng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>
                <a:lnSpc>
                  <a:spcPts val="2850"/>
                </a:lnSpc>
              </a:pP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tin </a:t>
              </a:r>
            </a:p>
            <a:p>
              <a:pPr algn="ctr">
                <a:lnSpc>
                  <a:spcPts val="2850"/>
                </a:lnSpc>
              </a:pP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pc="95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800" spc="95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tin</a:t>
              </a:r>
            </a:p>
          </p:txBody>
        </p:sp>
        <p:sp>
          <p:nvSpPr>
            <p:cNvPr id="43" name="TextBox 43">
              <a:extLst>
                <a:ext uri="{FF2B5EF4-FFF2-40B4-BE49-F238E27FC236}">
                  <a16:creationId xmlns:a16="http://schemas.microsoft.com/office/drawing/2014/main" id="{1953CCDB-C4A4-47C8-9CB1-B1E7F5F77266}"/>
                </a:ext>
              </a:extLst>
            </p:cNvPr>
            <p:cNvSpPr txBox="1"/>
            <p:nvPr/>
          </p:nvSpPr>
          <p:spPr>
            <a:xfrm>
              <a:off x="0" y="-28575"/>
              <a:ext cx="3922880" cy="5706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71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57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2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290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148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006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86400" algn="l" defTabSz="1371600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3225"/>
                </a:lnSpc>
                <a:spcBef>
                  <a:spcPct val="0"/>
                </a:spcBef>
              </a:pPr>
              <a:r>
                <a:rPr lang="en-US" sz="3600" spc="98" dirty="0" err="1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3600" spc="98" dirty="0">
                  <a:solidFill>
                    <a:srgbClr val="19191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4</a:t>
              </a:r>
            </a:p>
          </p:txBody>
        </p:sp>
      </p:grpSp>
      <p:pic>
        <p:nvPicPr>
          <p:cNvPr id="47" name="Picture 7">
            <a:extLst>
              <a:ext uri="{FF2B5EF4-FFF2-40B4-BE49-F238E27FC236}">
                <a16:creationId xmlns:a16="http://schemas.microsoft.com/office/drawing/2014/main" id="{A8FE7738-F8BB-4BEC-82C5-B8836A3FA32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6175229" y="4503790"/>
            <a:ext cx="2169229" cy="2169229"/>
          </a:xfrm>
          <a:prstGeom prst="rect">
            <a:avLst/>
          </a:prstGeom>
        </p:spPr>
      </p:pic>
      <p:pic>
        <p:nvPicPr>
          <p:cNvPr id="48" name="Picture 17">
            <a:extLst>
              <a:ext uri="{FF2B5EF4-FFF2-40B4-BE49-F238E27FC236}">
                <a16:creationId xmlns:a16="http://schemas.microsoft.com/office/drawing/2014/main" id="{A395213E-70BD-4929-AF8C-F74DCF11A9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6558981" y="4887543"/>
            <a:ext cx="1401719" cy="1401719"/>
          </a:xfrm>
          <a:prstGeom prst="rect">
            <a:avLst/>
          </a:prstGeom>
        </p:spPr>
      </p:pic>
      <p:sp>
        <p:nvSpPr>
          <p:cNvPr id="49" name="TextBox 18">
            <a:extLst>
              <a:ext uri="{FF2B5EF4-FFF2-40B4-BE49-F238E27FC236}">
                <a16:creationId xmlns:a16="http://schemas.microsoft.com/office/drawing/2014/main" id="{6AED4FE7-F60C-428E-A702-F4FC5417EC13}"/>
              </a:ext>
            </a:extLst>
          </p:cNvPr>
          <p:cNvSpPr txBox="1"/>
          <p:nvPr/>
        </p:nvSpPr>
        <p:spPr>
          <a:xfrm>
            <a:off x="6800314" y="5374401"/>
            <a:ext cx="919051" cy="4280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25"/>
              </a:lnSpc>
              <a:spcBef>
                <a:spcPct val="0"/>
              </a:spcBef>
            </a:pPr>
            <a:r>
              <a:rPr lang="en-US" sz="4000" spc="98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</a:p>
        </p:txBody>
      </p:sp>
      <p:pic>
        <p:nvPicPr>
          <p:cNvPr id="50" name="Picture 7">
            <a:extLst>
              <a:ext uri="{FF2B5EF4-FFF2-40B4-BE49-F238E27FC236}">
                <a16:creationId xmlns:a16="http://schemas.microsoft.com/office/drawing/2014/main" id="{27F5F4B5-2EC6-4FA8-8067-E162F070E5C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0071267" y="4503790"/>
            <a:ext cx="2169229" cy="2169229"/>
          </a:xfrm>
          <a:prstGeom prst="rect">
            <a:avLst/>
          </a:prstGeom>
        </p:spPr>
      </p:pic>
      <p:pic>
        <p:nvPicPr>
          <p:cNvPr id="51" name="Picture 17">
            <a:extLst>
              <a:ext uri="{FF2B5EF4-FFF2-40B4-BE49-F238E27FC236}">
                <a16:creationId xmlns:a16="http://schemas.microsoft.com/office/drawing/2014/main" id="{EDFBE289-48DD-4AB9-A756-34C44A9850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0455019" y="4887543"/>
            <a:ext cx="1401719" cy="1401719"/>
          </a:xfrm>
          <a:prstGeom prst="rect">
            <a:avLst/>
          </a:prstGeom>
        </p:spPr>
      </p:pic>
      <p:sp>
        <p:nvSpPr>
          <p:cNvPr id="52" name="TextBox 18">
            <a:extLst>
              <a:ext uri="{FF2B5EF4-FFF2-40B4-BE49-F238E27FC236}">
                <a16:creationId xmlns:a16="http://schemas.microsoft.com/office/drawing/2014/main" id="{4870F2C1-DF5A-48C9-87E4-B8FA874F5423}"/>
              </a:ext>
            </a:extLst>
          </p:cNvPr>
          <p:cNvSpPr txBox="1"/>
          <p:nvPr/>
        </p:nvSpPr>
        <p:spPr>
          <a:xfrm>
            <a:off x="10696352" y="5374401"/>
            <a:ext cx="919051" cy="4280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25"/>
              </a:lnSpc>
              <a:spcBef>
                <a:spcPct val="0"/>
              </a:spcBef>
            </a:pPr>
            <a:r>
              <a:rPr lang="en-US" sz="4000" spc="98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</a:p>
        </p:txBody>
      </p:sp>
      <p:pic>
        <p:nvPicPr>
          <p:cNvPr id="53" name="Picture 7">
            <a:extLst>
              <a:ext uri="{FF2B5EF4-FFF2-40B4-BE49-F238E27FC236}">
                <a16:creationId xmlns:a16="http://schemas.microsoft.com/office/drawing/2014/main" id="{AACAFEE5-7E28-42BF-9FCE-D44F36BF489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967305" y="4503790"/>
            <a:ext cx="2169229" cy="2169229"/>
          </a:xfrm>
          <a:prstGeom prst="rect">
            <a:avLst/>
          </a:prstGeom>
        </p:spPr>
      </p:pic>
      <p:pic>
        <p:nvPicPr>
          <p:cNvPr id="54" name="Picture 17">
            <a:extLst>
              <a:ext uri="{FF2B5EF4-FFF2-40B4-BE49-F238E27FC236}">
                <a16:creationId xmlns:a16="http://schemas.microsoft.com/office/drawing/2014/main" id="{8F47F1CD-FA5C-4721-B29C-7AD95302D3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4351057" y="4887543"/>
            <a:ext cx="1401719" cy="1401719"/>
          </a:xfrm>
          <a:prstGeom prst="rect">
            <a:avLst/>
          </a:prstGeom>
        </p:spPr>
      </p:pic>
      <p:sp>
        <p:nvSpPr>
          <p:cNvPr id="55" name="TextBox 18">
            <a:extLst>
              <a:ext uri="{FF2B5EF4-FFF2-40B4-BE49-F238E27FC236}">
                <a16:creationId xmlns:a16="http://schemas.microsoft.com/office/drawing/2014/main" id="{46C46D9E-30B0-42DE-9C83-E7EA0F12C72B}"/>
              </a:ext>
            </a:extLst>
          </p:cNvPr>
          <p:cNvSpPr txBox="1"/>
          <p:nvPr/>
        </p:nvSpPr>
        <p:spPr>
          <a:xfrm>
            <a:off x="14592390" y="5374401"/>
            <a:ext cx="919051" cy="4280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25"/>
              </a:lnSpc>
              <a:spcBef>
                <a:spcPct val="0"/>
              </a:spcBef>
            </a:pPr>
            <a:r>
              <a:rPr lang="en-US" sz="4000" spc="98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</a:p>
        </p:txBody>
      </p:sp>
      <p:pic>
        <p:nvPicPr>
          <p:cNvPr id="60" name="Picture 5">
            <a:extLst>
              <a:ext uri="{FF2B5EF4-FFF2-40B4-BE49-F238E27FC236}">
                <a16:creationId xmlns:a16="http://schemas.microsoft.com/office/drawing/2014/main" id="{7FE2C346-0631-4C1D-9004-684B5CA3B03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flipV="1">
            <a:off x="5237285" y="5588402"/>
            <a:ext cx="4072949" cy="2036473"/>
          </a:xfrm>
          <a:prstGeom prst="rect">
            <a:avLst/>
          </a:prstGeom>
        </p:spPr>
      </p:pic>
      <p:pic>
        <p:nvPicPr>
          <p:cNvPr id="61" name="Picture 5">
            <a:extLst>
              <a:ext uri="{FF2B5EF4-FFF2-40B4-BE49-F238E27FC236}">
                <a16:creationId xmlns:a16="http://schemas.microsoft.com/office/drawing/2014/main" id="{AF9D9C99-0639-4D8E-BE62-B157172DD84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9100715" y="3574587"/>
            <a:ext cx="4072949" cy="2036473"/>
          </a:xfrm>
          <a:prstGeom prst="rect">
            <a:avLst/>
          </a:prstGeom>
        </p:spPr>
      </p:pic>
      <p:pic>
        <p:nvPicPr>
          <p:cNvPr id="63" name="Picture 5">
            <a:extLst>
              <a:ext uri="{FF2B5EF4-FFF2-40B4-BE49-F238E27FC236}">
                <a16:creationId xmlns:a16="http://schemas.microsoft.com/office/drawing/2014/main" id="{0E20C6AA-6580-4591-8684-28C31E66A7C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 flipV="1">
            <a:off x="12961585" y="5588401"/>
            <a:ext cx="4072949" cy="203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8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9" grpId="0"/>
      <p:bldP spid="52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876300"/>
            <a:ext cx="18288000" cy="8656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en-US" sz="8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</a:p>
        </p:txBody>
      </p:sp>
      <p:sp>
        <p:nvSpPr>
          <p:cNvPr id="61" name="Text Box 97">
            <a:extLst>
              <a:ext uri="{FF2B5EF4-FFF2-40B4-BE49-F238E27FC236}">
                <a16:creationId xmlns:a16="http://schemas.microsoft.com/office/drawing/2014/main" id="{A9770A44-D8D4-467A-A733-CEFF7BFFB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995278"/>
            <a:ext cx="16997149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Char char="-"/>
            </a:pP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Về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nhà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xem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và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học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thuộc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vi-VN" sz="4400" dirty="0" err="1">
                <a:cs typeface="Times New Roman" pitchFamily="18" charset="0"/>
              </a:rPr>
              <a:t>toàn</a:t>
            </a:r>
            <a:r>
              <a:rPr lang="vi-VN" sz="4400" dirty="0">
                <a:cs typeface="Times New Roman" pitchFamily="18" charset="0"/>
              </a:rPr>
              <a:t> </a:t>
            </a:r>
            <a:r>
              <a:rPr lang="vi-VN" sz="4400" dirty="0" err="1">
                <a:cs typeface="Times New Roman" pitchFamily="18" charset="0"/>
              </a:rPr>
              <a:t>bộ</a:t>
            </a:r>
            <a:r>
              <a:rPr lang="vi-VN" sz="4400" dirty="0">
                <a:cs typeface="Times New Roman" pitchFamily="18" charset="0"/>
              </a:rPr>
              <a:t> </a:t>
            </a:r>
            <a:r>
              <a:rPr lang="vi-VN" sz="4400" dirty="0" err="1">
                <a:cs typeface="Times New Roman" pitchFamily="18" charset="0"/>
              </a:rPr>
              <a:t>nội</a:t>
            </a:r>
            <a:r>
              <a:rPr lang="vi-VN" sz="4400" dirty="0">
                <a:cs typeface="Times New Roman" pitchFamily="18" charset="0"/>
              </a:rPr>
              <a:t> dung </a:t>
            </a:r>
            <a:r>
              <a:rPr lang="vi-VN" sz="4400" dirty="0" err="1">
                <a:cs typeface="Times New Roman" pitchFamily="18" charset="0"/>
              </a:rPr>
              <a:t>bài</a:t>
            </a:r>
            <a:r>
              <a:rPr lang="vi-VN" sz="4400" dirty="0">
                <a:cs typeface="Times New Roman" pitchFamily="18" charset="0"/>
              </a:rPr>
              <a:t> </a:t>
            </a:r>
            <a:r>
              <a:rPr lang="vi-VN" sz="4400" dirty="0" err="1">
                <a:cs typeface="Times New Roman" pitchFamily="18" charset="0"/>
              </a:rPr>
              <a:t>đã</a:t>
            </a:r>
            <a:r>
              <a:rPr lang="vi-VN" sz="4400" dirty="0">
                <a:cs typeface="Times New Roman" pitchFamily="18" charset="0"/>
              </a:rPr>
              <a:t> </a:t>
            </a:r>
            <a:r>
              <a:rPr lang="vi-VN" sz="4400" dirty="0" err="1">
                <a:cs typeface="Times New Roman" pitchFamily="18" charset="0"/>
              </a:rPr>
              <a:t>học</a:t>
            </a:r>
            <a:r>
              <a:rPr lang="vi-VN" sz="4400" dirty="0">
                <a:cs typeface="Times New Roman" pitchFamily="18" charset="0"/>
              </a:rPr>
              <a:t>.</a:t>
            </a:r>
            <a:endParaRPr lang="en-US" sz="4400" dirty="0">
              <a:cs typeface="Times New Roman" pitchFamily="18" charset="0"/>
            </a:endParaRPr>
          </a:p>
          <a:p>
            <a:pPr algn="just">
              <a:spcBef>
                <a:spcPct val="50000"/>
              </a:spcBef>
              <a:buFontTx/>
              <a:buChar char="-"/>
            </a:pP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Sưu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tầm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các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tranh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ảnh</a:t>
            </a:r>
            <a:r>
              <a:rPr lang="en-US" sz="4400" dirty="0">
                <a:cs typeface="Times New Roman" pitchFamily="18" charset="0"/>
              </a:rPr>
              <a:t>, </a:t>
            </a:r>
            <a:r>
              <a:rPr lang="en-US" sz="4400" dirty="0" err="1">
                <a:cs typeface="Times New Roman" pitchFamily="18" charset="0"/>
              </a:rPr>
              <a:t>thông</a:t>
            </a:r>
            <a:r>
              <a:rPr lang="en-US" sz="4400" dirty="0">
                <a:cs typeface="Times New Roman" pitchFamily="18" charset="0"/>
              </a:rPr>
              <a:t> tin </a:t>
            </a:r>
            <a:r>
              <a:rPr lang="en-US" sz="4400" dirty="0" err="1">
                <a:cs typeface="Times New Roman" pitchFamily="18" charset="0"/>
              </a:rPr>
              <a:t>về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phòng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chống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dịch</a:t>
            </a:r>
            <a:r>
              <a:rPr lang="en-US" sz="4400" dirty="0">
                <a:cs typeface="Times New Roman" pitchFamily="18" charset="0"/>
              </a:rPr>
              <a:t> Covid – 19.</a:t>
            </a:r>
            <a:endParaRPr lang="vi-VN" sz="4400" dirty="0">
              <a:cs typeface="Times New Roman" pitchFamily="18" charset="0"/>
            </a:endParaRPr>
          </a:p>
          <a:p>
            <a:pPr algn="just">
              <a:spcBef>
                <a:spcPct val="50000"/>
              </a:spcBef>
              <a:buFontTx/>
              <a:buChar char="-"/>
            </a:pP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Xem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trước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bài</a:t>
            </a:r>
            <a:r>
              <a:rPr lang="en-US" sz="4400" dirty="0">
                <a:cs typeface="Times New Roman" pitchFamily="18" charset="0"/>
              </a:rPr>
              <a:t> 3: </a:t>
            </a:r>
            <a:r>
              <a:rPr lang="en-US" sz="4400" dirty="0" err="1">
                <a:cs typeface="Times New Roman" pitchFamily="18" charset="0"/>
              </a:rPr>
              <a:t>Máy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tính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trong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hoạt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động</a:t>
            </a:r>
            <a:r>
              <a:rPr lang="en-US" sz="4400" dirty="0">
                <a:cs typeface="Times New Roman" pitchFamily="18" charset="0"/>
              </a:rPr>
              <a:t> </a:t>
            </a:r>
            <a:r>
              <a:rPr lang="en-US" sz="4400" dirty="0" err="1">
                <a:cs typeface="Times New Roman" pitchFamily="18" charset="0"/>
              </a:rPr>
              <a:t>thông</a:t>
            </a:r>
            <a:r>
              <a:rPr lang="en-US" sz="4400" dirty="0">
                <a:cs typeface="Times New Roman" pitchFamily="18" charset="0"/>
              </a:rPr>
              <a:t> tin.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1C1480D3-1D80-4EC2-98E2-E2A9CA7CA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61" y="9184732"/>
            <a:ext cx="17249077" cy="105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800100"/>
            <a:ext cx="12649200" cy="9329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Lưu </a:t>
            </a:r>
            <a:r>
              <a:rPr lang="vi-VN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30749814-6E8E-44F5-9C56-9ADACA9E1CB3}"/>
              </a:ext>
            </a:extLst>
          </p:cNvPr>
          <p:cNvSpPr txBox="1"/>
          <p:nvPr/>
        </p:nvSpPr>
        <p:spPr>
          <a:xfrm>
            <a:off x="558800" y="2019300"/>
            <a:ext cx="17170400" cy="7886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đưa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mang tin.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16" name="Picture 15" descr="Logo&#10;&#10;Description automatically generated with medium confidence">
            <a:extLst>
              <a:ext uri="{FF2B5EF4-FFF2-40B4-BE49-F238E27FC236}">
                <a16:creationId xmlns:a16="http://schemas.microsoft.com/office/drawing/2014/main" id="{C8757839-05BE-489C-BF96-DCE3A3756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00" y="62103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69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800100"/>
            <a:ext cx="12649200" cy="9329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Lưu </a:t>
            </a:r>
            <a:r>
              <a:rPr lang="vi-VN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30749814-6E8E-44F5-9C56-9ADACA9E1CB3}"/>
              </a:ext>
            </a:extLst>
          </p:cNvPr>
          <p:cNvSpPr txBox="1"/>
          <p:nvPr/>
        </p:nvSpPr>
        <p:spPr>
          <a:xfrm>
            <a:off x="558800" y="2019300"/>
            <a:ext cx="17170400" cy="7886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đưa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mang tin.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A11355BB-C69A-4415-A025-1B4FC34C12C2}"/>
              </a:ext>
            </a:extLst>
          </p:cNvPr>
          <p:cNvSpPr txBox="1"/>
          <p:nvPr/>
        </p:nvSpPr>
        <p:spPr>
          <a:xfrm>
            <a:off x="532296" y="3263877"/>
            <a:ext cx="17170400" cy="1647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Lưu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lưu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não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ghi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dirty="0">
              <a:solidFill>
                <a:srgbClr val="2E25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2045BFCD-693C-46C3-A81E-A240B66E8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00" y="62103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800100"/>
            <a:ext cx="12649200" cy="9329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Lưu </a:t>
            </a:r>
            <a:r>
              <a:rPr lang="vi-VN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30749814-6E8E-44F5-9C56-9ADACA9E1CB3}"/>
              </a:ext>
            </a:extLst>
          </p:cNvPr>
          <p:cNvSpPr txBox="1"/>
          <p:nvPr/>
        </p:nvSpPr>
        <p:spPr>
          <a:xfrm>
            <a:off x="558800" y="2019300"/>
            <a:ext cx="17170400" cy="7886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đưa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mang tin.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A11355BB-C69A-4415-A025-1B4FC34C12C2}"/>
              </a:ext>
            </a:extLst>
          </p:cNvPr>
          <p:cNvSpPr txBox="1"/>
          <p:nvPr/>
        </p:nvSpPr>
        <p:spPr>
          <a:xfrm>
            <a:off x="532296" y="3263877"/>
            <a:ext cx="17170400" cy="1647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Lưu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lưu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não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ghi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dirty="0">
              <a:solidFill>
                <a:srgbClr val="2E25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69540D9C-F791-4AE5-B9FA-D972A42D517E}"/>
              </a:ext>
            </a:extLst>
          </p:cNvPr>
          <p:cNvSpPr txBox="1"/>
          <p:nvPr/>
        </p:nvSpPr>
        <p:spPr>
          <a:xfrm>
            <a:off x="558800" y="5367664"/>
            <a:ext cx="17170400" cy="1647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tên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chung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mang tin.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âm thanh.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571B2832-DB1E-42BD-977E-F384B93EF21E}"/>
              </a:ext>
            </a:extLst>
          </p:cNvPr>
          <p:cNvSpPr txBox="1"/>
          <p:nvPr/>
        </p:nvSpPr>
        <p:spPr>
          <a:xfrm>
            <a:off x="558800" y="7449916"/>
            <a:ext cx="17170400" cy="7886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mang tin.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CC13E68D-EEFE-495C-8AF2-6C24DA3CC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00" y="62103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82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3359544" y="54321"/>
            <a:ext cx="11721310" cy="1866900"/>
            <a:chOff x="0" y="0"/>
            <a:chExt cx="3435356" cy="1138475"/>
          </a:xfrm>
        </p:grpSpPr>
        <p:sp>
          <p:nvSpPr>
            <p:cNvPr id="5" name="Freeform 5"/>
            <p:cNvSpPr/>
            <p:nvPr/>
          </p:nvSpPr>
          <p:spPr>
            <a:xfrm>
              <a:off x="0" y="-4262"/>
              <a:ext cx="3443102" cy="1144961"/>
            </a:xfrm>
            <a:custGeom>
              <a:avLst/>
              <a:gdLst/>
              <a:ahLst/>
              <a:cxnLst/>
              <a:rect l="l" t="t" r="r" b="b"/>
              <a:pathLst>
                <a:path w="3443102" h="1144961">
                  <a:moveTo>
                    <a:pt x="2504203" y="1133773"/>
                  </a:moveTo>
                  <a:cubicBezTo>
                    <a:pt x="2504203" y="1133773"/>
                    <a:pt x="2084450" y="1144961"/>
                    <a:pt x="1621865" y="1142339"/>
                  </a:cubicBezTo>
                  <a:cubicBezTo>
                    <a:pt x="1584822" y="1140177"/>
                    <a:pt x="1057073" y="1132352"/>
                    <a:pt x="1057073" y="1132352"/>
                  </a:cubicBezTo>
                  <a:cubicBezTo>
                    <a:pt x="812931" y="1123518"/>
                    <a:pt x="565145" y="1106537"/>
                    <a:pt x="398404" y="1048359"/>
                  </a:cubicBezTo>
                  <a:cubicBezTo>
                    <a:pt x="120505" y="951398"/>
                    <a:pt x="0" y="773869"/>
                    <a:pt x="0" y="577261"/>
                  </a:cubicBezTo>
                  <a:lnTo>
                    <a:pt x="0" y="577259"/>
                  </a:ln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1584822" y="7673"/>
                  </a:cubicBezTo>
                  <a:cubicBezTo>
                    <a:pt x="1865523" y="0"/>
                    <a:pt x="2329451" y="7673"/>
                    <a:pt x="2329451" y="7673"/>
                  </a:cubicBezTo>
                  <a:cubicBezTo>
                    <a:pt x="2697758" y="15152"/>
                    <a:pt x="3061071" y="84484"/>
                    <a:pt x="3258811" y="207066"/>
                  </a:cubicBezTo>
                  <a:cubicBezTo>
                    <a:pt x="3409828" y="300683"/>
                    <a:pt x="3443102" y="425358"/>
                    <a:pt x="3433962" y="577261"/>
                  </a:cubicBezTo>
                  <a:lnTo>
                    <a:pt x="3433962" y="577262"/>
                  </a:lnTo>
                  <a:cubicBezTo>
                    <a:pt x="3433962" y="891835"/>
                    <a:pt x="3150965" y="1105932"/>
                    <a:pt x="2504203" y="1133773"/>
                  </a:cubicBezTo>
                  <a:close/>
                </a:path>
              </a:pathLst>
            </a:custGeom>
            <a:solidFill>
              <a:srgbClr val="FDF5B6"/>
            </a:solidFill>
          </p:spPr>
        </p:sp>
      </p:grpSp>
      <p:sp>
        <p:nvSpPr>
          <p:cNvPr id="18" name="TextBox 7">
            <a:extLst>
              <a:ext uri="{FF2B5EF4-FFF2-40B4-BE49-F238E27FC236}">
                <a16:creationId xmlns:a16="http://schemas.microsoft.com/office/drawing/2014/main" id="{63600566-2B23-47D7-AADA-572FDCC30450}"/>
              </a:ext>
            </a:extLst>
          </p:cNvPr>
          <p:cNvSpPr txBox="1"/>
          <p:nvPr/>
        </p:nvSpPr>
        <p:spPr>
          <a:xfrm>
            <a:off x="2819400" y="449432"/>
            <a:ext cx="13854911" cy="10255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5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 MỚI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C9D765-7FDF-4F29-8BFA-DEED61323BAA}"/>
              </a:ext>
            </a:extLst>
          </p:cNvPr>
          <p:cNvSpPr txBox="1"/>
          <p:nvPr/>
        </p:nvSpPr>
        <p:spPr>
          <a:xfrm>
            <a:off x="0" y="2083631"/>
            <a:ext cx="18364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4800" b="1" dirty="0">
              <a:latin typeface="+mj-lt"/>
            </a:endParaRP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C85DBFFE-3EFB-4526-BC42-FDE5C441C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914628"/>
            <a:ext cx="8948409" cy="735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52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800100"/>
            <a:ext cx="12649200" cy="9329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Trao </a:t>
            </a:r>
            <a:r>
              <a:rPr lang="vi-VN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vi-VN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30749814-6E8E-44F5-9C56-9ADACA9E1CB3}"/>
              </a:ext>
            </a:extLst>
          </p:cNvPr>
          <p:cNvSpPr txBox="1"/>
          <p:nvPr/>
        </p:nvSpPr>
        <p:spPr>
          <a:xfrm>
            <a:off x="558800" y="2019300"/>
            <a:ext cx="17170400" cy="1647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A11355BB-C69A-4415-A025-1B4FC34C12C2}"/>
              </a:ext>
            </a:extLst>
          </p:cNvPr>
          <p:cNvSpPr txBox="1"/>
          <p:nvPr/>
        </p:nvSpPr>
        <p:spPr>
          <a:xfrm>
            <a:off x="558800" y="3974974"/>
            <a:ext cx="17170400" cy="1647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Trao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xuyên trong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dirty="0">
              <a:solidFill>
                <a:srgbClr val="2E25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26F291B7-8791-44B9-BAF1-44EFC75B6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00" y="62103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2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3359544" y="54321"/>
            <a:ext cx="11721310" cy="1866900"/>
            <a:chOff x="0" y="0"/>
            <a:chExt cx="3435356" cy="1138475"/>
          </a:xfrm>
        </p:grpSpPr>
        <p:sp>
          <p:nvSpPr>
            <p:cNvPr id="5" name="Freeform 5"/>
            <p:cNvSpPr/>
            <p:nvPr/>
          </p:nvSpPr>
          <p:spPr>
            <a:xfrm>
              <a:off x="0" y="-4262"/>
              <a:ext cx="3443102" cy="1144961"/>
            </a:xfrm>
            <a:custGeom>
              <a:avLst/>
              <a:gdLst/>
              <a:ahLst/>
              <a:cxnLst/>
              <a:rect l="l" t="t" r="r" b="b"/>
              <a:pathLst>
                <a:path w="3443102" h="1144961">
                  <a:moveTo>
                    <a:pt x="2504203" y="1133773"/>
                  </a:moveTo>
                  <a:cubicBezTo>
                    <a:pt x="2504203" y="1133773"/>
                    <a:pt x="2084450" y="1144961"/>
                    <a:pt x="1621865" y="1142339"/>
                  </a:cubicBezTo>
                  <a:cubicBezTo>
                    <a:pt x="1584822" y="1140177"/>
                    <a:pt x="1057073" y="1132352"/>
                    <a:pt x="1057073" y="1132352"/>
                  </a:cubicBezTo>
                  <a:cubicBezTo>
                    <a:pt x="812931" y="1123518"/>
                    <a:pt x="565145" y="1106537"/>
                    <a:pt x="398404" y="1048359"/>
                  </a:cubicBezTo>
                  <a:cubicBezTo>
                    <a:pt x="120505" y="951398"/>
                    <a:pt x="0" y="773869"/>
                    <a:pt x="0" y="577261"/>
                  </a:cubicBezTo>
                  <a:lnTo>
                    <a:pt x="0" y="577259"/>
                  </a:ln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1584822" y="7673"/>
                  </a:cubicBezTo>
                  <a:cubicBezTo>
                    <a:pt x="1865523" y="0"/>
                    <a:pt x="2329451" y="7673"/>
                    <a:pt x="2329451" y="7673"/>
                  </a:cubicBezTo>
                  <a:cubicBezTo>
                    <a:pt x="2697758" y="15152"/>
                    <a:pt x="3061071" y="84484"/>
                    <a:pt x="3258811" y="207066"/>
                  </a:cubicBezTo>
                  <a:cubicBezTo>
                    <a:pt x="3409828" y="300683"/>
                    <a:pt x="3443102" y="425358"/>
                    <a:pt x="3433962" y="577261"/>
                  </a:cubicBezTo>
                  <a:lnTo>
                    <a:pt x="3433962" y="577262"/>
                  </a:lnTo>
                  <a:cubicBezTo>
                    <a:pt x="3433962" y="891835"/>
                    <a:pt x="3150965" y="1105932"/>
                    <a:pt x="2504203" y="1133773"/>
                  </a:cubicBezTo>
                  <a:close/>
                </a:path>
              </a:pathLst>
            </a:custGeom>
            <a:solidFill>
              <a:srgbClr val="FDF5B6"/>
            </a:solidFill>
          </p:spPr>
        </p:sp>
      </p:grpSp>
      <p:sp>
        <p:nvSpPr>
          <p:cNvPr id="18" name="TextBox 7">
            <a:extLst>
              <a:ext uri="{FF2B5EF4-FFF2-40B4-BE49-F238E27FC236}">
                <a16:creationId xmlns:a16="http://schemas.microsoft.com/office/drawing/2014/main" id="{63600566-2B23-47D7-AADA-572FDCC30450}"/>
              </a:ext>
            </a:extLst>
          </p:cNvPr>
          <p:cNvSpPr txBox="1"/>
          <p:nvPr/>
        </p:nvSpPr>
        <p:spPr>
          <a:xfrm>
            <a:off x="2819400" y="449432"/>
            <a:ext cx="13854911" cy="10255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5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 MỚI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C9D765-7FDF-4F29-8BFA-DEED61323BAA}"/>
              </a:ext>
            </a:extLst>
          </p:cNvPr>
          <p:cNvSpPr txBox="1"/>
          <p:nvPr/>
        </p:nvSpPr>
        <p:spPr>
          <a:xfrm>
            <a:off x="-38100" y="2093586"/>
            <a:ext cx="18364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vi-VN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vi-V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vi-VN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vi-VN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6A9BA7-8FC7-42EF-948C-8AF2D6269CB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0" y="3045969"/>
            <a:ext cx="11602789" cy="719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35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800100"/>
            <a:ext cx="17170400" cy="23051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ts val="2000"/>
              </a:spcBef>
              <a:spcAft>
                <a:spcPts val="2000"/>
              </a:spcAft>
            </a:pP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371600">
              <a:lnSpc>
                <a:spcPts val="6720"/>
              </a:lnSpc>
              <a:spcBef>
                <a:spcPts val="2000"/>
              </a:spcBef>
              <a:spcAft>
                <a:spcPts val="2000"/>
              </a:spcAft>
            </a:pPr>
            <a:r>
              <a:rPr lang="en-US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9600" b="1" u="sng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9600" b="1" u="sng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30749814-6E8E-44F5-9C56-9ADACA9E1CB3}"/>
              </a:ext>
            </a:extLst>
          </p:cNvPr>
          <p:cNvSpPr txBox="1"/>
          <p:nvPr/>
        </p:nvSpPr>
        <p:spPr>
          <a:xfrm>
            <a:off x="337378" y="3650881"/>
            <a:ext cx="17170400" cy="7886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theo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800" dirty="0">
              <a:solidFill>
                <a:srgbClr val="2E25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A11355BB-C69A-4415-A025-1B4FC34C12C2}"/>
              </a:ext>
            </a:extLst>
          </p:cNvPr>
          <p:cNvSpPr txBox="1"/>
          <p:nvPr/>
        </p:nvSpPr>
        <p:spPr>
          <a:xfrm>
            <a:off x="340691" y="7479024"/>
            <a:ext cx="17170400" cy="1647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1371600">
              <a:lnSpc>
                <a:spcPts val="6720"/>
              </a:lnSpc>
              <a:spcBef>
                <a:spcPct val="0"/>
              </a:spcBef>
            </a:pP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Não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trung tâm trong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vi-VN" sz="4800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4800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dirty="0">
              <a:solidFill>
                <a:srgbClr val="2E256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99D50184-9448-4667-991D-A4B37D9B8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00" y="6210300"/>
            <a:ext cx="4762500" cy="47625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ADD3BB7-E732-4022-A312-1037A493700F}"/>
              </a:ext>
            </a:extLst>
          </p:cNvPr>
          <p:cNvSpPr/>
          <p:nvPr/>
        </p:nvSpPr>
        <p:spPr>
          <a:xfrm>
            <a:off x="558800" y="5029369"/>
            <a:ext cx="3200400" cy="1867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vi-VN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vi-VN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thông tin</a:t>
            </a:r>
            <a:endParaRPr lang="en-US" sz="4400" b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899D763-1BB0-4482-85E4-6468AB215641}"/>
              </a:ext>
            </a:extLst>
          </p:cNvPr>
          <p:cNvSpPr/>
          <p:nvPr/>
        </p:nvSpPr>
        <p:spPr>
          <a:xfrm>
            <a:off x="5050459" y="5030665"/>
            <a:ext cx="3200400" cy="1867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4400" b="1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51E8FFF-2B14-4EBC-8177-1DD219DB2037}"/>
              </a:ext>
            </a:extLst>
          </p:cNvPr>
          <p:cNvSpPr/>
          <p:nvPr/>
        </p:nvSpPr>
        <p:spPr>
          <a:xfrm>
            <a:off x="9588500" y="5003800"/>
            <a:ext cx="3200400" cy="1867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4400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9749E0E-6F3E-4D0F-A8C6-F297ABAAAC5E}"/>
              </a:ext>
            </a:extLst>
          </p:cNvPr>
          <p:cNvSpPr/>
          <p:nvPr/>
        </p:nvSpPr>
        <p:spPr>
          <a:xfrm>
            <a:off x="14107491" y="5003800"/>
            <a:ext cx="3200400" cy="1867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400" b="1" dirty="0">
                <a:solidFill>
                  <a:srgbClr val="2E25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4400" b="1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79AA334-E6B7-467C-9F7A-0A8A76E24028}"/>
              </a:ext>
            </a:extLst>
          </p:cNvPr>
          <p:cNvCxnSpPr>
            <a:cxnSpLocks/>
            <a:stCxn id="3" idx="3"/>
            <a:endCxn id="9" idx="1"/>
          </p:cNvCxnSpPr>
          <p:nvPr/>
        </p:nvCxnSpPr>
        <p:spPr>
          <a:xfrm>
            <a:off x="3759200" y="5963278"/>
            <a:ext cx="1291259" cy="129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F80D4A7-681E-4BBA-90D8-B47242C3E0AB}"/>
              </a:ext>
            </a:extLst>
          </p:cNvPr>
          <p:cNvCxnSpPr>
            <a:cxnSpLocks/>
          </p:cNvCxnSpPr>
          <p:nvPr/>
        </p:nvCxnSpPr>
        <p:spPr>
          <a:xfrm>
            <a:off x="12820373" y="5957995"/>
            <a:ext cx="1316935" cy="259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0E1D9A4-DED9-4938-AC44-13D619928965}"/>
              </a:ext>
            </a:extLst>
          </p:cNvPr>
          <p:cNvCxnSpPr>
            <a:cxnSpLocks/>
          </p:cNvCxnSpPr>
          <p:nvPr/>
        </p:nvCxnSpPr>
        <p:spPr>
          <a:xfrm>
            <a:off x="8264111" y="5963278"/>
            <a:ext cx="1316935" cy="259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4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3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3359544" y="54321"/>
            <a:ext cx="11721310" cy="1866900"/>
            <a:chOff x="0" y="0"/>
            <a:chExt cx="3435356" cy="1138475"/>
          </a:xfrm>
        </p:grpSpPr>
        <p:sp>
          <p:nvSpPr>
            <p:cNvPr id="5" name="Freeform 5"/>
            <p:cNvSpPr/>
            <p:nvPr/>
          </p:nvSpPr>
          <p:spPr>
            <a:xfrm>
              <a:off x="0" y="-4262"/>
              <a:ext cx="3443102" cy="1144961"/>
            </a:xfrm>
            <a:custGeom>
              <a:avLst/>
              <a:gdLst/>
              <a:ahLst/>
              <a:cxnLst/>
              <a:rect l="l" t="t" r="r" b="b"/>
              <a:pathLst>
                <a:path w="3443102" h="1144961">
                  <a:moveTo>
                    <a:pt x="2504203" y="1133773"/>
                  </a:moveTo>
                  <a:cubicBezTo>
                    <a:pt x="2504203" y="1133773"/>
                    <a:pt x="2084450" y="1144961"/>
                    <a:pt x="1621865" y="1142339"/>
                  </a:cubicBezTo>
                  <a:cubicBezTo>
                    <a:pt x="1584822" y="1140177"/>
                    <a:pt x="1057073" y="1132352"/>
                    <a:pt x="1057073" y="1132352"/>
                  </a:cubicBezTo>
                  <a:cubicBezTo>
                    <a:pt x="812931" y="1123518"/>
                    <a:pt x="565145" y="1106537"/>
                    <a:pt x="398404" y="1048359"/>
                  </a:cubicBezTo>
                  <a:cubicBezTo>
                    <a:pt x="120505" y="951398"/>
                    <a:pt x="0" y="773869"/>
                    <a:pt x="0" y="577261"/>
                  </a:cubicBezTo>
                  <a:lnTo>
                    <a:pt x="0" y="577259"/>
                  </a:lnTo>
                  <a:cubicBezTo>
                    <a:pt x="8536" y="440430"/>
                    <a:pt x="34263" y="311302"/>
                    <a:pt x="140291" y="225758"/>
                  </a:cubicBezTo>
                  <a:cubicBezTo>
                    <a:pt x="342602" y="62530"/>
                    <a:pt x="736658" y="7673"/>
                    <a:pt x="1155311" y="7673"/>
                  </a:cubicBezTo>
                  <a:cubicBezTo>
                    <a:pt x="1155311" y="7673"/>
                    <a:pt x="1551711" y="15681"/>
                    <a:pt x="1584822" y="7673"/>
                  </a:cubicBezTo>
                  <a:cubicBezTo>
                    <a:pt x="1865523" y="0"/>
                    <a:pt x="2329451" y="7673"/>
                    <a:pt x="2329451" y="7673"/>
                  </a:cubicBezTo>
                  <a:cubicBezTo>
                    <a:pt x="2697758" y="15152"/>
                    <a:pt x="3061071" y="84484"/>
                    <a:pt x="3258811" y="207066"/>
                  </a:cubicBezTo>
                  <a:cubicBezTo>
                    <a:pt x="3409828" y="300683"/>
                    <a:pt x="3443102" y="425358"/>
                    <a:pt x="3433962" y="577261"/>
                  </a:cubicBezTo>
                  <a:lnTo>
                    <a:pt x="3433962" y="577262"/>
                  </a:lnTo>
                  <a:cubicBezTo>
                    <a:pt x="3433962" y="891835"/>
                    <a:pt x="3150965" y="1105932"/>
                    <a:pt x="2504203" y="1133773"/>
                  </a:cubicBezTo>
                  <a:close/>
                </a:path>
              </a:pathLst>
            </a:custGeom>
            <a:solidFill>
              <a:srgbClr val="FDF5B6"/>
            </a:solidFill>
          </p:spPr>
        </p:sp>
      </p:grpSp>
      <p:sp>
        <p:nvSpPr>
          <p:cNvPr id="18" name="TextBox 7">
            <a:extLst>
              <a:ext uri="{FF2B5EF4-FFF2-40B4-BE49-F238E27FC236}">
                <a16:creationId xmlns:a16="http://schemas.microsoft.com/office/drawing/2014/main" id="{63600566-2B23-47D7-AADA-572FDCC30450}"/>
              </a:ext>
            </a:extLst>
          </p:cNvPr>
          <p:cNvSpPr txBox="1"/>
          <p:nvPr/>
        </p:nvSpPr>
        <p:spPr>
          <a:xfrm>
            <a:off x="2819400" y="449432"/>
            <a:ext cx="13854911" cy="10255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5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 MỚI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C9D765-7FDF-4F29-8BFA-DEED61323BAA}"/>
              </a:ext>
            </a:extLst>
          </p:cNvPr>
          <p:cNvSpPr txBox="1"/>
          <p:nvPr/>
        </p:nvSpPr>
        <p:spPr>
          <a:xfrm>
            <a:off x="-38100" y="2552700"/>
            <a:ext cx="18364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</a:p>
        </p:txBody>
      </p:sp>
      <p:pic>
        <p:nvPicPr>
          <p:cNvPr id="10" name="Picture 9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C5FEA118-1018-49A3-9141-1131302E4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094" y="3472070"/>
            <a:ext cx="11693811" cy="677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17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C000"/>
        </a:solidFill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36TGp_biz_dark_ani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 Theme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969696"/>
        </a:dk1>
        <a:lt1>
          <a:srgbClr val="FFFFFF"/>
        </a:lt1>
        <a:dk2>
          <a:srgbClr val="3F1F53"/>
        </a:dk2>
        <a:lt2>
          <a:srgbClr val="F3CC9D"/>
        </a:lt2>
        <a:accent1>
          <a:srgbClr val="557FE7"/>
        </a:accent1>
        <a:accent2>
          <a:srgbClr val="EB6363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D55959"/>
        </a:accent6>
        <a:hlink>
          <a:srgbClr val="9351C9"/>
        </a:hlink>
        <a:folHlink>
          <a:srgbClr val="3EB2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969696"/>
        </a:dk1>
        <a:lt1>
          <a:srgbClr val="FFFFFF"/>
        </a:lt1>
        <a:dk2>
          <a:srgbClr val="596909"/>
        </a:dk2>
        <a:lt2>
          <a:srgbClr val="C6FAB4"/>
        </a:lt2>
        <a:accent1>
          <a:srgbClr val="4AADB2"/>
        </a:accent1>
        <a:accent2>
          <a:srgbClr val="E0AD2E"/>
        </a:accent2>
        <a:accent3>
          <a:srgbClr val="B5B9AA"/>
        </a:accent3>
        <a:accent4>
          <a:srgbClr val="DADADA"/>
        </a:accent4>
        <a:accent5>
          <a:srgbClr val="B1D3D5"/>
        </a:accent5>
        <a:accent6>
          <a:srgbClr val="CB9C29"/>
        </a:accent6>
        <a:hlink>
          <a:srgbClr val="72CC4E"/>
        </a:hlink>
        <a:folHlink>
          <a:srgbClr val="E297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969696"/>
        </a:dk1>
        <a:lt1>
          <a:srgbClr val="FFFFFF"/>
        </a:lt1>
        <a:dk2>
          <a:srgbClr val="5E1400"/>
        </a:dk2>
        <a:lt2>
          <a:srgbClr val="EFD3A1"/>
        </a:lt2>
        <a:accent1>
          <a:srgbClr val="1AC1E2"/>
        </a:accent1>
        <a:accent2>
          <a:srgbClr val="43A98E"/>
        </a:accent2>
        <a:accent3>
          <a:srgbClr val="B6AAAA"/>
        </a:accent3>
        <a:accent4>
          <a:srgbClr val="DADADA"/>
        </a:accent4>
        <a:accent5>
          <a:srgbClr val="ABDDEE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868</Words>
  <Application>Microsoft Office PowerPoint</Application>
  <PresentationFormat>Custom</PresentationFormat>
  <Paragraphs>79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Calibri Light</vt:lpstr>
      <vt:lpstr>Calibri</vt:lpstr>
      <vt:lpstr>Wingdings</vt:lpstr>
      <vt:lpstr>Verdana</vt:lpstr>
      <vt:lpstr>Times New Roman</vt:lpstr>
      <vt:lpstr>Arial</vt:lpstr>
      <vt:lpstr>Office Theme</vt:lpstr>
      <vt:lpstr>1_Office Theme</vt:lpstr>
      <vt:lpstr>436TGp_biz_dark_ani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Blue and Pink Handwritten Classroom Rules Education Presentation</dc:title>
  <cp:lastModifiedBy>Windows 11</cp:lastModifiedBy>
  <cp:revision>93</cp:revision>
  <dcterms:created xsi:type="dcterms:W3CDTF">2006-08-16T00:00:00Z</dcterms:created>
  <dcterms:modified xsi:type="dcterms:W3CDTF">2025-10-08T02:38:49Z</dcterms:modified>
  <dc:identifier>DAEmAwD87eU</dc:identifier>
</cp:coreProperties>
</file>