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29.jpg" ContentType="image/png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88" r:id="rId3"/>
    <p:sldId id="289" r:id="rId4"/>
    <p:sldId id="441" r:id="rId5"/>
    <p:sldId id="262" r:id="rId6"/>
    <p:sldId id="259" r:id="rId7"/>
    <p:sldId id="264" r:id="rId8"/>
    <p:sldId id="266" r:id="rId9"/>
    <p:sldId id="285" r:id="rId10"/>
    <p:sldId id="258" r:id="rId11"/>
    <p:sldId id="287" r:id="rId12"/>
    <p:sldId id="286" r:id="rId13"/>
    <p:sldId id="421" r:id="rId14"/>
    <p:sldId id="276" r:id="rId15"/>
    <p:sldId id="284" r:id="rId16"/>
    <p:sldId id="277" r:id="rId17"/>
    <p:sldId id="283" r:id="rId18"/>
    <p:sldId id="278" r:id="rId19"/>
    <p:sldId id="281" r:id="rId20"/>
    <p:sldId id="295" r:id="rId21"/>
    <p:sldId id="296" r:id="rId22"/>
    <p:sldId id="437" r:id="rId23"/>
    <p:sldId id="438" r:id="rId24"/>
    <p:sldId id="439" r:id="rId25"/>
    <p:sldId id="440" r:id="rId26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840" y="13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Đầ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Chỗ dành sẵn cho Ngày tháng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9FECAE-C1D0-46A8-8214-8255D5925CF6}" type="datetimeFigureOut">
              <a:rPr lang="vi-VN" smtClean="0"/>
              <a:t>29/09/2025</a:t>
            </a:fld>
            <a:endParaRPr lang="vi-VN"/>
          </a:p>
        </p:txBody>
      </p:sp>
      <p:sp>
        <p:nvSpPr>
          <p:cNvPr id="4" name="Chỗ dành sẵn cho Hình ảnh của Bản chiế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Chỗ dành sẵn cho Ghi chú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Chỗ dành sẵn cho Số hiệu Bản chiế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58559A-AEB7-48B0-9D9E-86F44F6B9DF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90293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Hỏi</a:t>
            </a:r>
            <a:r>
              <a:rPr lang="en-US" baseline="0" dirty="0"/>
              <a:t> HS </a:t>
            </a:r>
            <a:r>
              <a:rPr lang="en-US" baseline="0" dirty="0" err="1"/>
              <a:t>quan</a:t>
            </a:r>
            <a:r>
              <a:rPr lang="en-US" baseline="0" dirty="0"/>
              <a:t> </a:t>
            </a:r>
            <a:r>
              <a:rPr lang="en-US" baseline="0" dirty="0" err="1"/>
              <a:t>sát</a:t>
            </a:r>
            <a:r>
              <a:rPr lang="en-US" baseline="0" dirty="0"/>
              <a:t> </a:t>
            </a:r>
            <a:r>
              <a:rPr lang="en-US" baseline="0" dirty="0" err="1"/>
              <a:t>thấy</a:t>
            </a:r>
            <a:r>
              <a:rPr lang="en-US" baseline="0" dirty="0"/>
              <a:t> </a:t>
            </a:r>
            <a:r>
              <a:rPr lang="en-US" baseline="0" dirty="0" err="1"/>
              <a:t>gì</a:t>
            </a:r>
            <a:r>
              <a:rPr lang="en-US" baseline="0" dirty="0"/>
              <a:t>? </a:t>
            </a:r>
          </a:p>
          <a:p>
            <a:r>
              <a:rPr lang="en-US" baseline="0" dirty="0" err="1"/>
              <a:t>Dẫn</a:t>
            </a:r>
            <a:r>
              <a:rPr lang="en-US" baseline="0" dirty="0"/>
              <a:t> </a:t>
            </a:r>
            <a:r>
              <a:rPr lang="en-US" baseline="0" dirty="0" err="1"/>
              <a:t>dắt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game: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lật</a:t>
            </a:r>
            <a:r>
              <a:rPr lang="en-US" baseline="0" dirty="0"/>
              <a:t> </a:t>
            </a:r>
            <a:r>
              <a:rPr lang="en-US" baseline="0" dirty="0" err="1"/>
              <a:t>mảnh</a:t>
            </a:r>
            <a:r>
              <a:rPr lang="en-US" baseline="0" dirty="0"/>
              <a:t> </a:t>
            </a:r>
            <a:r>
              <a:rPr lang="en-US" baseline="0" dirty="0" err="1"/>
              <a:t>ghép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tiêu</a:t>
            </a:r>
            <a:r>
              <a:rPr lang="en-US" baseline="0" dirty="0"/>
              <a:t> </a:t>
            </a:r>
            <a:r>
              <a:rPr lang="en-US" baseline="0" dirty="0" err="1"/>
              <a:t>diệt</a:t>
            </a:r>
            <a:r>
              <a:rPr lang="en-US" baseline="0" dirty="0"/>
              <a:t> con virus corona </a:t>
            </a:r>
            <a:r>
              <a:rPr lang="en-US" baseline="0" dirty="0" err="1"/>
              <a:t>này</a:t>
            </a:r>
            <a:r>
              <a:rPr lang="en-US" baseline="0" dirty="0"/>
              <a:t>….</a:t>
            </a:r>
            <a:endParaRPr lang="en-US" dirty="0"/>
          </a:p>
          <a:p>
            <a:endParaRPr lang="vi-VN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8559A-AEB7-48B0-9D9E-86F44F6B9DF8}" type="slidenum">
              <a:rPr lang="vi-VN" smtClean="0"/>
              <a:t>3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660471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幻灯片图像占位符 8294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2947" name="文本占位符 8294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B</a:t>
            </a:r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pPr lvl="0" algn="r"/>
              <a:t>25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30466659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8559A-AEB7-48B0-9D9E-86F44F6B9DF8}" type="slidenum">
              <a:rPr lang="vi-VN" smtClean="0"/>
              <a:t>7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655478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8559A-AEB7-48B0-9D9E-86F44F6B9DF8}" type="slidenum">
              <a:rPr lang="vi-VN" smtClean="0"/>
              <a:t>8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256154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8559A-AEB7-48B0-9D9E-86F44F6B9DF8}" type="slidenum">
              <a:rPr lang="vi-VN" smtClean="0"/>
              <a:t>9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344882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altLang="zh-CN" sz="2800" b="0" dirty="0" err="1">
                <a:solidFill>
                  <a:schemeClr val="tx1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Đê</a:t>
            </a:r>
            <a:r>
              <a:rPr lang="en-US" altLang="zh-CN" sz="2800" b="0" dirty="0">
                <a:solidFill>
                  <a:schemeClr val="tx1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̉ </a:t>
            </a:r>
            <a:r>
              <a:rPr lang="en-US" altLang="zh-CN" sz="2800" b="0" dirty="0" err="1">
                <a:solidFill>
                  <a:schemeClr val="tx1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tính</a:t>
            </a:r>
            <a:r>
              <a:rPr lang="en-US" altLang="zh-CN" sz="2800" b="0" dirty="0">
                <a:solidFill>
                  <a:schemeClr val="tx1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0" dirty="0" err="1">
                <a:solidFill>
                  <a:schemeClr val="tx1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toán</a:t>
            </a:r>
            <a:r>
              <a:rPr lang="en-US" altLang="zh-CN" sz="2800" b="0" dirty="0">
                <a:solidFill>
                  <a:schemeClr val="tx1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 , </a:t>
            </a:r>
            <a:r>
              <a:rPr lang="en-US" altLang="zh-CN" sz="2800" b="0" dirty="0" err="1">
                <a:solidFill>
                  <a:schemeClr val="tx1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chúng</a:t>
            </a:r>
            <a:r>
              <a:rPr lang="en-US" altLang="zh-CN" sz="2800" b="0" dirty="0">
                <a:solidFill>
                  <a:schemeClr val="tx1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 ta </a:t>
            </a:r>
            <a:r>
              <a:rPr lang="en-US" altLang="zh-CN" sz="2800" b="0" dirty="0" err="1">
                <a:solidFill>
                  <a:schemeClr val="tx1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biểu</a:t>
            </a:r>
            <a:r>
              <a:rPr lang="en-US" altLang="zh-CN" sz="2800" b="0" dirty="0">
                <a:solidFill>
                  <a:schemeClr val="tx1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0" dirty="0" err="1">
                <a:solidFill>
                  <a:schemeClr val="tx1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diễn</a:t>
            </a:r>
            <a:r>
              <a:rPr lang="en-US" altLang="zh-CN" sz="2800" b="0" dirty="0">
                <a:solidFill>
                  <a:schemeClr val="tx1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0" dirty="0" err="1">
                <a:solidFill>
                  <a:schemeClr val="tx1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thông</a:t>
            </a:r>
            <a:r>
              <a:rPr lang="en-US" altLang="zh-CN" sz="2800" b="0" dirty="0">
                <a:solidFill>
                  <a:schemeClr val="tx1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 tin </a:t>
            </a:r>
            <a:r>
              <a:rPr lang="en-US" altLang="zh-CN" sz="2800" b="0" dirty="0" err="1">
                <a:solidFill>
                  <a:schemeClr val="tx1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dưới</a:t>
            </a:r>
            <a:r>
              <a:rPr lang="en-US" altLang="zh-CN" sz="2800" b="0" dirty="0">
                <a:solidFill>
                  <a:schemeClr val="tx1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0" dirty="0" err="1">
                <a:solidFill>
                  <a:schemeClr val="tx1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dạng</a:t>
            </a:r>
            <a:r>
              <a:rPr lang="en-US" altLang="zh-CN" sz="2800" b="0" dirty="0">
                <a:solidFill>
                  <a:schemeClr val="tx1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0" dirty="0" err="1">
                <a:solidFill>
                  <a:schemeClr val="tx1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các</a:t>
            </a:r>
            <a:r>
              <a:rPr lang="en-US" altLang="zh-CN" sz="2800" b="0" dirty="0">
                <a:solidFill>
                  <a:schemeClr val="tx1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 con </a:t>
            </a:r>
            <a:r>
              <a:rPr lang="en-US" altLang="zh-CN" sz="2800" b="0" dirty="0" err="1">
                <a:solidFill>
                  <a:schemeClr val="tx1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sô</a:t>
            </a:r>
            <a:r>
              <a:rPr lang="en-US" altLang="zh-CN" sz="2800" b="0" dirty="0">
                <a:solidFill>
                  <a:schemeClr val="tx1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́ </a:t>
            </a:r>
            <a:r>
              <a:rPr lang="en-US" altLang="zh-CN" sz="2800" b="0" dirty="0" err="1">
                <a:solidFill>
                  <a:schemeClr val="tx1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va</a:t>
            </a:r>
            <a:r>
              <a:rPr lang="en-US" altLang="zh-CN" sz="2800" b="0" dirty="0">
                <a:solidFill>
                  <a:schemeClr val="tx1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̀ </a:t>
            </a:r>
            <a:r>
              <a:rPr lang="en-US" altLang="zh-CN" sz="2800" b="0" dirty="0" err="1">
                <a:solidFill>
                  <a:schemeClr val="tx1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ky</a:t>
            </a:r>
            <a:r>
              <a:rPr lang="en-US" altLang="zh-CN" sz="2800" b="0" dirty="0">
                <a:solidFill>
                  <a:schemeClr val="tx1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́ </a:t>
            </a:r>
            <a:r>
              <a:rPr lang="en-US" altLang="zh-CN" sz="2800" b="0" dirty="0" err="1">
                <a:solidFill>
                  <a:schemeClr val="tx1"/>
                </a:solidFill>
                <a:latin typeface="Times New Roman" panose="02020603050405020304" pitchFamily="18" charset="0"/>
                <a:ea typeface="Arial-Rounded" pitchFamily="34" charset="0"/>
                <a:cs typeface="Times New Roman" panose="02020603050405020304" pitchFamily="18" charset="0"/>
              </a:rPr>
              <a:t>hiệu</a:t>
            </a:r>
            <a:endParaRPr lang="zh-CN" altLang="en-US" sz="2800" b="0" dirty="0">
              <a:solidFill>
                <a:schemeClr val="tx1"/>
              </a:solidFill>
              <a:latin typeface="Times New Roman" panose="02020603050405020304" pitchFamily="18" charset="0"/>
              <a:ea typeface="Arial-Rounded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smtClean="0"/>
              <a:pPr lvl="0" algn="r"/>
              <a:t>20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41245446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幻灯片图像占位符 8294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2947" name="文本占位符 8294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 err="1"/>
              <a:t>Đê</a:t>
            </a:r>
            <a:r>
              <a:rPr lang="en-US" dirty="0"/>
              <a:t>̉ </a:t>
            </a:r>
            <a:r>
              <a:rPr lang="en-US" dirty="0" err="1"/>
              <a:t>biểu</a:t>
            </a:r>
            <a:r>
              <a:rPr lang="en-US" dirty="0"/>
              <a:t> </a:t>
            </a:r>
            <a:r>
              <a:rPr lang="en-US" dirty="0" err="1"/>
              <a:t>diễn</a:t>
            </a:r>
            <a:r>
              <a:rPr lang="en-US" dirty="0"/>
              <a:t> </a:t>
            </a:r>
            <a:r>
              <a:rPr lang="en-US" dirty="0" err="1"/>
              <a:t>một</a:t>
            </a:r>
            <a:r>
              <a:rPr lang="en-US" dirty="0"/>
              <a:t> </a:t>
            </a:r>
            <a:r>
              <a:rPr lang="en-US" dirty="0" err="1"/>
              <a:t>bản</a:t>
            </a:r>
            <a:r>
              <a:rPr lang="en-US" dirty="0"/>
              <a:t> </a:t>
            </a:r>
            <a:r>
              <a:rPr lang="en-US" dirty="0" err="1"/>
              <a:t>nhạc</a:t>
            </a:r>
            <a:r>
              <a:rPr lang="en-US" dirty="0"/>
              <a:t> </a:t>
            </a:r>
            <a:r>
              <a:rPr lang="en-US" dirty="0" err="1"/>
              <a:t>người</a:t>
            </a:r>
            <a:r>
              <a:rPr lang="en-US" dirty="0"/>
              <a:t> ta </a:t>
            </a:r>
            <a:r>
              <a:rPr lang="en-US" dirty="0" err="1"/>
              <a:t>dùng</a:t>
            </a:r>
            <a:r>
              <a:rPr lang="en-US" dirty="0"/>
              <a:t> </a:t>
            </a:r>
            <a:r>
              <a:rPr lang="en-US" dirty="0" err="1"/>
              <a:t>các</a:t>
            </a:r>
            <a:r>
              <a:rPr lang="en-US" dirty="0"/>
              <a:t> </a:t>
            </a:r>
            <a:r>
              <a:rPr lang="en-US" dirty="0" err="1"/>
              <a:t>nốt</a:t>
            </a:r>
            <a:r>
              <a:rPr lang="en-US" dirty="0"/>
              <a:t> </a:t>
            </a:r>
            <a:r>
              <a:rPr lang="en-US" dirty="0" err="1"/>
              <a:t>nhạc</a:t>
            </a:r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pPr lvl="0" algn="r"/>
              <a:t>21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18885780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 C 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smtClean="0"/>
              <a:pPr lvl="0" algn="r"/>
              <a:t>22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28563726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幻灯片图像占位符 8294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2947" name="文本占位符 8294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B</a:t>
            </a:r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pPr lvl="0" algn="r"/>
              <a:t>23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24320703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smtClean="0"/>
              <a:pPr lvl="0" algn="r"/>
              <a:t>24</a:t>
            </a:fld>
            <a:endParaRPr lang="zh-CN" sz="1200" dirty="0"/>
          </a:p>
        </p:txBody>
      </p:sp>
    </p:spTree>
    <p:extLst>
      <p:ext uri="{BB962C8B-B14F-4D97-AF65-F5344CB8AC3E}">
        <p14:creationId xmlns:p14="http://schemas.microsoft.com/office/powerpoint/2010/main" val="1225731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0C0C7C37-05DF-1C6B-E0BD-A53F8E06D8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D49404E1-CF9B-CDC8-A55A-9E08D17632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BA604C53-865E-6087-A221-B71C5F151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4369C-3788-45C6-86DB-B57819AA6A88}" type="datetimeFigureOut">
              <a:rPr lang="vi-VN" smtClean="0"/>
              <a:t>29/09/2025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93CB2257-EDBF-7B66-BD20-B44FEA912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CC7204D9-AB15-CDB5-C9A3-F21CADD61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1CE99-5944-4C73-ADD9-035C40B2B3E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52528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ADB12E23-45A4-6B02-B818-52543190B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C3899AFF-1A48-E8CB-9603-887174F2A9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B620447F-CAFE-0140-2957-C56F0CD065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4369C-3788-45C6-86DB-B57819AA6A88}" type="datetimeFigureOut">
              <a:rPr lang="vi-VN" smtClean="0"/>
              <a:t>29/09/2025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9A28BC9E-FF7E-D738-86D0-729603FD3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F83DA001-964D-99D9-7114-D63DFDA79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1CE99-5944-4C73-ADD9-035C40B2B3E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36931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805F8B08-DA65-074D-063B-CF6C0761CB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1190E00A-C1F3-87B1-9FCB-BC4142A39B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31FF660A-E8F0-7296-A604-39269EDCB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4369C-3788-45C6-86DB-B57819AA6A88}" type="datetimeFigureOut">
              <a:rPr lang="vi-VN" smtClean="0"/>
              <a:t>29/09/2025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B0042E34-91BF-C0D4-BC9F-8CC00BA3BE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07FA14D7-47B7-1311-DF90-17BEE0A97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1CE99-5944-4C73-ADD9-035C40B2B3E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23769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5201D62-6A19-0E6D-F844-FFD3FA447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B05C1BE7-46CB-0D8E-3F44-19ABD48293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CBBB2C28-C3B6-B987-26B7-721B92AE8C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4369C-3788-45C6-86DB-B57819AA6A88}" type="datetimeFigureOut">
              <a:rPr lang="vi-VN" smtClean="0"/>
              <a:t>29/09/2025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0353BA34-E8ED-AF36-CB11-7E4F2D92C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ED2F2D25-046A-6A14-54E5-4FF8C991A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1CE99-5944-4C73-ADD9-035C40B2B3E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04467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C5B02929-2420-D8A1-7191-FD643570A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AC4D3A41-1BE2-2645-0217-FCF30D1C8C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E8C2C6D0-9348-191B-B21B-538F4E52A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4369C-3788-45C6-86DB-B57819AA6A88}" type="datetimeFigureOut">
              <a:rPr lang="vi-VN" smtClean="0"/>
              <a:t>29/09/2025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E9BCDCC1-72CE-441E-6EEA-4CFBC2C21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18BAA68F-19B2-7E7B-EE82-066859A98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1CE99-5944-4C73-ADD9-035C40B2B3E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39924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FC6716BF-241C-1D83-977B-1240178C35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F6DF3DAD-220C-893C-6A60-52771C5081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77E96EFC-8F4E-F426-2A3B-B46D4322E9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0CC97DC0-02A2-6C38-4B65-7D6431FA3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4369C-3788-45C6-86DB-B57819AA6A88}" type="datetimeFigureOut">
              <a:rPr lang="vi-VN" smtClean="0"/>
              <a:t>29/09/2025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D810A6A1-7804-A107-B579-64BD07C85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259252BA-B303-E94A-120E-8267C2DF4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1CE99-5944-4C73-ADD9-035C40B2B3E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80588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7502BD63-DD45-791A-58B3-9B871C0C9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0C6BD6DF-BB91-2F31-0D5C-60023525B1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B9F148A6-B4C5-8200-5CBD-F92930BC71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5E9A0B2A-21D9-EB5C-14BF-BC0430E31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BC35D436-12C1-A47B-3DD7-C6DF2EE0B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C4E04EE8-89F5-78CE-C626-4470652CF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4369C-3788-45C6-86DB-B57819AA6A88}" type="datetimeFigureOut">
              <a:rPr lang="vi-VN" smtClean="0"/>
              <a:t>29/09/2025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69D6B6F2-684D-8F9F-0ECF-02D522BA8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853A99F3-26FE-2035-5125-A6BE2BF37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1CE99-5944-4C73-ADD9-035C40B2B3E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40713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C4523485-8367-A6A2-4D2F-105E53E7E2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233BFF5A-37F5-1D91-A15A-3CB2C960B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4369C-3788-45C6-86DB-B57819AA6A88}" type="datetimeFigureOut">
              <a:rPr lang="vi-VN" smtClean="0"/>
              <a:t>29/09/2025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9C575681-BE85-19C0-F5D1-AFF6D01FC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4F2A9AB7-36E8-ECB6-B65C-94AF19395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1CE99-5944-4C73-ADD9-035C40B2B3E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80014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2C0C7182-F513-5077-242D-CFBF99C85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4369C-3788-45C6-86DB-B57819AA6A88}" type="datetimeFigureOut">
              <a:rPr lang="vi-VN" smtClean="0"/>
              <a:t>29/09/2025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42618804-7425-9737-A923-70EF4C25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0429BD51-B1DD-6A46-95BC-95DBEC4E27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1CE99-5944-4C73-ADD9-035C40B2B3E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15565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74E484C3-E055-8E38-D0D4-7181B55A3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41EE67A3-C093-AD30-8A35-B3B474FDA3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6054C383-0906-020A-4CD3-29B7537899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E4582127-1F62-DEB9-29CE-0D1752F84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4369C-3788-45C6-86DB-B57819AA6A88}" type="datetimeFigureOut">
              <a:rPr lang="vi-VN" smtClean="0"/>
              <a:t>29/09/2025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F2875408-E144-2DD9-3EFE-4D51B0413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F7632934-4CDD-B321-1309-8235BA90F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1CE99-5944-4C73-ADD9-035C40B2B3E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1424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E4FCFCEA-84AC-B8BB-69F2-74FC4C0A6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F25A84B7-8841-8125-AE8D-3FF5A11C5D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1AEAEC82-9784-D324-4F4E-851E1B6BAA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98ACAA70-43E1-9778-29D7-15ED7B747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4369C-3788-45C6-86DB-B57819AA6A88}" type="datetimeFigureOut">
              <a:rPr lang="vi-VN" smtClean="0"/>
              <a:t>29/09/2025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9C4ED0FB-4CF6-6BEC-ADF9-C84D0AC3A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8B9DC8EB-E950-5423-03D1-06C099657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1CE99-5944-4C73-ADD9-035C40B2B3E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69781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Tiêu đề 1">
            <a:extLst>
              <a:ext uri="{FF2B5EF4-FFF2-40B4-BE49-F238E27FC236}">
                <a16:creationId xmlns:a16="http://schemas.microsoft.com/office/drawing/2014/main" id="{884BC45B-8A98-5925-A329-5F7935972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F71E15E9-4369-AF00-BF77-57C4F5988E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B9581B07-EC79-E721-AD91-6D330E1625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624369C-3788-45C6-86DB-B57819AA6A88}" type="datetimeFigureOut">
              <a:rPr lang="vi-VN" smtClean="0"/>
              <a:t>29/09/2025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77ED71EC-65E6-7B9A-E3C1-84F7CA653B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93FCB9EF-1807-4DEE-2346-8CA3DC084B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ED1CE99-5944-4C73-ADD9-035C40B2B3E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78151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image" Target="../media/image45.gif"/><Relationship Id="rId7" Type="http://schemas.openxmlformats.org/officeDocument/2006/relationships/slide" Target="slide17.xm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10" Type="http://schemas.openxmlformats.org/officeDocument/2006/relationships/image" Target="../media/image46.gif"/><Relationship Id="rId4" Type="http://schemas.openxmlformats.org/officeDocument/2006/relationships/slide" Target="slide14.xml"/><Relationship Id="rId9" Type="http://schemas.openxmlformats.org/officeDocument/2006/relationships/slide" Target="slide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59.png"/><Relationship Id="rId3" Type="http://schemas.openxmlformats.org/officeDocument/2006/relationships/audio" Target="../media/audio2.wav"/><Relationship Id="rId7" Type="http://schemas.microsoft.com/office/2007/relationships/hdphoto" Target="../media/hdphoto2.wdp"/><Relationship Id="rId12" Type="http://schemas.openxmlformats.org/officeDocument/2006/relationships/image" Target="../media/image5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11" Type="http://schemas.microsoft.com/office/2007/relationships/hdphoto" Target="../media/hdphoto4.wdp"/><Relationship Id="rId5" Type="http://schemas.openxmlformats.org/officeDocument/2006/relationships/image" Target="../media/image54.png"/><Relationship Id="rId10" Type="http://schemas.openxmlformats.org/officeDocument/2006/relationships/image" Target="../media/image57.png"/><Relationship Id="rId4" Type="http://schemas.openxmlformats.org/officeDocument/2006/relationships/audio" Target="../media/audio3.wav"/><Relationship Id="rId9" Type="http://schemas.microsoft.com/office/2007/relationships/hdphoto" Target="../media/hdphoto3.wdp"/><Relationship Id="rId14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58.png"/><Relationship Id="rId3" Type="http://schemas.openxmlformats.org/officeDocument/2006/relationships/audio" Target="../media/audio3.wav"/><Relationship Id="rId7" Type="http://schemas.microsoft.com/office/2007/relationships/hdphoto" Target="../media/hdphoto2.wdp"/><Relationship Id="rId12" Type="http://schemas.openxmlformats.org/officeDocument/2006/relationships/image" Target="../media/image6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11" Type="http://schemas.microsoft.com/office/2007/relationships/hdphoto" Target="../media/hdphoto4.wdp"/><Relationship Id="rId5" Type="http://schemas.openxmlformats.org/officeDocument/2006/relationships/image" Target="../media/image54.png"/><Relationship Id="rId10" Type="http://schemas.openxmlformats.org/officeDocument/2006/relationships/image" Target="../media/image57.png"/><Relationship Id="rId4" Type="http://schemas.openxmlformats.org/officeDocument/2006/relationships/audio" Target="../media/audio2.wav"/><Relationship Id="rId9" Type="http://schemas.microsoft.com/office/2007/relationships/hdphoto" Target="../media/hdphoto3.wdp"/><Relationship Id="rId14" Type="http://schemas.openxmlformats.org/officeDocument/2006/relationships/slide" Target="slide1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59.png"/><Relationship Id="rId3" Type="http://schemas.openxmlformats.org/officeDocument/2006/relationships/audio" Target="../media/audio2.wav"/><Relationship Id="rId7" Type="http://schemas.microsoft.com/office/2007/relationships/hdphoto" Target="../media/hdphoto2.wdp"/><Relationship Id="rId12" Type="http://schemas.openxmlformats.org/officeDocument/2006/relationships/image" Target="../media/image5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11" Type="http://schemas.microsoft.com/office/2007/relationships/hdphoto" Target="../media/hdphoto4.wdp"/><Relationship Id="rId5" Type="http://schemas.openxmlformats.org/officeDocument/2006/relationships/image" Target="../media/image54.png"/><Relationship Id="rId10" Type="http://schemas.openxmlformats.org/officeDocument/2006/relationships/image" Target="../media/image57.png"/><Relationship Id="rId4" Type="http://schemas.openxmlformats.org/officeDocument/2006/relationships/audio" Target="../media/audio3.wav"/><Relationship Id="rId9" Type="http://schemas.microsoft.com/office/2007/relationships/hdphoto" Target="../media/hdphoto3.wdp"/><Relationship Id="rId14" Type="http://schemas.openxmlformats.org/officeDocument/2006/relationships/slide" Target="slide1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58.png"/><Relationship Id="rId3" Type="http://schemas.openxmlformats.org/officeDocument/2006/relationships/audio" Target="../media/audio2.wav"/><Relationship Id="rId7" Type="http://schemas.microsoft.com/office/2007/relationships/hdphoto" Target="../media/hdphoto2.wdp"/><Relationship Id="rId12" Type="http://schemas.openxmlformats.org/officeDocument/2006/relationships/slide" Target="slide10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11" Type="http://schemas.microsoft.com/office/2007/relationships/hdphoto" Target="../media/hdphoto4.wdp"/><Relationship Id="rId5" Type="http://schemas.openxmlformats.org/officeDocument/2006/relationships/image" Target="../media/image54.png"/><Relationship Id="rId10" Type="http://schemas.openxmlformats.org/officeDocument/2006/relationships/image" Target="../media/image57.png"/><Relationship Id="rId4" Type="http://schemas.openxmlformats.org/officeDocument/2006/relationships/audio" Target="../media/audio3.wav"/><Relationship Id="rId9" Type="http://schemas.microsoft.com/office/2007/relationships/hdphoto" Target="../media/hdphoto3.wdp"/><Relationship Id="rId14" Type="http://schemas.openxmlformats.org/officeDocument/2006/relationships/image" Target="../media/image5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58.png"/><Relationship Id="rId3" Type="http://schemas.openxmlformats.org/officeDocument/2006/relationships/audio" Target="../media/audio3.wav"/><Relationship Id="rId7" Type="http://schemas.microsoft.com/office/2007/relationships/hdphoto" Target="../media/hdphoto2.wdp"/><Relationship Id="rId12" Type="http://schemas.openxmlformats.org/officeDocument/2006/relationships/image" Target="../media/image6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11" Type="http://schemas.microsoft.com/office/2007/relationships/hdphoto" Target="../media/hdphoto4.wdp"/><Relationship Id="rId5" Type="http://schemas.openxmlformats.org/officeDocument/2006/relationships/image" Target="../media/image54.png"/><Relationship Id="rId10" Type="http://schemas.openxmlformats.org/officeDocument/2006/relationships/image" Target="../media/image57.png"/><Relationship Id="rId4" Type="http://schemas.openxmlformats.org/officeDocument/2006/relationships/audio" Target="../media/audio2.wav"/><Relationship Id="rId9" Type="http://schemas.microsoft.com/office/2007/relationships/hdphoto" Target="../media/hdphoto3.wdp"/><Relationship Id="rId14" Type="http://schemas.openxmlformats.org/officeDocument/2006/relationships/slide" Target="slide1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58.png"/><Relationship Id="rId3" Type="http://schemas.openxmlformats.org/officeDocument/2006/relationships/audio" Target="../media/audio3.wav"/><Relationship Id="rId7" Type="http://schemas.microsoft.com/office/2007/relationships/hdphoto" Target="../media/hdphoto2.wdp"/><Relationship Id="rId12" Type="http://schemas.openxmlformats.org/officeDocument/2006/relationships/image" Target="../media/image6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11" Type="http://schemas.microsoft.com/office/2007/relationships/hdphoto" Target="../media/hdphoto4.wdp"/><Relationship Id="rId5" Type="http://schemas.openxmlformats.org/officeDocument/2006/relationships/image" Target="../media/image54.png"/><Relationship Id="rId10" Type="http://schemas.openxmlformats.org/officeDocument/2006/relationships/image" Target="../media/image57.png"/><Relationship Id="rId4" Type="http://schemas.openxmlformats.org/officeDocument/2006/relationships/audio" Target="../media/audio2.wav"/><Relationship Id="rId9" Type="http://schemas.microsoft.com/office/2007/relationships/hdphoto" Target="../media/hdphoto3.wdp"/><Relationship Id="rId14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1.png"/><Relationship Id="rId7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10" Type="http://schemas.openxmlformats.org/officeDocument/2006/relationships/slide" Target="slide3.xml"/><Relationship Id="rId4" Type="http://schemas.openxmlformats.org/officeDocument/2006/relationships/image" Target="../media/image62.png"/><Relationship Id="rId9" Type="http://schemas.microsoft.com/office/2007/relationships/hdphoto" Target="../media/hdphoto5.wdp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61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11" Type="http://schemas.openxmlformats.org/officeDocument/2006/relationships/slide" Target="slide3.xml"/><Relationship Id="rId5" Type="http://schemas.openxmlformats.org/officeDocument/2006/relationships/image" Target="../media/image67.png"/><Relationship Id="rId10" Type="http://schemas.microsoft.com/office/2007/relationships/hdphoto" Target="../media/hdphoto5.wdp"/><Relationship Id="rId4" Type="http://schemas.openxmlformats.org/officeDocument/2006/relationships/image" Target="../media/image66.png"/><Relationship Id="rId9" Type="http://schemas.openxmlformats.org/officeDocument/2006/relationships/image" Target="../media/image6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1.png"/><Relationship Id="rId7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10" Type="http://schemas.openxmlformats.org/officeDocument/2006/relationships/slide" Target="slide3.xml"/><Relationship Id="rId4" Type="http://schemas.openxmlformats.org/officeDocument/2006/relationships/image" Target="../media/image62.png"/><Relationship Id="rId9" Type="http://schemas.microsoft.com/office/2007/relationships/hdphoto" Target="../media/hdphoto5.wdp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61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11" Type="http://schemas.openxmlformats.org/officeDocument/2006/relationships/slide" Target="slide3.xml"/><Relationship Id="rId5" Type="http://schemas.openxmlformats.org/officeDocument/2006/relationships/image" Target="../media/image67.png"/><Relationship Id="rId10" Type="http://schemas.microsoft.com/office/2007/relationships/hdphoto" Target="../media/hdphoto5.wdp"/><Relationship Id="rId4" Type="http://schemas.openxmlformats.org/officeDocument/2006/relationships/image" Target="../media/image66.png"/><Relationship Id="rId9" Type="http://schemas.openxmlformats.org/officeDocument/2006/relationships/image" Target="../media/image6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1.png"/><Relationship Id="rId7" Type="http://schemas.openxmlformats.org/officeDocument/2006/relationships/slide" Target="slide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10" Type="http://schemas.openxmlformats.org/officeDocument/2006/relationships/slide" Target="slide3.xml"/><Relationship Id="rId4" Type="http://schemas.openxmlformats.org/officeDocument/2006/relationships/image" Target="../media/image62.png"/><Relationship Id="rId9" Type="http://schemas.microsoft.com/office/2007/relationships/hdphoto" Target="../media/hdphoto5.wdp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61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11" Type="http://schemas.openxmlformats.org/officeDocument/2006/relationships/slide" Target="slide3.xml"/><Relationship Id="rId5" Type="http://schemas.openxmlformats.org/officeDocument/2006/relationships/image" Target="../media/image67.png"/><Relationship Id="rId10" Type="http://schemas.microsoft.com/office/2007/relationships/hdphoto" Target="../media/hdphoto5.wdp"/><Relationship Id="rId4" Type="http://schemas.openxmlformats.org/officeDocument/2006/relationships/image" Target="../media/image66.png"/><Relationship Id="rId9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image" Target="../media/image13.png"/><Relationship Id="rId18" Type="http://schemas.openxmlformats.org/officeDocument/2006/relationships/slide" Target="slide24.xml"/><Relationship Id="rId3" Type="http://schemas.openxmlformats.org/officeDocument/2006/relationships/image" Target="../media/image2.png"/><Relationship Id="rId21" Type="http://schemas.openxmlformats.org/officeDocument/2006/relationships/image" Target="../media/image18.png"/><Relationship Id="rId7" Type="http://schemas.openxmlformats.org/officeDocument/2006/relationships/image" Target="../media/image10.jpeg"/><Relationship Id="rId12" Type="http://schemas.openxmlformats.org/officeDocument/2006/relationships/slide" Target="slide22.xml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5.png"/><Relationship Id="rId20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2.png"/><Relationship Id="rId5" Type="http://schemas.openxmlformats.org/officeDocument/2006/relationships/image" Target="../media/image8.png"/><Relationship Id="rId15" Type="http://schemas.openxmlformats.org/officeDocument/2006/relationships/image" Target="../media/image14.png"/><Relationship Id="rId23" Type="http://schemas.microsoft.com/office/2007/relationships/hdphoto" Target="../media/hdphoto1.wdp"/><Relationship Id="rId10" Type="http://schemas.openxmlformats.org/officeDocument/2006/relationships/slide" Target="slide21.xml"/><Relationship Id="rId19" Type="http://schemas.openxmlformats.org/officeDocument/2006/relationships/image" Target="../media/image17.png"/><Relationship Id="rId4" Type="http://schemas.openxmlformats.org/officeDocument/2006/relationships/image" Target="../media/image7.jpeg"/><Relationship Id="rId9" Type="http://schemas.openxmlformats.org/officeDocument/2006/relationships/image" Target="../media/image11.png"/><Relationship Id="rId14" Type="http://schemas.openxmlformats.org/officeDocument/2006/relationships/slide" Target="slide23.xml"/><Relationship Id="rId22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g"/><Relationship Id="rId13" Type="http://schemas.openxmlformats.org/officeDocument/2006/relationships/image" Target="../media/image41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jpg"/><Relationship Id="rId10" Type="http://schemas.openxmlformats.org/officeDocument/2006/relationships/image" Target="../media/image38.png"/><Relationship Id="rId4" Type="http://schemas.openxmlformats.org/officeDocument/2006/relationships/image" Target="../media/image32.jpg"/><Relationship Id="rId9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Hình ảnh 7">
            <a:extLst>
              <a:ext uri="{FF2B5EF4-FFF2-40B4-BE49-F238E27FC236}">
                <a16:creationId xmlns:a16="http://schemas.microsoft.com/office/drawing/2014/main" id="{62C08225-E077-34FC-50AA-7243D3CC63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  <p:sp>
        <p:nvSpPr>
          <p:cNvPr id="27" name="Hình chữ nhật 26">
            <a:extLst>
              <a:ext uri="{FF2B5EF4-FFF2-40B4-BE49-F238E27FC236}">
                <a16:creationId xmlns:a16="http://schemas.microsoft.com/office/drawing/2014/main" id="{D524239C-F30C-0A86-451E-BD447B3C70FD}"/>
              </a:ext>
            </a:extLst>
          </p:cNvPr>
          <p:cNvSpPr/>
          <p:nvPr/>
        </p:nvSpPr>
        <p:spPr>
          <a:xfrm>
            <a:off x="0" y="6295497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4" name="Hình chữ nhật 23">
            <a:extLst>
              <a:ext uri="{FF2B5EF4-FFF2-40B4-BE49-F238E27FC236}">
                <a16:creationId xmlns:a16="http://schemas.microsoft.com/office/drawing/2014/main" id="{2BBAF280-3BAF-4E21-BD58-B50C5CBF138B}"/>
              </a:ext>
            </a:extLst>
          </p:cNvPr>
          <p:cNvSpPr/>
          <p:nvPr/>
        </p:nvSpPr>
        <p:spPr>
          <a:xfrm>
            <a:off x="0" y="0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7" name="Tiêu đề 6">
            <a:extLst>
              <a:ext uri="{FF2B5EF4-FFF2-40B4-BE49-F238E27FC236}">
                <a16:creationId xmlns:a16="http://schemas.microsoft.com/office/drawing/2014/main" id="{C8BDBD6B-CEEF-D73E-7A69-BC6FD9FC21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30140" y="1791397"/>
            <a:ext cx="2331720" cy="925893"/>
          </a:xfrm>
        </p:spPr>
        <p:txBody>
          <a:bodyPr>
            <a:normAutofit/>
          </a:bodyPr>
          <a:lstStyle/>
          <a:p>
            <a:r>
              <a:rPr lang="vi-VN" b="1" dirty="0">
                <a:latin typeface="Arial" panose="020B0604020202020204" pitchFamily="34" charset="0"/>
                <a:cs typeface="Arial" panose="020B0604020202020204" pitchFamily="34" charset="0"/>
              </a:rPr>
              <a:t>BÀI 4</a:t>
            </a:r>
          </a:p>
        </p:txBody>
      </p:sp>
      <p:sp>
        <p:nvSpPr>
          <p:cNvPr id="9" name="Tiêu đề 6">
            <a:extLst>
              <a:ext uri="{FF2B5EF4-FFF2-40B4-BE49-F238E27FC236}">
                <a16:creationId xmlns:a16="http://schemas.microsoft.com/office/drawing/2014/main" id="{35CC45AC-79A8-6740-813C-73F7E37EE111}"/>
              </a:ext>
            </a:extLst>
          </p:cNvPr>
          <p:cNvSpPr txBox="1">
            <a:spLocks/>
          </p:cNvSpPr>
          <p:nvPr/>
        </p:nvSpPr>
        <p:spPr>
          <a:xfrm>
            <a:off x="1835404" y="2936091"/>
            <a:ext cx="8521192" cy="193852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vi-VN" sz="5400" dirty="0">
                <a:latin typeface="Arial" panose="020B0604020202020204" pitchFamily="34" charset="0"/>
                <a:cs typeface="Arial" panose="020B0604020202020204" pitchFamily="34" charset="0"/>
              </a:rPr>
              <a:t>BIỂU DIỄN VĂN BẢN, HÌNH ẢNH, ÂM THANH TRONG MÁY TÍNH</a:t>
            </a:r>
          </a:p>
        </p:txBody>
      </p:sp>
      <p:sp>
        <p:nvSpPr>
          <p:cNvPr id="11" name="Cung 10">
            <a:extLst>
              <a:ext uri="{FF2B5EF4-FFF2-40B4-BE49-F238E27FC236}">
                <a16:creationId xmlns:a16="http://schemas.microsoft.com/office/drawing/2014/main" id="{821AF8E4-45FF-B509-346A-22B24C9D262C}"/>
              </a:ext>
            </a:extLst>
          </p:cNvPr>
          <p:cNvSpPr/>
          <p:nvPr/>
        </p:nvSpPr>
        <p:spPr>
          <a:xfrm>
            <a:off x="7616952" y="551686"/>
            <a:ext cx="4575048" cy="4331209"/>
          </a:xfrm>
          <a:prstGeom prst="arc">
            <a:avLst>
              <a:gd name="adj1" fmla="val 16217450"/>
              <a:gd name="adj2" fmla="val 24866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13" name="Đường nối Thẳng 12">
            <a:extLst>
              <a:ext uri="{FF2B5EF4-FFF2-40B4-BE49-F238E27FC236}">
                <a16:creationId xmlns:a16="http://schemas.microsoft.com/office/drawing/2014/main" id="{A4919C5C-EC94-4F98-38E9-F9C6C8C0551F}"/>
              </a:ext>
            </a:extLst>
          </p:cNvPr>
          <p:cNvCxnSpPr>
            <a:cxnSpLocks/>
          </p:cNvCxnSpPr>
          <p:nvPr/>
        </p:nvCxnSpPr>
        <p:spPr>
          <a:xfrm>
            <a:off x="0" y="551687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Đường nối Thẳng 14">
            <a:extLst>
              <a:ext uri="{FF2B5EF4-FFF2-40B4-BE49-F238E27FC236}">
                <a16:creationId xmlns:a16="http://schemas.microsoft.com/office/drawing/2014/main" id="{16A17294-6301-D655-6E23-B9B60A26A872}"/>
              </a:ext>
            </a:extLst>
          </p:cNvPr>
          <p:cNvCxnSpPr>
            <a:cxnSpLocks/>
          </p:cNvCxnSpPr>
          <p:nvPr/>
        </p:nvCxnSpPr>
        <p:spPr>
          <a:xfrm>
            <a:off x="0" y="6288024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Hình tự do: Hình 16">
            <a:extLst>
              <a:ext uri="{FF2B5EF4-FFF2-40B4-BE49-F238E27FC236}">
                <a16:creationId xmlns:a16="http://schemas.microsoft.com/office/drawing/2014/main" id="{2F4424F4-DB59-E45B-C6DC-57F89677A278}"/>
              </a:ext>
            </a:extLst>
          </p:cNvPr>
          <p:cNvSpPr/>
          <p:nvPr/>
        </p:nvSpPr>
        <p:spPr>
          <a:xfrm>
            <a:off x="0" y="563878"/>
            <a:ext cx="3099816" cy="1831849"/>
          </a:xfrm>
          <a:custGeom>
            <a:avLst/>
            <a:gdLst>
              <a:gd name="connsiteX0" fmla="*/ 0 w 2935224"/>
              <a:gd name="connsiteY0" fmla="*/ 2404872 h 2404872"/>
              <a:gd name="connsiteX1" fmla="*/ 539496 w 2935224"/>
              <a:gd name="connsiteY1" fmla="*/ 905256 h 2404872"/>
              <a:gd name="connsiteX2" fmla="*/ 1984248 w 2935224"/>
              <a:gd name="connsiteY2" fmla="*/ 1389888 h 2404872"/>
              <a:gd name="connsiteX3" fmla="*/ 2935224 w 2935224"/>
              <a:gd name="connsiteY3" fmla="*/ 0 h 2404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5224" h="2404872">
                <a:moveTo>
                  <a:pt x="0" y="2404872"/>
                </a:moveTo>
                <a:cubicBezTo>
                  <a:pt x="104394" y="1739646"/>
                  <a:pt x="208788" y="1074420"/>
                  <a:pt x="539496" y="905256"/>
                </a:cubicBezTo>
                <a:cubicBezTo>
                  <a:pt x="870204" y="736092"/>
                  <a:pt x="1584960" y="1540764"/>
                  <a:pt x="1984248" y="1389888"/>
                </a:cubicBezTo>
                <a:cubicBezTo>
                  <a:pt x="2383536" y="1239012"/>
                  <a:pt x="2753868" y="193548"/>
                  <a:pt x="2935224" y="0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8" name="Hình tự do: Hình 17">
            <a:extLst>
              <a:ext uri="{FF2B5EF4-FFF2-40B4-BE49-F238E27FC236}">
                <a16:creationId xmlns:a16="http://schemas.microsoft.com/office/drawing/2014/main" id="{AE7F3169-C4C9-ADFE-0691-005C4DD94EFD}"/>
              </a:ext>
            </a:extLst>
          </p:cNvPr>
          <p:cNvSpPr/>
          <p:nvPr/>
        </p:nvSpPr>
        <p:spPr>
          <a:xfrm rot="10800000">
            <a:off x="9418320" y="4488180"/>
            <a:ext cx="2773680" cy="1787653"/>
          </a:xfrm>
          <a:custGeom>
            <a:avLst/>
            <a:gdLst>
              <a:gd name="connsiteX0" fmla="*/ 0 w 2935224"/>
              <a:gd name="connsiteY0" fmla="*/ 2404872 h 2404872"/>
              <a:gd name="connsiteX1" fmla="*/ 539496 w 2935224"/>
              <a:gd name="connsiteY1" fmla="*/ 905256 h 2404872"/>
              <a:gd name="connsiteX2" fmla="*/ 1984248 w 2935224"/>
              <a:gd name="connsiteY2" fmla="*/ 1389888 h 2404872"/>
              <a:gd name="connsiteX3" fmla="*/ 2935224 w 2935224"/>
              <a:gd name="connsiteY3" fmla="*/ 0 h 2404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5224" h="2404872">
                <a:moveTo>
                  <a:pt x="0" y="2404872"/>
                </a:moveTo>
                <a:cubicBezTo>
                  <a:pt x="104394" y="1739646"/>
                  <a:pt x="208788" y="1074420"/>
                  <a:pt x="539496" y="905256"/>
                </a:cubicBezTo>
                <a:cubicBezTo>
                  <a:pt x="870204" y="736092"/>
                  <a:pt x="1584960" y="1540764"/>
                  <a:pt x="1984248" y="1389888"/>
                </a:cubicBezTo>
                <a:cubicBezTo>
                  <a:pt x="2383536" y="1239012"/>
                  <a:pt x="2753868" y="193548"/>
                  <a:pt x="2935224" y="0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" name="Hình tự do: Hình 1">
            <a:extLst>
              <a:ext uri="{FF2B5EF4-FFF2-40B4-BE49-F238E27FC236}">
                <a16:creationId xmlns:a16="http://schemas.microsoft.com/office/drawing/2014/main" id="{6246E698-3098-6BF3-D2B7-E9F23C8D9ABE}"/>
              </a:ext>
            </a:extLst>
          </p:cNvPr>
          <p:cNvSpPr/>
          <p:nvPr/>
        </p:nvSpPr>
        <p:spPr>
          <a:xfrm>
            <a:off x="-36576" y="3712464"/>
            <a:ext cx="2331720" cy="2563369"/>
          </a:xfrm>
          <a:custGeom>
            <a:avLst/>
            <a:gdLst>
              <a:gd name="connsiteX0" fmla="*/ 1911096 w 1911096"/>
              <a:gd name="connsiteY0" fmla="*/ 3145536 h 3145536"/>
              <a:gd name="connsiteX1" fmla="*/ 694944 w 1911096"/>
              <a:gd name="connsiteY1" fmla="*/ 2368296 h 3145536"/>
              <a:gd name="connsiteX2" fmla="*/ 1161288 w 1911096"/>
              <a:gd name="connsiteY2" fmla="*/ 1600200 h 3145536"/>
              <a:gd name="connsiteX3" fmla="*/ 36576 w 1911096"/>
              <a:gd name="connsiteY3" fmla="*/ 1609344 h 3145536"/>
              <a:gd name="connsiteX4" fmla="*/ 722376 w 1911096"/>
              <a:gd name="connsiteY4" fmla="*/ 393192 h 3145536"/>
              <a:gd name="connsiteX5" fmla="*/ 0 w 1911096"/>
              <a:gd name="connsiteY5" fmla="*/ 0 h 3145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11096" h="3145536">
                <a:moveTo>
                  <a:pt x="1911096" y="3145536"/>
                </a:moveTo>
                <a:cubicBezTo>
                  <a:pt x="1365504" y="2885694"/>
                  <a:pt x="819912" y="2625852"/>
                  <a:pt x="694944" y="2368296"/>
                </a:cubicBezTo>
                <a:cubicBezTo>
                  <a:pt x="569976" y="2110740"/>
                  <a:pt x="1271016" y="1726692"/>
                  <a:pt x="1161288" y="1600200"/>
                </a:cubicBezTo>
                <a:cubicBezTo>
                  <a:pt x="1051560" y="1473708"/>
                  <a:pt x="109728" y="1810512"/>
                  <a:pt x="36576" y="1609344"/>
                </a:cubicBezTo>
                <a:cubicBezTo>
                  <a:pt x="-36576" y="1408176"/>
                  <a:pt x="728472" y="661416"/>
                  <a:pt x="722376" y="393192"/>
                </a:cubicBezTo>
                <a:cubicBezTo>
                  <a:pt x="716280" y="124968"/>
                  <a:pt x="64008" y="6096"/>
                  <a:pt x="0" y="0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93237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F3542DF9-C3D6-1054-8AC5-C5A6DE7A5F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75"/>
            <a:ext cx="12192000" cy="6851650"/>
          </a:xfrm>
          <a:prstGeom prst="rect">
            <a:avLst/>
          </a:prstGeom>
        </p:spPr>
      </p:pic>
      <p:sp>
        <p:nvSpPr>
          <p:cNvPr id="20" name="Hình chữ nhật 19">
            <a:extLst>
              <a:ext uri="{FF2B5EF4-FFF2-40B4-BE49-F238E27FC236}">
                <a16:creationId xmlns:a16="http://schemas.microsoft.com/office/drawing/2014/main" id="{C0390D47-9316-D17C-826E-3E69FCDE8D3B}"/>
              </a:ext>
            </a:extLst>
          </p:cNvPr>
          <p:cNvSpPr/>
          <p:nvPr/>
        </p:nvSpPr>
        <p:spPr>
          <a:xfrm>
            <a:off x="0" y="6295497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1" name="Hình chữ nhật 20">
            <a:extLst>
              <a:ext uri="{FF2B5EF4-FFF2-40B4-BE49-F238E27FC236}">
                <a16:creationId xmlns:a16="http://schemas.microsoft.com/office/drawing/2014/main" id="{C417EEE4-C340-398B-0CAF-EDBE2FD6C4DF}"/>
              </a:ext>
            </a:extLst>
          </p:cNvPr>
          <p:cNvSpPr/>
          <p:nvPr/>
        </p:nvSpPr>
        <p:spPr>
          <a:xfrm>
            <a:off x="0" y="0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23" name="Đường nối Thẳng 22">
            <a:extLst>
              <a:ext uri="{FF2B5EF4-FFF2-40B4-BE49-F238E27FC236}">
                <a16:creationId xmlns:a16="http://schemas.microsoft.com/office/drawing/2014/main" id="{47BD3ECC-BC2D-0FA2-F8A1-845FC695C180}"/>
              </a:ext>
            </a:extLst>
          </p:cNvPr>
          <p:cNvCxnSpPr>
            <a:cxnSpLocks/>
          </p:cNvCxnSpPr>
          <p:nvPr/>
        </p:nvCxnSpPr>
        <p:spPr>
          <a:xfrm>
            <a:off x="0" y="551687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Đường nối Thẳng 23">
            <a:extLst>
              <a:ext uri="{FF2B5EF4-FFF2-40B4-BE49-F238E27FC236}">
                <a16:creationId xmlns:a16="http://schemas.microsoft.com/office/drawing/2014/main" id="{1BCDAAF8-0CB1-12D1-3A2D-8952DEEFF351}"/>
              </a:ext>
            </a:extLst>
          </p:cNvPr>
          <p:cNvCxnSpPr>
            <a:cxnSpLocks/>
          </p:cNvCxnSpPr>
          <p:nvPr/>
        </p:nvCxnSpPr>
        <p:spPr>
          <a:xfrm>
            <a:off x="0" y="6288024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46">
            <a:extLst>
              <a:ext uri="{FF2B5EF4-FFF2-40B4-BE49-F238E27FC236}">
                <a16:creationId xmlns:a16="http://schemas.microsoft.com/office/drawing/2014/main" id="{0DB22D68-6FC4-585D-3A3A-9D973E0BEA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949" y="2047404"/>
            <a:ext cx="714375" cy="1190625"/>
          </a:xfrm>
          <a:prstGeom prst="rect">
            <a:avLst/>
          </a:prstGeom>
        </p:spPr>
      </p:pic>
      <p:sp>
        <p:nvSpPr>
          <p:cNvPr id="8" name="Rounded Rectangle 25">
            <a:hlinkClick r:id="rId4" action="ppaction://hlinksldjump"/>
            <a:extLst>
              <a:ext uri="{FF2B5EF4-FFF2-40B4-BE49-F238E27FC236}">
                <a16:creationId xmlns:a16="http://schemas.microsoft.com/office/drawing/2014/main" id="{5B5ADA4F-95DF-3522-2BDC-6D476A8E6986}"/>
              </a:ext>
            </a:extLst>
          </p:cNvPr>
          <p:cNvSpPr/>
          <p:nvPr/>
        </p:nvSpPr>
        <p:spPr>
          <a:xfrm>
            <a:off x="3968843" y="2663796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Rounded Rectangle 26">
            <a:hlinkClick r:id="rId5" action="ppaction://hlinksldjump"/>
            <a:extLst>
              <a:ext uri="{FF2B5EF4-FFF2-40B4-BE49-F238E27FC236}">
                <a16:creationId xmlns:a16="http://schemas.microsoft.com/office/drawing/2014/main" id="{A910CE63-0274-DBC8-5828-5300AE8EC551}"/>
              </a:ext>
            </a:extLst>
          </p:cNvPr>
          <p:cNvSpPr/>
          <p:nvPr/>
        </p:nvSpPr>
        <p:spPr>
          <a:xfrm>
            <a:off x="5466760" y="2663796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ounded Rectangle 27">
            <a:hlinkClick r:id="rId6" action="ppaction://hlinksldjump"/>
            <a:extLst>
              <a:ext uri="{FF2B5EF4-FFF2-40B4-BE49-F238E27FC236}">
                <a16:creationId xmlns:a16="http://schemas.microsoft.com/office/drawing/2014/main" id="{40B3D58D-97CE-D4AC-37CF-749517105F4D}"/>
              </a:ext>
            </a:extLst>
          </p:cNvPr>
          <p:cNvSpPr/>
          <p:nvPr/>
        </p:nvSpPr>
        <p:spPr>
          <a:xfrm>
            <a:off x="6964676" y="2663796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Rounded Rectangle 34">
            <a:hlinkClick r:id="rId7" action="ppaction://hlinksldjump"/>
            <a:extLst>
              <a:ext uri="{FF2B5EF4-FFF2-40B4-BE49-F238E27FC236}">
                <a16:creationId xmlns:a16="http://schemas.microsoft.com/office/drawing/2014/main" id="{9DA95147-4807-7235-79FD-FCD06918FBCB}"/>
              </a:ext>
            </a:extLst>
          </p:cNvPr>
          <p:cNvSpPr/>
          <p:nvPr/>
        </p:nvSpPr>
        <p:spPr>
          <a:xfrm>
            <a:off x="3969601" y="4209869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Rounded Rectangle 35">
            <a:hlinkClick r:id="rId8" action="ppaction://hlinksldjump"/>
            <a:extLst>
              <a:ext uri="{FF2B5EF4-FFF2-40B4-BE49-F238E27FC236}">
                <a16:creationId xmlns:a16="http://schemas.microsoft.com/office/drawing/2014/main" id="{60B44F6A-CBC9-12A9-3D9B-7AC11A1EA9BC}"/>
              </a:ext>
            </a:extLst>
          </p:cNvPr>
          <p:cNvSpPr/>
          <p:nvPr/>
        </p:nvSpPr>
        <p:spPr>
          <a:xfrm>
            <a:off x="5467518" y="4209869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Rounded Rectangle 36">
            <a:hlinkClick r:id="rId9" action="ppaction://hlinksldjump"/>
            <a:extLst>
              <a:ext uri="{FF2B5EF4-FFF2-40B4-BE49-F238E27FC236}">
                <a16:creationId xmlns:a16="http://schemas.microsoft.com/office/drawing/2014/main" id="{24CD0CAB-24F9-CCD6-B537-DAE0A2FC1433}"/>
              </a:ext>
            </a:extLst>
          </p:cNvPr>
          <p:cNvSpPr/>
          <p:nvPr/>
        </p:nvSpPr>
        <p:spPr>
          <a:xfrm>
            <a:off x="6965434" y="4209869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Rectangle 40">
            <a:extLst>
              <a:ext uri="{FF2B5EF4-FFF2-40B4-BE49-F238E27FC236}">
                <a16:creationId xmlns:a16="http://schemas.microsoft.com/office/drawing/2014/main" id="{8BC28604-F008-47C8-9F1E-42E05B50D88F}"/>
              </a:ext>
            </a:extLst>
          </p:cNvPr>
          <p:cNvSpPr/>
          <p:nvPr/>
        </p:nvSpPr>
        <p:spPr>
          <a:xfrm>
            <a:off x="3989075" y="1107519"/>
            <a:ext cx="450636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LUYỆN TẬP</a:t>
            </a:r>
            <a:endParaRPr kumimoji="0" lang="en-US" sz="6000" b="1" i="0" u="none" strike="noStrike" kern="1200" cap="none" spc="0" normalizeH="0" baseline="0" noProof="0" dirty="0">
              <a:ln w="6600">
                <a:solidFill>
                  <a:srgbClr val="ED7D31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tl" rotWithShape="0">
                  <a:srgbClr val="ED7D31"/>
                </a:outerShdw>
              </a:effectLst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" name="Picture 43">
            <a:extLst>
              <a:ext uri="{FF2B5EF4-FFF2-40B4-BE49-F238E27FC236}">
                <a16:creationId xmlns:a16="http://schemas.microsoft.com/office/drawing/2014/main" id="{F74EB1E9-1003-434E-BA2F-1FFD2C0AAD5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845" y="1322351"/>
            <a:ext cx="495300" cy="438150"/>
          </a:xfrm>
          <a:prstGeom prst="rect">
            <a:avLst/>
          </a:prstGeom>
        </p:spPr>
      </p:pic>
      <p:pic>
        <p:nvPicPr>
          <p:cNvPr id="16" name="Picture 44">
            <a:extLst>
              <a:ext uri="{FF2B5EF4-FFF2-40B4-BE49-F238E27FC236}">
                <a16:creationId xmlns:a16="http://schemas.microsoft.com/office/drawing/2014/main" id="{510A8811-E806-9B60-9421-567C7292EC9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777" y="1684292"/>
            <a:ext cx="495300" cy="438150"/>
          </a:xfrm>
          <a:prstGeom prst="rect">
            <a:avLst/>
          </a:prstGeom>
        </p:spPr>
      </p:pic>
      <p:pic>
        <p:nvPicPr>
          <p:cNvPr id="17" name="Picture 45">
            <a:extLst>
              <a:ext uri="{FF2B5EF4-FFF2-40B4-BE49-F238E27FC236}">
                <a16:creationId xmlns:a16="http://schemas.microsoft.com/office/drawing/2014/main" id="{AFB45FBB-9A3D-F21F-7DA3-D71CF840684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046" y="1311214"/>
            <a:ext cx="495300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4704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66667E-6 1.48148E-6 L 1.66667E-6 -0.02408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4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ình ảnh 5">
            <a:extLst>
              <a:ext uri="{FF2B5EF4-FFF2-40B4-BE49-F238E27FC236}">
                <a16:creationId xmlns:a16="http://schemas.microsoft.com/office/drawing/2014/main" id="{D72B3276-7D00-A5F4-E691-911EA1953B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00"/>
            <a:ext cx="12192000" cy="6832600"/>
          </a:xfrm>
          <a:prstGeom prst="rect">
            <a:avLst/>
          </a:prstGeom>
        </p:spPr>
      </p:pic>
      <p:sp>
        <p:nvSpPr>
          <p:cNvPr id="27" name="Hình chữ nhật 26">
            <a:extLst>
              <a:ext uri="{FF2B5EF4-FFF2-40B4-BE49-F238E27FC236}">
                <a16:creationId xmlns:a16="http://schemas.microsoft.com/office/drawing/2014/main" id="{D524239C-F30C-0A86-451E-BD447B3C70FD}"/>
              </a:ext>
            </a:extLst>
          </p:cNvPr>
          <p:cNvSpPr/>
          <p:nvPr/>
        </p:nvSpPr>
        <p:spPr>
          <a:xfrm>
            <a:off x="0" y="6295497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4" name="Hình chữ nhật 23">
            <a:extLst>
              <a:ext uri="{FF2B5EF4-FFF2-40B4-BE49-F238E27FC236}">
                <a16:creationId xmlns:a16="http://schemas.microsoft.com/office/drawing/2014/main" id="{2BBAF280-3BAF-4E21-BD58-B50C5CBF138B}"/>
              </a:ext>
            </a:extLst>
          </p:cNvPr>
          <p:cNvSpPr/>
          <p:nvPr/>
        </p:nvSpPr>
        <p:spPr>
          <a:xfrm>
            <a:off x="0" y="0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1" name="Cung 10">
            <a:extLst>
              <a:ext uri="{FF2B5EF4-FFF2-40B4-BE49-F238E27FC236}">
                <a16:creationId xmlns:a16="http://schemas.microsoft.com/office/drawing/2014/main" id="{821AF8E4-45FF-B509-346A-22B24C9D262C}"/>
              </a:ext>
            </a:extLst>
          </p:cNvPr>
          <p:cNvSpPr/>
          <p:nvPr/>
        </p:nvSpPr>
        <p:spPr>
          <a:xfrm>
            <a:off x="7616952" y="551686"/>
            <a:ext cx="4575048" cy="4331209"/>
          </a:xfrm>
          <a:prstGeom prst="arc">
            <a:avLst>
              <a:gd name="adj1" fmla="val 16217450"/>
              <a:gd name="adj2" fmla="val 24866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13" name="Đường nối Thẳng 12">
            <a:extLst>
              <a:ext uri="{FF2B5EF4-FFF2-40B4-BE49-F238E27FC236}">
                <a16:creationId xmlns:a16="http://schemas.microsoft.com/office/drawing/2014/main" id="{A4919C5C-EC94-4F98-38E9-F9C6C8C0551F}"/>
              </a:ext>
            </a:extLst>
          </p:cNvPr>
          <p:cNvCxnSpPr>
            <a:cxnSpLocks/>
          </p:cNvCxnSpPr>
          <p:nvPr/>
        </p:nvCxnSpPr>
        <p:spPr>
          <a:xfrm>
            <a:off x="0" y="551687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Đường nối Thẳng 14">
            <a:extLst>
              <a:ext uri="{FF2B5EF4-FFF2-40B4-BE49-F238E27FC236}">
                <a16:creationId xmlns:a16="http://schemas.microsoft.com/office/drawing/2014/main" id="{16A17294-6301-D655-6E23-B9B60A26A872}"/>
              </a:ext>
            </a:extLst>
          </p:cNvPr>
          <p:cNvCxnSpPr>
            <a:cxnSpLocks/>
          </p:cNvCxnSpPr>
          <p:nvPr/>
        </p:nvCxnSpPr>
        <p:spPr>
          <a:xfrm>
            <a:off x="0" y="6288024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Hình tự do: Hình 16">
            <a:extLst>
              <a:ext uri="{FF2B5EF4-FFF2-40B4-BE49-F238E27FC236}">
                <a16:creationId xmlns:a16="http://schemas.microsoft.com/office/drawing/2014/main" id="{2F4424F4-DB59-E45B-C6DC-57F89677A278}"/>
              </a:ext>
            </a:extLst>
          </p:cNvPr>
          <p:cNvSpPr/>
          <p:nvPr/>
        </p:nvSpPr>
        <p:spPr>
          <a:xfrm>
            <a:off x="0" y="563878"/>
            <a:ext cx="3099816" cy="1831849"/>
          </a:xfrm>
          <a:custGeom>
            <a:avLst/>
            <a:gdLst>
              <a:gd name="connsiteX0" fmla="*/ 0 w 2935224"/>
              <a:gd name="connsiteY0" fmla="*/ 2404872 h 2404872"/>
              <a:gd name="connsiteX1" fmla="*/ 539496 w 2935224"/>
              <a:gd name="connsiteY1" fmla="*/ 905256 h 2404872"/>
              <a:gd name="connsiteX2" fmla="*/ 1984248 w 2935224"/>
              <a:gd name="connsiteY2" fmla="*/ 1389888 h 2404872"/>
              <a:gd name="connsiteX3" fmla="*/ 2935224 w 2935224"/>
              <a:gd name="connsiteY3" fmla="*/ 0 h 2404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5224" h="2404872">
                <a:moveTo>
                  <a:pt x="0" y="2404872"/>
                </a:moveTo>
                <a:cubicBezTo>
                  <a:pt x="104394" y="1739646"/>
                  <a:pt x="208788" y="1074420"/>
                  <a:pt x="539496" y="905256"/>
                </a:cubicBezTo>
                <a:cubicBezTo>
                  <a:pt x="870204" y="736092"/>
                  <a:pt x="1584960" y="1540764"/>
                  <a:pt x="1984248" y="1389888"/>
                </a:cubicBezTo>
                <a:cubicBezTo>
                  <a:pt x="2383536" y="1239012"/>
                  <a:pt x="2753868" y="193548"/>
                  <a:pt x="2935224" y="0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8" name="Hình tự do: Hình 17">
            <a:extLst>
              <a:ext uri="{FF2B5EF4-FFF2-40B4-BE49-F238E27FC236}">
                <a16:creationId xmlns:a16="http://schemas.microsoft.com/office/drawing/2014/main" id="{AE7F3169-C4C9-ADFE-0691-005C4DD94EFD}"/>
              </a:ext>
            </a:extLst>
          </p:cNvPr>
          <p:cNvSpPr/>
          <p:nvPr/>
        </p:nvSpPr>
        <p:spPr>
          <a:xfrm rot="10800000">
            <a:off x="9418320" y="4488180"/>
            <a:ext cx="2773680" cy="1787653"/>
          </a:xfrm>
          <a:custGeom>
            <a:avLst/>
            <a:gdLst>
              <a:gd name="connsiteX0" fmla="*/ 0 w 2935224"/>
              <a:gd name="connsiteY0" fmla="*/ 2404872 h 2404872"/>
              <a:gd name="connsiteX1" fmla="*/ 539496 w 2935224"/>
              <a:gd name="connsiteY1" fmla="*/ 905256 h 2404872"/>
              <a:gd name="connsiteX2" fmla="*/ 1984248 w 2935224"/>
              <a:gd name="connsiteY2" fmla="*/ 1389888 h 2404872"/>
              <a:gd name="connsiteX3" fmla="*/ 2935224 w 2935224"/>
              <a:gd name="connsiteY3" fmla="*/ 0 h 2404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5224" h="2404872">
                <a:moveTo>
                  <a:pt x="0" y="2404872"/>
                </a:moveTo>
                <a:cubicBezTo>
                  <a:pt x="104394" y="1739646"/>
                  <a:pt x="208788" y="1074420"/>
                  <a:pt x="539496" y="905256"/>
                </a:cubicBezTo>
                <a:cubicBezTo>
                  <a:pt x="870204" y="736092"/>
                  <a:pt x="1584960" y="1540764"/>
                  <a:pt x="1984248" y="1389888"/>
                </a:cubicBezTo>
                <a:cubicBezTo>
                  <a:pt x="2383536" y="1239012"/>
                  <a:pt x="2753868" y="193548"/>
                  <a:pt x="2935224" y="0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" name="Tiêu đề 2">
            <a:extLst>
              <a:ext uri="{FF2B5EF4-FFF2-40B4-BE49-F238E27FC236}">
                <a16:creationId xmlns:a16="http://schemas.microsoft.com/office/drawing/2014/main" id="{5C466A8C-8AAE-F996-58C7-B457884A4D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914905"/>
            <a:ext cx="9144000" cy="1028189"/>
          </a:xfrm>
        </p:spPr>
        <p:txBody>
          <a:bodyPr/>
          <a:lstStyle/>
          <a:p>
            <a:r>
              <a:rPr lang="vi-VN" b="1" dirty="0"/>
              <a:t>VẬN DỤNG</a:t>
            </a:r>
          </a:p>
        </p:txBody>
      </p:sp>
    </p:spTree>
    <p:extLst>
      <p:ext uri="{BB962C8B-B14F-4D97-AF65-F5344CB8AC3E}">
        <p14:creationId xmlns:p14="http://schemas.microsoft.com/office/powerpoint/2010/main" val="2325173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0EF90824-CB2C-62FF-525F-D355317E5F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50"/>
            <a:ext cx="12192000" cy="6845300"/>
          </a:xfrm>
          <a:prstGeom prst="rect">
            <a:avLst/>
          </a:prstGeom>
        </p:spPr>
      </p:pic>
      <p:sp>
        <p:nvSpPr>
          <p:cNvPr id="6" name="Speech Bubble: Rectangle 10">
            <a:extLst>
              <a:ext uri="{FF2B5EF4-FFF2-40B4-BE49-F238E27FC236}">
                <a16:creationId xmlns:a16="http://schemas.microsoft.com/office/drawing/2014/main" id="{FFC947FE-EC05-17DD-A962-490B1E7BAE1C}"/>
              </a:ext>
            </a:extLst>
          </p:cNvPr>
          <p:cNvSpPr/>
          <p:nvPr/>
        </p:nvSpPr>
        <p:spPr>
          <a:xfrm>
            <a:off x="423816" y="938838"/>
            <a:ext cx="11344367" cy="3210663"/>
          </a:xfrm>
          <a:prstGeom prst="wedgeRectCallout">
            <a:avLst>
              <a:gd name="adj1" fmla="val -3170"/>
              <a:gd name="adj2" fmla="val 6234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điệp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hẹn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bí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mật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ngừa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rủi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X;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sổ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lọ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hủy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coi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bit hay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Hình ảnh 7" descr="Ảnh có chứa phim hoạt hình, hình mẫu, hình vẽ, tác phẩm nghệ thuật&#10;&#10;Mô tả được tạo tự động">
            <a:extLst>
              <a:ext uri="{FF2B5EF4-FFF2-40B4-BE49-F238E27FC236}">
                <a16:creationId xmlns:a16="http://schemas.microsoft.com/office/drawing/2014/main" id="{78682704-3120-8CFC-BA72-8453267D41F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2700" y="3971131"/>
            <a:ext cx="2349500" cy="2349500"/>
          </a:xfrm>
          <a:prstGeom prst="rect">
            <a:avLst/>
          </a:prstGeom>
        </p:spPr>
      </p:pic>
      <p:sp>
        <p:nvSpPr>
          <p:cNvPr id="9" name="Hình chữ nhật 8">
            <a:extLst>
              <a:ext uri="{FF2B5EF4-FFF2-40B4-BE49-F238E27FC236}">
                <a16:creationId xmlns:a16="http://schemas.microsoft.com/office/drawing/2014/main" id="{CC432DC3-788A-0351-3F26-83EE5575AA97}"/>
              </a:ext>
            </a:extLst>
          </p:cNvPr>
          <p:cNvSpPr/>
          <p:nvPr/>
        </p:nvSpPr>
        <p:spPr>
          <a:xfrm>
            <a:off x="0" y="6295497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0" name="Hình chữ nhật 9">
            <a:extLst>
              <a:ext uri="{FF2B5EF4-FFF2-40B4-BE49-F238E27FC236}">
                <a16:creationId xmlns:a16="http://schemas.microsoft.com/office/drawing/2014/main" id="{8CD046E1-E3BB-8749-DC84-8B46183A29D3}"/>
              </a:ext>
            </a:extLst>
          </p:cNvPr>
          <p:cNvSpPr/>
          <p:nvPr/>
        </p:nvSpPr>
        <p:spPr>
          <a:xfrm>
            <a:off x="0" y="0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11" name="Đường nối Thẳng 10">
            <a:extLst>
              <a:ext uri="{FF2B5EF4-FFF2-40B4-BE49-F238E27FC236}">
                <a16:creationId xmlns:a16="http://schemas.microsoft.com/office/drawing/2014/main" id="{84F12872-A243-1B3C-078A-75C9FA5A9BC5}"/>
              </a:ext>
            </a:extLst>
          </p:cNvPr>
          <p:cNvCxnSpPr>
            <a:cxnSpLocks/>
          </p:cNvCxnSpPr>
          <p:nvPr/>
        </p:nvCxnSpPr>
        <p:spPr>
          <a:xfrm>
            <a:off x="0" y="551687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Đường nối Thẳng 11">
            <a:extLst>
              <a:ext uri="{FF2B5EF4-FFF2-40B4-BE49-F238E27FC236}">
                <a16:creationId xmlns:a16="http://schemas.microsoft.com/office/drawing/2014/main" id="{3FF45305-BA56-DF72-FD47-6E0A8668487E}"/>
              </a:ext>
            </a:extLst>
          </p:cNvPr>
          <p:cNvCxnSpPr>
            <a:cxnSpLocks/>
          </p:cNvCxnSpPr>
          <p:nvPr/>
        </p:nvCxnSpPr>
        <p:spPr>
          <a:xfrm>
            <a:off x="0" y="6288024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Hình ảnh 13" descr="Ảnh có chứa hình vẽ, minh họa, hình mẫu, phim hoạt hình&#10;&#10;Mô tả được tạo tự động">
            <a:extLst>
              <a:ext uri="{FF2B5EF4-FFF2-40B4-BE49-F238E27FC236}">
                <a16:creationId xmlns:a16="http://schemas.microsoft.com/office/drawing/2014/main" id="{2EF67CDB-7783-4E47-7AF6-E5468E47C1C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010" y="4130927"/>
            <a:ext cx="1650879" cy="2311230"/>
          </a:xfrm>
          <a:prstGeom prst="rect">
            <a:avLst/>
          </a:prstGeom>
        </p:spPr>
      </p:pic>
      <p:sp>
        <p:nvSpPr>
          <p:cNvPr id="15" name="Bong bóng Lời nói: Hình chữ nhật với Góc Tròn 14">
            <a:extLst>
              <a:ext uri="{FF2B5EF4-FFF2-40B4-BE49-F238E27FC236}">
                <a16:creationId xmlns:a16="http://schemas.microsoft.com/office/drawing/2014/main" id="{4DBB3BB8-EBC8-CCAE-0977-007112B10A10}"/>
              </a:ext>
            </a:extLst>
          </p:cNvPr>
          <p:cNvSpPr/>
          <p:nvPr/>
        </p:nvSpPr>
        <p:spPr>
          <a:xfrm>
            <a:off x="3035300" y="1323345"/>
            <a:ext cx="5715000" cy="2499190"/>
          </a:xfrm>
          <a:prstGeom prst="wedgeRoundRectCallout">
            <a:avLst>
              <a:gd name="adj1" fmla="val 6056"/>
              <a:gd name="adj2" fmla="val 65041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rgbClr val="FFFF00"/>
                </a:solidFill>
                <a:latin typeface="+mj-lt"/>
              </a:rPr>
              <a:t> Không, đây là cách truyền tin hai </a:t>
            </a:r>
            <a:r>
              <a:rPr lang="vi-VN" sz="3200" dirty="0" err="1">
                <a:solidFill>
                  <a:srgbClr val="FFFF00"/>
                </a:solidFill>
                <a:latin typeface="+mj-lt"/>
              </a:rPr>
              <a:t>bit</a:t>
            </a:r>
            <a:r>
              <a:rPr lang="vi-VN" sz="3200" dirty="0">
                <a:solidFill>
                  <a:srgbClr val="FFFF00"/>
                </a:solidFill>
                <a:latin typeface="+mj-lt"/>
              </a:rPr>
              <a:t> vì : quy ước: có bình hoa là 1, không có bình hoa là 0</a:t>
            </a:r>
          </a:p>
        </p:txBody>
      </p:sp>
      <p:pic>
        <p:nvPicPr>
          <p:cNvPr id="4" name="Hình ảnh 3" descr="Ảnh có chứa bóng tối, bóng rọi, tác phẩm nghệ thuật&#10;&#10;Mô tả được tạo tự động">
            <a:extLst>
              <a:ext uri="{FF2B5EF4-FFF2-40B4-BE49-F238E27FC236}">
                <a16:creationId xmlns:a16="http://schemas.microsoft.com/office/drawing/2014/main" id="{F8DB788E-AC0F-F8AF-0CC9-95CC41CC309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575" y="2502392"/>
            <a:ext cx="4512741" cy="4512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3271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>
            <a:extLst>
              <a:ext uri="{FF2B5EF4-FFF2-40B4-BE49-F238E27FC236}">
                <a16:creationId xmlns:a16="http://schemas.microsoft.com/office/drawing/2014/main" id="{B1DD0728-0004-3550-5B39-077CF9782F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50"/>
            <a:ext cx="12192000" cy="6845300"/>
          </a:xfrm>
          <a:prstGeom prst="rect">
            <a:avLst/>
          </a:prstGeom>
        </p:spPr>
      </p:pic>
      <p:pic>
        <p:nvPicPr>
          <p:cNvPr id="5" name="Picture 6" descr="BACK027">
            <a:extLst>
              <a:ext uri="{FF2B5EF4-FFF2-40B4-BE49-F238E27FC236}">
                <a16:creationId xmlns:a16="http://schemas.microsoft.com/office/drawing/2014/main" id="{2F04A46C-C1CC-4848-A732-B5D7803AFF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886" y="1762553"/>
            <a:ext cx="91440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jlgbook">
            <a:extLst>
              <a:ext uri="{FF2B5EF4-FFF2-40B4-BE49-F238E27FC236}">
                <a16:creationId xmlns:a16="http://schemas.microsoft.com/office/drawing/2014/main" id="{B34794C3-3E7D-4630-B5DA-04D6AD3DEE6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9173" y="643930"/>
            <a:ext cx="185261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6">
            <a:extLst>
              <a:ext uri="{FF2B5EF4-FFF2-40B4-BE49-F238E27FC236}">
                <a16:creationId xmlns:a16="http://schemas.microsoft.com/office/drawing/2014/main" id="{814036A5-6008-4A1E-8D19-AD9D7A352C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23611" y="97522"/>
            <a:ext cx="1295400" cy="1219200"/>
          </a:xfrm>
          <a:prstGeom prst="star32">
            <a:avLst>
              <a:gd name="adj" fmla="val 4259"/>
            </a:avLst>
          </a:prstGeom>
          <a:noFill/>
          <a:ln w="9525" algn="ctr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3366CC"/>
              </a:buClr>
            </a:pPr>
            <a:endParaRPr kumimoji="1" lang="en-US" altLang="en-US" b="1"/>
          </a:p>
        </p:txBody>
      </p:sp>
      <p:pic>
        <p:nvPicPr>
          <p:cNvPr id="10" name="Picture 5" descr="jlgbook">
            <a:extLst>
              <a:ext uri="{FF2B5EF4-FFF2-40B4-BE49-F238E27FC236}">
                <a16:creationId xmlns:a16="http://schemas.microsoft.com/office/drawing/2014/main" id="{ED1C9546-84D8-4A4E-BAA0-C771CA1BF23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776" y="661559"/>
            <a:ext cx="185261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AutoShape 6">
            <a:extLst>
              <a:ext uri="{FF2B5EF4-FFF2-40B4-BE49-F238E27FC236}">
                <a16:creationId xmlns:a16="http://schemas.microsoft.com/office/drawing/2014/main" id="{21253DE9-8ED0-4444-A2B9-0F164865BF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0214" y="142447"/>
            <a:ext cx="1295400" cy="1219200"/>
          </a:xfrm>
          <a:prstGeom prst="star32">
            <a:avLst>
              <a:gd name="adj" fmla="val 4259"/>
            </a:avLst>
          </a:prstGeom>
          <a:noFill/>
          <a:ln w="9525" algn="ctr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3366CC"/>
              </a:buClr>
            </a:pPr>
            <a:endParaRPr kumimoji="1" lang="en-US" altLang="en-US" b="1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5F6267C-CBDA-4FFF-911D-30BB12A51289}"/>
              </a:ext>
            </a:extLst>
          </p:cNvPr>
          <p:cNvSpPr/>
          <p:nvPr/>
        </p:nvSpPr>
        <p:spPr>
          <a:xfrm>
            <a:off x="1992569" y="2131956"/>
            <a:ext cx="851613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@"/>
            </a:pPr>
            <a:r>
              <a:rPr lang="en-US" alt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alt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@"/>
            </a:pPr>
            <a:r>
              <a:rPr lang="en-US" alt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hiện</a:t>
            </a:r>
            <a:r>
              <a:rPr lang="en-US" alt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lại</a:t>
            </a:r>
            <a:r>
              <a:rPr lang="en-US" alt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các</a:t>
            </a:r>
            <a:r>
              <a:rPr lang="en-US" alt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bài</a:t>
            </a:r>
            <a:r>
              <a:rPr lang="en-US" alt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tập</a:t>
            </a:r>
            <a:endParaRPr lang="en-US" alt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@"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̃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liệu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máy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tính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Hình chữ nhật 1">
            <a:extLst>
              <a:ext uri="{FF2B5EF4-FFF2-40B4-BE49-F238E27FC236}">
                <a16:creationId xmlns:a16="http://schemas.microsoft.com/office/drawing/2014/main" id="{35AC996F-3781-8FEB-2972-A41C20EA0DF8}"/>
              </a:ext>
            </a:extLst>
          </p:cNvPr>
          <p:cNvSpPr/>
          <p:nvPr/>
        </p:nvSpPr>
        <p:spPr>
          <a:xfrm>
            <a:off x="3295121" y="654522"/>
            <a:ext cx="56573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b="1" kern="10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về nhà</a:t>
            </a:r>
            <a:endParaRPr lang="vi-VN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564891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Hình ảnh 13">
            <a:extLst>
              <a:ext uri="{FF2B5EF4-FFF2-40B4-BE49-F238E27FC236}">
                <a16:creationId xmlns:a16="http://schemas.microsoft.com/office/drawing/2014/main" id="{4100A0D6-375A-8521-2B85-038CEAF1D7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2700"/>
            <a:ext cx="12192000" cy="6832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4161004"/>
            <a:ext cx="1086500" cy="11829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907727"/>
            <a:ext cx="812889" cy="885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522262"/>
            <a:ext cx="520391" cy="5665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4" name="Snip Diagonal Corner Rectangle 3"/>
          <p:cNvSpPr/>
          <p:nvPr/>
        </p:nvSpPr>
        <p:spPr>
          <a:xfrm>
            <a:off x="753654" y="643169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Một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bit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dãy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ghép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diễn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cái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110220" y="2341219"/>
            <a:ext cx="4906798" cy="770816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A. </a:t>
            </a:r>
            <a:r>
              <a:rPr lang="vi-VN" sz="3200" dirty="0">
                <a:solidFill>
                  <a:prstClr val="black"/>
                </a:solidFill>
                <a:latin typeface="Arial" panose="020B0604020202020204" pitchFamily="34" charset="0"/>
              </a:rPr>
              <a:t>Đúng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5294069"/>
            <a:ext cx="567114" cy="349210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5094372"/>
            <a:ext cx="891420" cy="548907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2345408"/>
            <a:ext cx="4906798" cy="770816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B. Sai</a:t>
            </a: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296" y="2366694"/>
            <a:ext cx="805722" cy="708059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2418366"/>
            <a:ext cx="804742" cy="643793"/>
          </a:xfrm>
          <a:prstGeom prst="rect">
            <a:avLst/>
          </a:prstGeom>
        </p:spPr>
      </p:pic>
      <p:sp>
        <p:nvSpPr>
          <p:cNvPr id="18" name="Cloud 17">
            <a:hlinkClick r:id="rId14" action="ppaction://hlinksldjump"/>
          </p:cNvPr>
          <p:cNvSpPr/>
          <p:nvPr/>
        </p:nvSpPr>
        <p:spPr>
          <a:xfrm>
            <a:off x="4667494" y="5094372"/>
            <a:ext cx="2359211" cy="1104900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Hình chữ nhật 1">
            <a:extLst>
              <a:ext uri="{FF2B5EF4-FFF2-40B4-BE49-F238E27FC236}">
                <a16:creationId xmlns:a16="http://schemas.microsoft.com/office/drawing/2014/main" id="{C34C3AB0-EBD9-92D4-8DAC-3D23D341B492}"/>
              </a:ext>
            </a:extLst>
          </p:cNvPr>
          <p:cNvSpPr/>
          <p:nvPr/>
        </p:nvSpPr>
        <p:spPr>
          <a:xfrm>
            <a:off x="0" y="6285881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" name="Hình chữ nhật 2">
            <a:extLst>
              <a:ext uri="{FF2B5EF4-FFF2-40B4-BE49-F238E27FC236}">
                <a16:creationId xmlns:a16="http://schemas.microsoft.com/office/drawing/2014/main" id="{747B40BA-CAF8-1BAA-D264-8494D5EE5180}"/>
              </a:ext>
            </a:extLst>
          </p:cNvPr>
          <p:cNvSpPr/>
          <p:nvPr/>
        </p:nvSpPr>
        <p:spPr>
          <a:xfrm>
            <a:off x="0" y="0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10" name="Đường nối Thẳng 9">
            <a:extLst>
              <a:ext uri="{FF2B5EF4-FFF2-40B4-BE49-F238E27FC236}">
                <a16:creationId xmlns:a16="http://schemas.microsoft.com/office/drawing/2014/main" id="{0214326E-6B27-62B4-995B-78A2A3B38805}"/>
              </a:ext>
            </a:extLst>
          </p:cNvPr>
          <p:cNvCxnSpPr>
            <a:cxnSpLocks/>
          </p:cNvCxnSpPr>
          <p:nvPr/>
        </p:nvCxnSpPr>
        <p:spPr>
          <a:xfrm>
            <a:off x="0" y="6297856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Đường nối Thẳng 11">
            <a:extLst>
              <a:ext uri="{FF2B5EF4-FFF2-40B4-BE49-F238E27FC236}">
                <a16:creationId xmlns:a16="http://schemas.microsoft.com/office/drawing/2014/main" id="{3D5DEB47-6C92-16A3-87C2-00490F336F5D}"/>
              </a:ext>
            </a:extLst>
          </p:cNvPr>
          <p:cNvCxnSpPr>
            <a:cxnSpLocks/>
          </p:cNvCxnSpPr>
          <p:nvPr/>
        </p:nvCxnSpPr>
        <p:spPr>
          <a:xfrm>
            <a:off x="0" y="551687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13813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6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Hình ảnh 11">
            <a:extLst>
              <a:ext uri="{FF2B5EF4-FFF2-40B4-BE49-F238E27FC236}">
                <a16:creationId xmlns:a16="http://schemas.microsoft.com/office/drawing/2014/main" id="{DB228DEF-EA86-754C-64BE-A6A4879B3B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2700"/>
            <a:ext cx="12192000" cy="6832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4171051"/>
            <a:ext cx="1086500" cy="11829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917774"/>
            <a:ext cx="812889" cy="885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532309"/>
            <a:ext cx="520391" cy="5665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4" name="Snip Diagonal Corner Rectangle 3"/>
          <p:cNvSpPr/>
          <p:nvPr/>
        </p:nvSpPr>
        <p:spPr>
          <a:xfrm>
            <a:off x="832636" y="601789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máy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kí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dãy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bit,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kí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dãy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bit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diễn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chúng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110220" y="2351266"/>
            <a:ext cx="4906798" cy="770816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rPr>
              <a:t>A. </a:t>
            </a:r>
            <a:r>
              <a:rPr lang="vi-VN" sz="3200" dirty="0">
                <a:solidFill>
                  <a:prstClr val="black"/>
                </a:solidFill>
                <a:latin typeface="Arial" panose="020B0604020202020204" pitchFamily="34" charset="0"/>
              </a:rPr>
              <a:t>Đúng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5304116"/>
            <a:ext cx="567114" cy="349210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5104419"/>
            <a:ext cx="891420" cy="548907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2355455"/>
            <a:ext cx="4906798" cy="770816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rPr>
              <a:t>B. </a:t>
            </a:r>
            <a:r>
              <a:rPr lang="vi-VN" sz="3200" dirty="0">
                <a:solidFill>
                  <a:prstClr val="black"/>
                </a:solidFill>
                <a:latin typeface="Arial" panose="020B0604020202020204" pitchFamily="34" charset="0"/>
              </a:rPr>
              <a:t>Sai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2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5131881" y="2376741"/>
            <a:ext cx="885137" cy="708059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2396711"/>
            <a:ext cx="804742" cy="707197"/>
          </a:xfrm>
          <a:prstGeom prst="rect">
            <a:avLst/>
          </a:prstGeom>
        </p:spPr>
      </p:pic>
      <p:sp>
        <p:nvSpPr>
          <p:cNvPr id="2" name="Hình chữ nhật 1">
            <a:extLst>
              <a:ext uri="{FF2B5EF4-FFF2-40B4-BE49-F238E27FC236}">
                <a16:creationId xmlns:a16="http://schemas.microsoft.com/office/drawing/2014/main" id="{2E42B813-5AB1-846D-5B4D-64563B06C254}"/>
              </a:ext>
            </a:extLst>
          </p:cNvPr>
          <p:cNvSpPr/>
          <p:nvPr/>
        </p:nvSpPr>
        <p:spPr>
          <a:xfrm>
            <a:off x="0" y="6295929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" name="Hình chữ nhật 2">
            <a:extLst>
              <a:ext uri="{FF2B5EF4-FFF2-40B4-BE49-F238E27FC236}">
                <a16:creationId xmlns:a16="http://schemas.microsoft.com/office/drawing/2014/main" id="{31CE06C0-3193-3FC9-AB38-6E745BF167F1}"/>
              </a:ext>
            </a:extLst>
          </p:cNvPr>
          <p:cNvSpPr/>
          <p:nvPr/>
        </p:nvSpPr>
        <p:spPr>
          <a:xfrm>
            <a:off x="0" y="0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" name="Cloud 17">
            <a:hlinkClick r:id="rId14" action="ppaction://hlinksldjump"/>
            <a:extLst>
              <a:ext uri="{FF2B5EF4-FFF2-40B4-BE49-F238E27FC236}">
                <a16:creationId xmlns:a16="http://schemas.microsoft.com/office/drawing/2014/main" id="{3F35383F-78C8-B2DD-9F12-F237DBC89313}"/>
              </a:ext>
            </a:extLst>
          </p:cNvPr>
          <p:cNvSpPr/>
          <p:nvPr/>
        </p:nvSpPr>
        <p:spPr>
          <a:xfrm>
            <a:off x="4667494" y="5094372"/>
            <a:ext cx="2359211" cy="1104900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cxnSp>
        <p:nvCxnSpPr>
          <p:cNvPr id="6" name="Đường nối Thẳng 5">
            <a:extLst>
              <a:ext uri="{FF2B5EF4-FFF2-40B4-BE49-F238E27FC236}">
                <a16:creationId xmlns:a16="http://schemas.microsoft.com/office/drawing/2014/main" id="{90BDEA20-30F3-1DC2-CFC6-A7A679EF9DA4}"/>
              </a:ext>
            </a:extLst>
          </p:cNvPr>
          <p:cNvCxnSpPr>
            <a:cxnSpLocks/>
          </p:cNvCxnSpPr>
          <p:nvPr/>
        </p:nvCxnSpPr>
        <p:spPr>
          <a:xfrm>
            <a:off x="0" y="6297856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Đường nối Thẳng 7">
            <a:extLst>
              <a:ext uri="{FF2B5EF4-FFF2-40B4-BE49-F238E27FC236}">
                <a16:creationId xmlns:a16="http://schemas.microsoft.com/office/drawing/2014/main" id="{1C91575B-C515-DF54-3F95-7223E8E3AE9B}"/>
              </a:ext>
            </a:extLst>
          </p:cNvPr>
          <p:cNvCxnSpPr>
            <a:cxnSpLocks/>
          </p:cNvCxnSpPr>
          <p:nvPr/>
        </p:nvCxnSpPr>
        <p:spPr>
          <a:xfrm>
            <a:off x="0" y="551687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65702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Hình ảnh 11">
            <a:extLst>
              <a:ext uri="{FF2B5EF4-FFF2-40B4-BE49-F238E27FC236}">
                <a16:creationId xmlns:a16="http://schemas.microsoft.com/office/drawing/2014/main" id="{15ED9815-CA7A-59FB-B59F-A96EA228D9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2700"/>
            <a:ext cx="12192000" cy="6832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4191147"/>
            <a:ext cx="1086500" cy="11829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937870"/>
            <a:ext cx="812889" cy="885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552405"/>
            <a:ext cx="520391" cy="5665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4" name="Snip Diagonal Corner Rectangle 3"/>
          <p:cNvSpPr/>
          <p:nvPr/>
        </p:nvSpPr>
        <p:spPr>
          <a:xfrm>
            <a:off x="832636" y="621885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hóa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dữ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liệu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dữ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liệu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110220" y="2371362"/>
            <a:ext cx="4906798" cy="770816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rPr>
              <a:t>A. </a:t>
            </a:r>
            <a:r>
              <a:rPr lang="vi-VN" sz="3200" noProof="0" dirty="0">
                <a:solidFill>
                  <a:prstClr val="black"/>
                </a:solidFill>
                <a:latin typeface="Arial" panose="020B0604020202020204" pitchFamily="34" charset="0"/>
              </a:rPr>
              <a:t>Đúng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5324212"/>
            <a:ext cx="567114" cy="349210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5124515"/>
            <a:ext cx="891420" cy="548907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2375551"/>
            <a:ext cx="4906798" cy="770816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B. Sai</a:t>
            </a: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377" y="2428969"/>
            <a:ext cx="805722" cy="708059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3102" y="2461103"/>
            <a:ext cx="804742" cy="643793"/>
          </a:xfrm>
          <a:prstGeom prst="rect">
            <a:avLst/>
          </a:prstGeom>
        </p:spPr>
      </p:pic>
      <p:sp>
        <p:nvSpPr>
          <p:cNvPr id="2" name="Hình chữ nhật 1">
            <a:extLst>
              <a:ext uri="{FF2B5EF4-FFF2-40B4-BE49-F238E27FC236}">
                <a16:creationId xmlns:a16="http://schemas.microsoft.com/office/drawing/2014/main" id="{87600D87-4A84-4DCE-6863-B8EB20482DD7}"/>
              </a:ext>
            </a:extLst>
          </p:cNvPr>
          <p:cNvSpPr/>
          <p:nvPr/>
        </p:nvSpPr>
        <p:spPr>
          <a:xfrm>
            <a:off x="0" y="6285881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" name="Hình chữ nhật 2">
            <a:extLst>
              <a:ext uri="{FF2B5EF4-FFF2-40B4-BE49-F238E27FC236}">
                <a16:creationId xmlns:a16="http://schemas.microsoft.com/office/drawing/2014/main" id="{F6FB86CB-B5BF-553F-ED02-5E81C733B0D8}"/>
              </a:ext>
            </a:extLst>
          </p:cNvPr>
          <p:cNvSpPr/>
          <p:nvPr/>
        </p:nvSpPr>
        <p:spPr>
          <a:xfrm>
            <a:off x="0" y="0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" name="Cloud 17">
            <a:hlinkClick r:id="rId14" action="ppaction://hlinksldjump"/>
            <a:extLst>
              <a:ext uri="{FF2B5EF4-FFF2-40B4-BE49-F238E27FC236}">
                <a16:creationId xmlns:a16="http://schemas.microsoft.com/office/drawing/2014/main" id="{EC8045D4-9738-E36C-EEB8-E99B0994A1C4}"/>
              </a:ext>
            </a:extLst>
          </p:cNvPr>
          <p:cNvSpPr/>
          <p:nvPr/>
        </p:nvSpPr>
        <p:spPr>
          <a:xfrm>
            <a:off x="4667494" y="5094372"/>
            <a:ext cx="2359211" cy="1104900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cxnSp>
        <p:nvCxnSpPr>
          <p:cNvPr id="6" name="Đường nối Thẳng 5">
            <a:extLst>
              <a:ext uri="{FF2B5EF4-FFF2-40B4-BE49-F238E27FC236}">
                <a16:creationId xmlns:a16="http://schemas.microsoft.com/office/drawing/2014/main" id="{50B3610E-7187-DC31-E169-9FED834D8822}"/>
              </a:ext>
            </a:extLst>
          </p:cNvPr>
          <p:cNvCxnSpPr>
            <a:cxnSpLocks/>
          </p:cNvCxnSpPr>
          <p:nvPr/>
        </p:nvCxnSpPr>
        <p:spPr>
          <a:xfrm>
            <a:off x="0" y="6297856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Đường nối Thẳng 7">
            <a:extLst>
              <a:ext uri="{FF2B5EF4-FFF2-40B4-BE49-F238E27FC236}">
                <a16:creationId xmlns:a16="http://schemas.microsoft.com/office/drawing/2014/main" id="{07A16632-2EB1-313F-DD3C-2901B5FD39C2}"/>
              </a:ext>
            </a:extLst>
          </p:cNvPr>
          <p:cNvCxnSpPr>
            <a:cxnSpLocks/>
          </p:cNvCxnSpPr>
          <p:nvPr/>
        </p:nvCxnSpPr>
        <p:spPr>
          <a:xfrm>
            <a:off x="0" y="551687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99736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6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Hình ảnh 11">
            <a:extLst>
              <a:ext uri="{FF2B5EF4-FFF2-40B4-BE49-F238E27FC236}">
                <a16:creationId xmlns:a16="http://schemas.microsoft.com/office/drawing/2014/main" id="{74080365-8673-624F-E76E-82CB38F254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2700"/>
            <a:ext cx="12192000" cy="6832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4171051"/>
            <a:ext cx="1086500" cy="11829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917774"/>
            <a:ext cx="812889" cy="885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532309"/>
            <a:ext cx="520391" cy="5665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4" name="Snip Diagonal Corner Rectangle 3"/>
          <p:cNvSpPr/>
          <p:nvPr/>
        </p:nvSpPr>
        <p:spPr>
          <a:xfrm>
            <a:off x="832636" y="601789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Văn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bản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toàn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0" name="Cloud 39"/>
          <p:cNvSpPr/>
          <p:nvPr/>
        </p:nvSpPr>
        <p:spPr>
          <a:xfrm>
            <a:off x="-683345" y="5304116"/>
            <a:ext cx="567114" cy="349210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5104419"/>
            <a:ext cx="891420" cy="548907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Hình chữ nhật 1">
            <a:extLst>
              <a:ext uri="{FF2B5EF4-FFF2-40B4-BE49-F238E27FC236}">
                <a16:creationId xmlns:a16="http://schemas.microsoft.com/office/drawing/2014/main" id="{2E42B813-5AB1-846D-5B4D-64563B06C254}"/>
              </a:ext>
            </a:extLst>
          </p:cNvPr>
          <p:cNvSpPr/>
          <p:nvPr/>
        </p:nvSpPr>
        <p:spPr>
          <a:xfrm>
            <a:off x="0" y="6295929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" name="Hình chữ nhật 2">
            <a:extLst>
              <a:ext uri="{FF2B5EF4-FFF2-40B4-BE49-F238E27FC236}">
                <a16:creationId xmlns:a16="http://schemas.microsoft.com/office/drawing/2014/main" id="{31CE06C0-3193-3FC9-AB38-6E745BF167F1}"/>
              </a:ext>
            </a:extLst>
          </p:cNvPr>
          <p:cNvSpPr/>
          <p:nvPr/>
        </p:nvSpPr>
        <p:spPr>
          <a:xfrm>
            <a:off x="0" y="0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" name="Cloud 17">
            <a:hlinkClick r:id="rId12" action="ppaction://hlinksldjump"/>
            <a:extLst>
              <a:ext uri="{FF2B5EF4-FFF2-40B4-BE49-F238E27FC236}">
                <a16:creationId xmlns:a16="http://schemas.microsoft.com/office/drawing/2014/main" id="{3A56A4B7-B295-B970-C16C-70217F83F6A8}"/>
              </a:ext>
            </a:extLst>
          </p:cNvPr>
          <p:cNvSpPr/>
          <p:nvPr/>
        </p:nvSpPr>
        <p:spPr>
          <a:xfrm>
            <a:off x="4667494" y="5094372"/>
            <a:ext cx="2359211" cy="1104900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cxnSp>
        <p:nvCxnSpPr>
          <p:cNvPr id="6" name="Đường nối Thẳng 5">
            <a:extLst>
              <a:ext uri="{FF2B5EF4-FFF2-40B4-BE49-F238E27FC236}">
                <a16:creationId xmlns:a16="http://schemas.microsoft.com/office/drawing/2014/main" id="{7107B501-95FA-B3F3-419D-C3DEA8BA657E}"/>
              </a:ext>
            </a:extLst>
          </p:cNvPr>
          <p:cNvCxnSpPr>
            <a:cxnSpLocks/>
          </p:cNvCxnSpPr>
          <p:nvPr/>
        </p:nvCxnSpPr>
        <p:spPr>
          <a:xfrm>
            <a:off x="0" y="6297856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Đường nối Thẳng 7">
            <a:extLst>
              <a:ext uri="{FF2B5EF4-FFF2-40B4-BE49-F238E27FC236}">
                <a16:creationId xmlns:a16="http://schemas.microsoft.com/office/drawing/2014/main" id="{04097688-9E8E-488D-257B-3B767E35D849}"/>
              </a:ext>
            </a:extLst>
          </p:cNvPr>
          <p:cNvCxnSpPr>
            <a:cxnSpLocks/>
          </p:cNvCxnSpPr>
          <p:nvPr/>
        </p:nvCxnSpPr>
        <p:spPr>
          <a:xfrm>
            <a:off x="0" y="551687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 25">
            <a:extLst>
              <a:ext uri="{FF2B5EF4-FFF2-40B4-BE49-F238E27FC236}">
                <a16:creationId xmlns:a16="http://schemas.microsoft.com/office/drawing/2014/main" id="{4F23AE84-7D34-7690-FB59-025554D43BE0}"/>
              </a:ext>
            </a:extLst>
          </p:cNvPr>
          <p:cNvSpPr/>
          <p:nvPr/>
        </p:nvSpPr>
        <p:spPr>
          <a:xfrm>
            <a:off x="1110220" y="2371362"/>
            <a:ext cx="4906798" cy="770816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rPr>
              <a:t>A. </a:t>
            </a:r>
            <a:r>
              <a:rPr lang="vi-VN" sz="3200" noProof="0" dirty="0">
                <a:solidFill>
                  <a:prstClr val="black"/>
                </a:solidFill>
                <a:latin typeface="Arial" panose="020B0604020202020204" pitchFamily="34" charset="0"/>
              </a:rPr>
              <a:t>Đúng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9" name="Rectangle 41">
            <a:extLst>
              <a:ext uri="{FF2B5EF4-FFF2-40B4-BE49-F238E27FC236}">
                <a16:creationId xmlns:a16="http://schemas.microsoft.com/office/drawing/2014/main" id="{B3F36BF9-12BF-DD8A-C0ED-ED5B25DCEAFC}"/>
              </a:ext>
            </a:extLst>
          </p:cNvPr>
          <p:cNvSpPr/>
          <p:nvPr/>
        </p:nvSpPr>
        <p:spPr>
          <a:xfrm>
            <a:off x="6130615" y="2375551"/>
            <a:ext cx="4906798" cy="770816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B. Sai</a:t>
            </a:r>
          </a:p>
        </p:txBody>
      </p:sp>
      <p:pic>
        <p:nvPicPr>
          <p:cNvPr id="20" name="Picture 46">
            <a:extLst>
              <a:ext uri="{FF2B5EF4-FFF2-40B4-BE49-F238E27FC236}">
                <a16:creationId xmlns:a16="http://schemas.microsoft.com/office/drawing/2014/main" id="{56CB077F-1BDA-841F-51B1-C3F0202E96F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377" y="2428969"/>
            <a:ext cx="805722" cy="708059"/>
          </a:xfrm>
          <a:prstGeom prst="rect">
            <a:avLst/>
          </a:prstGeom>
        </p:spPr>
      </p:pic>
      <p:pic>
        <p:nvPicPr>
          <p:cNvPr id="21" name="Picture 52">
            <a:extLst>
              <a:ext uri="{FF2B5EF4-FFF2-40B4-BE49-F238E27FC236}">
                <a16:creationId xmlns:a16="http://schemas.microsoft.com/office/drawing/2014/main" id="{0BD9D02D-ABF3-2395-A86B-C3471B82F61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3102" y="2461103"/>
            <a:ext cx="804742" cy="643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270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6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4" grpId="0" animBg="1"/>
      <p:bldP spid="40" grpId="0" animBg="1"/>
      <p:bldP spid="41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Hình ảnh 11">
            <a:extLst>
              <a:ext uri="{FF2B5EF4-FFF2-40B4-BE49-F238E27FC236}">
                <a16:creationId xmlns:a16="http://schemas.microsoft.com/office/drawing/2014/main" id="{A4F52837-29F0-ED94-D2FD-72EEB1EAC5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2700"/>
            <a:ext cx="12192000" cy="6832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4171051"/>
            <a:ext cx="1086500" cy="11829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917774"/>
            <a:ext cx="812889" cy="885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532309"/>
            <a:ext cx="520391" cy="5665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4" name="Snip Diagonal Corner Rectangle 3"/>
          <p:cNvSpPr/>
          <p:nvPr/>
        </p:nvSpPr>
        <p:spPr>
          <a:xfrm>
            <a:off x="832636" y="601789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vi-VN" sz="3200" dirty="0">
                <a:solidFill>
                  <a:schemeClr val="tx1"/>
                </a:solidFill>
                <a:cs typeface="Arial" panose="020B0604020202020204" pitchFamily="34" charset="0"/>
              </a:rPr>
              <a:t>Ảnh số là kết quả số </a:t>
            </a:r>
            <a:r>
              <a:rPr lang="vi-VN" sz="3200" dirty="0" err="1">
                <a:solidFill>
                  <a:schemeClr val="tx1"/>
                </a:solidFill>
                <a:cs typeface="Arial" panose="020B0604020202020204" pitchFamily="34" charset="0"/>
              </a:rPr>
              <a:t>hoá</a:t>
            </a:r>
            <a:r>
              <a:rPr lang="vi-VN" sz="3200" dirty="0">
                <a:solidFill>
                  <a:schemeClr val="tx1"/>
                </a:solidFill>
                <a:cs typeface="Arial" panose="020B0604020202020204" pitchFamily="34" charset="0"/>
              </a:rPr>
              <a:t> dữ liệu ảnh.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110220" y="2351266"/>
            <a:ext cx="4906798" cy="770816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rPr>
              <a:t>A. </a:t>
            </a:r>
            <a:r>
              <a:rPr lang="vi-VN" sz="3200" dirty="0">
                <a:solidFill>
                  <a:prstClr val="black"/>
                </a:solidFill>
                <a:latin typeface="Arial" panose="020B0604020202020204" pitchFamily="34" charset="0"/>
              </a:rPr>
              <a:t>Đúng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5304116"/>
            <a:ext cx="567114" cy="349210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5104419"/>
            <a:ext cx="891420" cy="548907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2355455"/>
            <a:ext cx="4906798" cy="770816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rPr>
              <a:t>B. </a:t>
            </a:r>
            <a:r>
              <a:rPr lang="vi-VN" sz="3200" dirty="0">
                <a:solidFill>
                  <a:prstClr val="black"/>
                </a:solidFill>
                <a:latin typeface="Arial" panose="020B0604020202020204" pitchFamily="34" charset="0"/>
              </a:rPr>
              <a:t>Sai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2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5131881" y="2376741"/>
            <a:ext cx="885137" cy="708059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2396711"/>
            <a:ext cx="804742" cy="707197"/>
          </a:xfrm>
          <a:prstGeom prst="rect">
            <a:avLst/>
          </a:prstGeom>
        </p:spPr>
      </p:pic>
      <p:sp>
        <p:nvSpPr>
          <p:cNvPr id="2" name="Hình chữ nhật 1">
            <a:extLst>
              <a:ext uri="{FF2B5EF4-FFF2-40B4-BE49-F238E27FC236}">
                <a16:creationId xmlns:a16="http://schemas.microsoft.com/office/drawing/2014/main" id="{2E42B813-5AB1-846D-5B4D-64563B06C254}"/>
              </a:ext>
            </a:extLst>
          </p:cNvPr>
          <p:cNvSpPr/>
          <p:nvPr/>
        </p:nvSpPr>
        <p:spPr>
          <a:xfrm>
            <a:off x="0" y="6295929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" name="Hình chữ nhật 2">
            <a:extLst>
              <a:ext uri="{FF2B5EF4-FFF2-40B4-BE49-F238E27FC236}">
                <a16:creationId xmlns:a16="http://schemas.microsoft.com/office/drawing/2014/main" id="{31CE06C0-3193-3FC9-AB38-6E745BF167F1}"/>
              </a:ext>
            </a:extLst>
          </p:cNvPr>
          <p:cNvSpPr/>
          <p:nvPr/>
        </p:nvSpPr>
        <p:spPr>
          <a:xfrm>
            <a:off x="0" y="0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" name="Cloud 17">
            <a:hlinkClick r:id="rId14" action="ppaction://hlinksldjump"/>
            <a:extLst>
              <a:ext uri="{FF2B5EF4-FFF2-40B4-BE49-F238E27FC236}">
                <a16:creationId xmlns:a16="http://schemas.microsoft.com/office/drawing/2014/main" id="{358F498F-2F7C-D4EC-2177-56E348CF5E2A}"/>
              </a:ext>
            </a:extLst>
          </p:cNvPr>
          <p:cNvSpPr/>
          <p:nvPr/>
        </p:nvSpPr>
        <p:spPr>
          <a:xfrm>
            <a:off x="4667494" y="5094372"/>
            <a:ext cx="2359211" cy="1104900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cxnSp>
        <p:nvCxnSpPr>
          <p:cNvPr id="6" name="Đường nối Thẳng 5">
            <a:extLst>
              <a:ext uri="{FF2B5EF4-FFF2-40B4-BE49-F238E27FC236}">
                <a16:creationId xmlns:a16="http://schemas.microsoft.com/office/drawing/2014/main" id="{2B01D342-726F-C64E-DF73-6F001DB342E8}"/>
              </a:ext>
            </a:extLst>
          </p:cNvPr>
          <p:cNvCxnSpPr>
            <a:cxnSpLocks/>
          </p:cNvCxnSpPr>
          <p:nvPr/>
        </p:nvCxnSpPr>
        <p:spPr>
          <a:xfrm>
            <a:off x="0" y="6297856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Đường nối Thẳng 7">
            <a:extLst>
              <a:ext uri="{FF2B5EF4-FFF2-40B4-BE49-F238E27FC236}">
                <a16:creationId xmlns:a16="http://schemas.microsoft.com/office/drawing/2014/main" id="{5D285BB0-3E83-033A-A899-42DB5513453C}"/>
              </a:ext>
            </a:extLst>
          </p:cNvPr>
          <p:cNvCxnSpPr>
            <a:cxnSpLocks/>
          </p:cNvCxnSpPr>
          <p:nvPr/>
        </p:nvCxnSpPr>
        <p:spPr>
          <a:xfrm>
            <a:off x="0" y="551687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87817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Hình ảnh 17">
            <a:extLst>
              <a:ext uri="{FF2B5EF4-FFF2-40B4-BE49-F238E27FC236}">
                <a16:creationId xmlns:a16="http://schemas.microsoft.com/office/drawing/2014/main" id="{DC2A30BB-04DC-AD1A-7C84-2AD36CDAB3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2700"/>
            <a:ext cx="12192000" cy="6832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4171055"/>
            <a:ext cx="1086500" cy="11829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917778"/>
            <a:ext cx="812889" cy="885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532313"/>
            <a:ext cx="520391" cy="5665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4" name="Snip Diagonal Corner Rectangle 3"/>
          <p:cNvSpPr/>
          <p:nvPr/>
        </p:nvSpPr>
        <p:spPr>
          <a:xfrm>
            <a:off x="832636" y="601793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Âm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thanh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hóa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dữ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liệu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âm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thanh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0" name="Cloud 39"/>
          <p:cNvSpPr/>
          <p:nvPr/>
        </p:nvSpPr>
        <p:spPr>
          <a:xfrm>
            <a:off x="-683345" y="5304120"/>
            <a:ext cx="567114" cy="349210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5104423"/>
            <a:ext cx="891420" cy="548907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Hình chữ nhật 1">
            <a:extLst>
              <a:ext uri="{FF2B5EF4-FFF2-40B4-BE49-F238E27FC236}">
                <a16:creationId xmlns:a16="http://schemas.microsoft.com/office/drawing/2014/main" id="{F7FD355A-A2E4-5FC2-82D5-F949F9368B53}"/>
              </a:ext>
            </a:extLst>
          </p:cNvPr>
          <p:cNvSpPr/>
          <p:nvPr/>
        </p:nvSpPr>
        <p:spPr>
          <a:xfrm>
            <a:off x="0" y="6295929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" name="Hình chữ nhật 2">
            <a:extLst>
              <a:ext uri="{FF2B5EF4-FFF2-40B4-BE49-F238E27FC236}">
                <a16:creationId xmlns:a16="http://schemas.microsoft.com/office/drawing/2014/main" id="{1A68899A-A94A-EC7C-2C59-AC43AA333EBA}"/>
              </a:ext>
            </a:extLst>
          </p:cNvPr>
          <p:cNvSpPr/>
          <p:nvPr/>
        </p:nvSpPr>
        <p:spPr>
          <a:xfrm>
            <a:off x="0" y="0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" name="Rectangle 25">
            <a:extLst>
              <a:ext uri="{FF2B5EF4-FFF2-40B4-BE49-F238E27FC236}">
                <a16:creationId xmlns:a16="http://schemas.microsoft.com/office/drawing/2014/main" id="{28EAADF0-76C8-3FF4-36B6-764A5FE22CE7}"/>
              </a:ext>
            </a:extLst>
          </p:cNvPr>
          <p:cNvSpPr/>
          <p:nvPr/>
        </p:nvSpPr>
        <p:spPr>
          <a:xfrm>
            <a:off x="1110220" y="2351266"/>
            <a:ext cx="4906798" cy="770816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rPr>
              <a:t>A. </a:t>
            </a:r>
            <a:r>
              <a:rPr lang="vi-VN" sz="3200" dirty="0">
                <a:solidFill>
                  <a:prstClr val="black"/>
                </a:solidFill>
                <a:latin typeface="Arial" panose="020B0604020202020204" pitchFamily="34" charset="0"/>
              </a:rPr>
              <a:t>Đúng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6" name="Rectangle 41">
            <a:extLst>
              <a:ext uri="{FF2B5EF4-FFF2-40B4-BE49-F238E27FC236}">
                <a16:creationId xmlns:a16="http://schemas.microsoft.com/office/drawing/2014/main" id="{3FE2369E-C798-9571-EA9F-1D44DBE50B3F}"/>
              </a:ext>
            </a:extLst>
          </p:cNvPr>
          <p:cNvSpPr/>
          <p:nvPr/>
        </p:nvSpPr>
        <p:spPr>
          <a:xfrm>
            <a:off x="6130615" y="2355455"/>
            <a:ext cx="4906798" cy="770816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rPr>
              <a:t>B. </a:t>
            </a:r>
            <a:r>
              <a:rPr lang="vi-VN" sz="3200" dirty="0">
                <a:solidFill>
                  <a:prstClr val="black"/>
                </a:solidFill>
                <a:latin typeface="Arial" panose="020B0604020202020204" pitchFamily="34" charset="0"/>
              </a:rPr>
              <a:t>Sai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8" name="Picture 46">
            <a:extLst>
              <a:ext uri="{FF2B5EF4-FFF2-40B4-BE49-F238E27FC236}">
                <a16:creationId xmlns:a16="http://schemas.microsoft.com/office/drawing/2014/main" id="{18B46910-F729-65F8-5442-DB45B5F8D8E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5131881" y="2376741"/>
            <a:ext cx="885137" cy="708059"/>
          </a:xfrm>
          <a:prstGeom prst="rect">
            <a:avLst/>
          </a:prstGeom>
        </p:spPr>
      </p:pic>
      <p:pic>
        <p:nvPicPr>
          <p:cNvPr id="10" name="Picture 52">
            <a:extLst>
              <a:ext uri="{FF2B5EF4-FFF2-40B4-BE49-F238E27FC236}">
                <a16:creationId xmlns:a16="http://schemas.microsoft.com/office/drawing/2014/main" id="{5EF06082-1BA1-F721-1584-C320F256A43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2396711"/>
            <a:ext cx="804742" cy="707197"/>
          </a:xfrm>
          <a:prstGeom prst="rect">
            <a:avLst/>
          </a:prstGeom>
        </p:spPr>
      </p:pic>
      <p:sp>
        <p:nvSpPr>
          <p:cNvPr id="12" name="Cloud 17">
            <a:hlinkClick r:id="rId14" action="ppaction://hlinksldjump"/>
            <a:extLst>
              <a:ext uri="{FF2B5EF4-FFF2-40B4-BE49-F238E27FC236}">
                <a16:creationId xmlns:a16="http://schemas.microsoft.com/office/drawing/2014/main" id="{509A04E6-5163-BB7F-A3AD-5C433DCC0634}"/>
              </a:ext>
            </a:extLst>
          </p:cNvPr>
          <p:cNvSpPr/>
          <p:nvPr/>
        </p:nvSpPr>
        <p:spPr>
          <a:xfrm>
            <a:off x="4667494" y="5094372"/>
            <a:ext cx="2359211" cy="1104900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cxnSp>
        <p:nvCxnSpPr>
          <p:cNvPr id="15" name="Đường nối Thẳng 14">
            <a:extLst>
              <a:ext uri="{FF2B5EF4-FFF2-40B4-BE49-F238E27FC236}">
                <a16:creationId xmlns:a16="http://schemas.microsoft.com/office/drawing/2014/main" id="{2D2EF475-48EC-53C1-30BC-18E811B30B35}"/>
              </a:ext>
            </a:extLst>
          </p:cNvPr>
          <p:cNvCxnSpPr>
            <a:cxnSpLocks/>
          </p:cNvCxnSpPr>
          <p:nvPr/>
        </p:nvCxnSpPr>
        <p:spPr>
          <a:xfrm>
            <a:off x="0" y="6297856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Đường nối Thẳng 15">
            <a:extLst>
              <a:ext uri="{FF2B5EF4-FFF2-40B4-BE49-F238E27FC236}">
                <a16:creationId xmlns:a16="http://schemas.microsoft.com/office/drawing/2014/main" id="{20258042-7A9C-0B25-68F4-CF15783C8540}"/>
              </a:ext>
            </a:extLst>
          </p:cNvPr>
          <p:cNvCxnSpPr>
            <a:cxnSpLocks/>
          </p:cNvCxnSpPr>
          <p:nvPr/>
        </p:nvCxnSpPr>
        <p:spPr>
          <a:xfrm>
            <a:off x="0" y="551687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9974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40" grpId="0" animBg="1"/>
      <p:bldP spid="41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Hình ảnh 33">
            <a:extLst>
              <a:ext uri="{FF2B5EF4-FFF2-40B4-BE49-F238E27FC236}">
                <a16:creationId xmlns:a16="http://schemas.microsoft.com/office/drawing/2014/main" id="{B758D524-C23A-B423-28D2-BEA19EAED0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50"/>
            <a:ext cx="12192000" cy="6845300"/>
          </a:xfrm>
          <a:prstGeom prst="rect">
            <a:avLst/>
          </a:prstGeom>
        </p:spPr>
      </p:pic>
      <p:pic>
        <p:nvPicPr>
          <p:cNvPr id="14" name="图片 37896" descr="1-26">
            <a:extLst>
              <a:ext uri="{FF2B5EF4-FFF2-40B4-BE49-F238E27FC236}">
                <a16:creationId xmlns:a16="http://schemas.microsoft.com/office/drawing/2014/main" id="{C939D552-68D4-9EAA-4B68-7C04E51FDE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268" y="2245021"/>
            <a:ext cx="4716383" cy="352953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Hình chữ nhật 26">
            <a:extLst>
              <a:ext uri="{FF2B5EF4-FFF2-40B4-BE49-F238E27FC236}">
                <a16:creationId xmlns:a16="http://schemas.microsoft.com/office/drawing/2014/main" id="{D524239C-F30C-0A86-451E-BD447B3C70FD}"/>
              </a:ext>
            </a:extLst>
          </p:cNvPr>
          <p:cNvSpPr/>
          <p:nvPr/>
        </p:nvSpPr>
        <p:spPr>
          <a:xfrm>
            <a:off x="0" y="6295497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4" name="Hình chữ nhật 23">
            <a:extLst>
              <a:ext uri="{FF2B5EF4-FFF2-40B4-BE49-F238E27FC236}">
                <a16:creationId xmlns:a16="http://schemas.microsoft.com/office/drawing/2014/main" id="{2BBAF280-3BAF-4E21-BD58-B50C5CBF138B}"/>
              </a:ext>
            </a:extLst>
          </p:cNvPr>
          <p:cNvSpPr/>
          <p:nvPr/>
        </p:nvSpPr>
        <p:spPr>
          <a:xfrm>
            <a:off x="0" y="0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13" name="Đường nối Thẳng 12">
            <a:extLst>
              <a:ext uri="{FF2B5EF4-FFF2-40B4-BE49-F238E27FC236}">
                <a16:creationId xmlns:a16="http://schemas.microsoft.com/office/drawing/2014/main" id="{A4919C5C-EC94-4F98-38E9-F9C6C8C0551F}"/>
              </a:ext>
            </a:extLst>
          </p:cNvPr>
          <p:cNvCxnSpPr>
            <a:cxnSpLocks/>
          </p:cNvCxnSpPr>
          <p:nvPr/>
        </p:nvCxnSpPr>
        <p:spPr>
          <a:xfrm>
            <a:off x="0" y="551687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Đường nối Thẳng 14">
            <a:extLst>
              <a:ext uri="{FF2B5EF4-FFF2-40B4-BE49-F238E27FC236}">
                <a16:creationId xmlns:a16="http://schemas.microsoft.com/office/drawing/2014/main" id="{16A17294-6301-D655-6E23-B9B60A26A872}"/>
              </a:ext>
            </a:extLst>
          </p:cNvPr>
          <p:cNvCxnSpPr>
            <a:cxnSpLocks/>
          </p:cNvCxnSpPr>
          <p:nvPr/>
        </p:nvCxnSpPr>
        <p:spPr>
          <a:xfrm>
            <a:off x="0" y="6288024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图片 37894">
            <a:extLst>
              <a:ext uri="{FF2B5EF4-FFF2-40B4-BE49-F238E27FC236}">
                <a16:creationId xmlns:a16="http://schemas.microsoft.com/office/drawing/2014/main" id="{24339F92-4C00-1D85-30AC-2327578590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300" y="544361"/>
            <a:ext cx="7759699" cy="5743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5">
            <a:extLst>
              <a:ext uri="{FF2B5EF4-FFF2-40B4-BE49-F238E27FC236}">
                <a16:creationId xmlns:a16="http://schemas.microsoft.com/office/drawing/2014/main" id="{8AF2496E-D7B1-141A-7779-F1EC5FD8CEF9}"/>
              </a:ext>
            </a:extLst>
          </p:cNvPr>
          <p:cNvSpPr/>
          <p:nvPr/>
        </p:nvSpPr>
        <p:spPr>
          <a:xfrm>
            <a:off x="6440721" y="2480759"/>
            <a:ext cx="3742855" cy="1896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908" b="1" dirty="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KHỞI ĐỘNG </a:t>
            </a:r>
          </a:p>
          <a:p>
            <a:pPr algn="ctr"/>
            <a:r>
              <a:rPr lang="en-US" altLang="zh-CN" sz="3908" b="1" dirty="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LẬT MẢNH GHÉP</a:t>
            </a:r>
            <a:endParaRPr lang="zh-CN" altLang="en-US" sz="3908" b="1" dirty="0">
              <a:solidFill>
                <a:srgbClr val="0070C0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pic>
        <p:nvPicPr>
          <p:cNvPr id="10" name="图片 37895" descr="1-27">
            <a:extLst>
              <a:ext uri="{FF2B5EF4-FFF2-40B4-BE49-F238E27FC236}">
                <a16:creationId xmlns:a16="http://schemas.microsoft.com/office/drawing/2014/main" id="{3EA4BE70-13BC-2E91-90C0-5C6422F7AB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4255" y="577301"/>
            <a:ext cx="2978043" cy="264714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37893" descr="1-28">
            <a:extLst>
              <a:ext uri="{FF2B5EF4-FFF2-40B4-BE49-F238E27FC236}">
                <a16:creationId xmlns:a16="http://schemas.microsoft.com/office/drawing/2014/main" id="{3D2F253B-C088-81E1-FE3E-8B2A320839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31851" y="3461592"/>
            <a:ext cx="3172212" cy="286774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8388406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Hình ảnh 6">
            <a:extLst>
              <a:ext uri="{FF2B5EF4-FFF2-40B4-BE49-F238E27FC236}">
                <a16:creationId xmlns:a16="http://schemas.microsoft.com/office/drawing/2014/main" id="{EA730634-06C0-32B6-EDBF-5DF733A198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700"/>
            <a:ext cx="12192000" cy="6832600"/>
          </a:xfrm>
          <a:prstGeom prst="rect">
            <a:avLst/>
          </a:prstGeom>
        </p:spPr>
      </p:pic>
      <p:pic>
        <p:nvPicPr>
          <p:cNvPr id="21" name="图片 4101" descr="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5444" y="-2298"/>
            <a:ext cx="9042109" cy="63880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文本框 4102"/>
          <p:cNvSpPr txBox="1"/>
          <p:nvPr/>
        </p:nvSpPr>
        <p:spPr>
          <a:xfrm>
            <a:off x="4008483" y="2160962"/>
            <a:ext cx="5808272" cy="30081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…………..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sz="6948" b="1" dirty="0">
              <a:solidFill>
                <a:srgbClr val="0070C0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pic>
        <p:nvPicPr>
          <p:cNvPr id="23" name="图片 4108" descr="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0447" y="1292554"/>
            <a:ext cx="1970426" cy="99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Picture 2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4" y="3741689"/>
            <a:ext cx="3327693" cy="2861232"/>
          </a:xfrm>
          <a:prstGeom prst="rect">
            <a:avLst/>
          </a:prstGeom>
        </p:spPr>
      </p:pic>
      <p:sp>
        <p:nvSpPr>
          <p:cNvPr id="8" name="文本框 4102">
            <a:extLst>
              <a:ext uri="{FF2B5EF4-FFF2-40B4-BE49-F238E27FC236}">
                <a16:creationId xmlns:a16="http://schemas.microsoft.com/office/drawing/2014/main" id="{20DD158C-15E4-4CA9-81F4-1FBA54A77DD6}"/>
              </a:ext>
            </a:extLst>
          </p:cNvPr>
          <p:cNvSpPr txBox="1"/>
          <p:nvPr/>
        </p:nvSpPr>
        <p:spPr>
          <a:xfrm>
            <a:off x="3125443" y="3377383"/>
            <a:ext cx="5808272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vi-VN" sz="40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Con số</a:t>
            </a:r>
            <a:endParaRPr lang="zh-CN" altLang="en-US" sz="4000" b="1" dirty="0">
              <a:solidFill>
                <a:srgbClr val="FF0000"/>
              </a:solidFill>
              <a:latin typeface="+mj-lt"/>
              <a:ea typeface="Arial-Rounded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文本框 4102">
            <a:extLst>
              <a:ext uri="{FF2B5EF4-FFF2-40B4-BE49-F238E27FC236}">
                <a16:creationId xmlns:a16="http://schemas.microsoft.com/office/drawing/2014/main" id="{6F27BCB8-5163-41C1-83CC-9F123BAACABF}"/>
              </a:ext>
            </a:extLst>
          </p:cNvPr>
          <p:cNvSpPr txBox="1"/>
          <p:nvPr/>
        </p:nvSpPr>
        <p:spPr>
          <a:xfrm>
            <a:off x="5689628" y="3380288"/>
            <a:ext cx="5808272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vi-VN" sz="40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ý hiệu</a:t>
            </a:r>
            <a:endParaRPr lang="zh-CN" altLang="en-US" sz="4000" b="1" dirty="0">
              <a:solidFill>
                <a:srgbClr val="FF0000"/>
              </a:solidFill>
              <a:latin typeface="+mj-lt"/>
              <a:ea typeface="Arial-Rounded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Picture 5" descr="C:\Users\ADMIN\Desktop\Tai nguyen thiet ke tro choi\Bảng gỗ\tro ve.png">
            <a:hlinkClick r:id="rId7" action="ppaction://hlinksldjump"/>
            <a:extLst>
              <a:ext uri="{FF2B5EF4-FFF2-40B4-BE49-F238E27FC236}">
                <a16:creationId xmlns:a16="http://schemas.microsoft.com/office/drawing/2014/main" id="{B6CC5534-199C-43C4-8D30-E6F7A0D959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6" y="-6409"/>
            <a:ext cx="1657350" cy="52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Hình chữ nhật 1">
            <a:extLst>
              <a:ext uri="{FF2B5EF4-FFF2-40B4-BE49-F238E27FC236}">
                <a16:creationId xmlns:a16="http://schemas.microsoft.com/office/drawing/2014/main" id="{1ED4A11C-A86B-B503-284F-1FB3690AD2EB}"/>
              </a:ext>
            </a:extLst>
          </p:cNvPr>
          <p:cNvSpPr/>
          <p:nvPr/>
        </p:nvSpPr>
        <p:spPr>
          <a:xfrm>
            <a:off x="0" y="6295929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" name="Hình chữ nhật 2">
            <a:extLst>
              <a:ext uri="{FF2B5EF4-FFF2-40B4-BE49-F238E27FC236}">
                <a16:creationId xmlns:a16="http://schemas.microsoft.com/office/drawing/2014/main" id="{3AA2859C-F157-7BB4-F40A-5EEB91196EC6}"/>
              </a:ext>
            </a:extLst>
          </p:cNvPr>
          <p:cNvSpPr/>
          <p:nvPr/>
        </p:nvSpPr>
        <p:spPr>
          <a:xfrm>
            <a:off x="0" y="0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4" name="Đường nối Thẳng 3">
            <a:extLst>
              <a:ext uri="{FF2B5EF4-FFF2-40B4-BE49-F238E27FC236}">
                <a16:creationId xmlns:a16="http://schemas.microsoft.com/office/drawing/2014/main" id="{66D9C72F-14D9-CFC2-91B3-880FE7C5A9C8}"/>
              </a:ext>
            </a:extLst>
          </p:cNvPr>
          <p:cNvCxnSpPr>
            <a:cxnSpLocks/>
          </p:cNvCxnSpPr>
          <p:nvPr/>
        </p:nvCxnSpPr>
        <p:spPr>
          <a:xfrm>
            <a:off x="0" y="6297856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Đường nối Thẳng 4">
            <a:extLst>
              <a:ext uri="{FF2B5EF4-FFF2-40B4-BE49-F238E27FC236}">
                <a16:creationId xmlns:a16="http://schemas.microsoft.com/office/drawing/2014/main" id="{D4CBE8C8-091E-9488-694F-215387D5D6D7}"/>
              </a:ext>
            </a:extLst>
          </p:cNvPr>
          <p:cNvCxnSpPr>
            <a:cxnSpLocks/>
          </p:cNvCxnSpPr>
          <p:nvPr/>
        </p:nvCxnSpPr>
        <p:spPr>
          <a:xfrm>
            <a:off x="0" y="551687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5" descr="C:\Users\ADMIN\Desktop\Tai nguyen thiet ke tro choi\Bảng gỗ\tro ve.png">
            <a:hlinkClick r:id="rId10" action="ppaction://hlinksldjump"/>
            <a:extLst>
              <a:ext uri="{FF2B5EF4-FFF2-40B4-BE49-F238E27FC236}">
                <a16:creationId xmlns:a16="http://schemas.microsoft.com/office/drawing/2014/main" id="{1D6ED035-D76A-7DDB-FADF-30D2A68B06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777"/>
            <a:ext cx="1657350" cy="52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55323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Hình ảnh 14">
            <a:extLst>
              <a:ext uri="{FF2B5EF4-FFF2-40B4-BE49-F238E27FC236}">
                <a16:creationId xmlns:a16="http://schemas.microsoft.com/office/drawing/2014/main" id="{CFB0132A-A021-D537-1334-8E4BA73C45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700"/>
            <a:ext cx="12192000" cy="6832600"/>
          </a:xfrm>
          <a:prstGeom prst="rect">
            <a:avLst/>
          </a:prstGeom>
        </p:spPr>
      </p:pic>
      <p:pic>
        <p:nvPicPr>
          <p:cNvPr id="10" name="图片 73732" descr="PPT素材-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085" y="-271167"/>
            <a:ext cx="11257277" cy="720153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73734" descr="PPT素材-1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59872" y="4005183"/>
            <a:ext cx="3407682" cy="293167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5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8378" y="4284347"/>
            <a:ext cx="3179002" cy="265242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48889" y="3130125"/>
            <a:ext cx="87021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…….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3">
            <a:extLst>
              <a:ext uri="{FF2B5EF4-FFF2-40B4-BE49-F238E27FC236}">
                <a16:creationId xmlns:a16="http://schemas.microsoft.com/office/drawing/2014/main" id="{28D9EFC2-30FE-4B10-BF4F-5AA618C5A567}"/>
              </a:ext>
            </a:extLst>
          </p:cNvPr>
          <p:cNvSpPr txBox="1"/>
          <p:nvPr/>
        </p:nvSpPr>
        <p:spPr>
          <a:xfrm>
            <a:off x="-779768" y="3736321"/>
            <a:ext cx="87021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Nốt nhạc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Arial-Rounded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5" descr="C:\Users\ADMIN\Desktop\Tai nguyen thiet ke tro choi\Bảng gỗ\tro ve.png">
            <a:hlinkClick r:id="rId8" action="ppaction://hlinksldjump"/>
            <a:extLst>
              <a:ext uri="{FF2B5EF4-FFF2-40B4-BE49-F238E27FC236}">
                <a16:creationId xmlns:a16="http://schemas.microsoft.com/office/drawing/2014/main" id="{4CC47909-31E3-4B59-9242-0C1CB3D31B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6" y="-6409"/>
            <a:ext cx="1657350" cy="52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Hình chữ nhật 2">
            <a:extLst>
              <a:ext uri="{FF2B5EF4-FFF2-40B4-BE49-F238E27FC236}">
                <a16:creationId xmlns:a16="http://schemas.microsoft.com/office/drawing/2014/main" id="{DD243544-D6D5-C852-66ED-CD8B1921437A}"/>
              </a:ext>
            </a:extLst>
          </p:cNvPr>
          <p:cNvSpPr/>
          <p:nvPr/>
        </p:nvSpPr>
        <p:spPr>
          <a:xfrm>
            <a:off x="0" y="6295929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" name="Hình chữ nhật 4">
            <a:extLst>
              <a:ext uri="{FF2B5EF4-FFF2-40B4-BE49-F238E27FC236}">
                <a16:creationId xmlns:a16="http://schemas.microsoft.com/office/drawing/2014/main" id="{3D74EB14-16BD-076E-AB2B-1E949121D568}"/>
              </a:ext>
            </a:extLst>
          </p:cNvPr>
          <p:cNvSpPr/>
          <p:nvPr/>
        </p:nvSpPr>
        <p:spPr>
          <a:xfrm>
            <a:off x="0" y="0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9" name="Đường nối Thẳng 8">
            <a:extLst>
              <a:ext uri="{FF2B5EF4-FFF2-40B4-BE49-F238E27FC236}">
                <a16:creationId xmlns:a16="http://schemas.microsoft.com/office/drawing/2014/main" id="{A692D846-4789-7C9C-5341-04F839D0A75F}"/>
              </a:ext>
            </a:extLst>
          </p:cNvPr>
          <p:cNvCxnSpPr>
            <a:cxnSpLocks/>
          </p:cNvCxnSpPr>
          <p:nvPr/>
        </p:nvCxnSpPr>
        <p:spPr>
          <a:xfrm>
            <a:off x="0" y="6297856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Đường nối Thẳng 12">
            <a:extLst>
              <a:ext uri="{FF2B5EF4-FFF2-40B4-BE49-F238E27FC236}">
                <a16:creationId xmlns:a16="http://schemas.microsoft.com/office/drawing/2014/main" id="{1080DA89-8AA8-CFAC-7753-66D9BAE85C97}"/>
              </a:ext>
            </a:extLst>
          </p:cNvPr>
          <p:cNvCxnSpPr>
            <a:cxnSpLocks/>
          </p:cNvCxnSpPr>
          <p:nvPr/>
        </p:nvCxnSpPr>
        <p:spPr>
          <a:xfrm>
            <a:off x="0" y="551687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Picture 5" descr="C:\Users\ADMIN\Desktop\Tai nguyen thiet ke tro choi\Bảng gỗ\tro ve.png">
            <a:hlinkClick r:id="rId11" action="ppaction://hlinksldjump"/>
            <a:extLst>
              <a:ext uri="{FF2B5EF4-FFF2-40B4-BE49-F238E27FC236}">
                <a16:creationId xmlns:a16="http://schemas.microsoft.com/office/drawing/2014/main" id="{2CFC89CA-7DA9-832C-7480-37B263D809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777"/>
            <a:ext cx="1657350" cy="52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7771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Hình ảnh 9">
            <a:extLst>
              <a:ext uri="{FF2B5EF4-FFF2-40B4-BE49-F238E27FC236}">
                <a16:creationId xmlns:a16="http://schemas.microsoft.com/office/drawing/2014/main" id="{1A925139-1ACF-3DCC-F17A-46ACE802E6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700"/>
            <a:ext cx="12192000" cy="6832600"/>
          </a:xfrm>
          <a:prstGeom prst="rect">
            <a:avLst/>
          </a:prstGeom>
        </p:spPr>
      </p:pic>
      <p:pic>
        <p:nvPicPr>
          <p:cNvPr id="21" name="图片 4101" descr="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5444" y="-2298"/>
            <a:ext cx="9042109" cy="63880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文本框 4102"/>
          <p:cNvSpPr txBox="1"/>
          <p:nvPr/>
        </p:nvSpPr>
        <p:spPr>
          <a:xfrm>
            <a:off x="3828176" y="1993535"/>
            <a:ext cx="6182843" cy="460863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fr-F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khiếm</a:t>
            </a:r>
            <a:r>
              <a:rPr 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thính</a:t>
            </a:r>
            <a:r>
              <a:rPr 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fr-F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fr-F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</a:t>
            </a:r>
          </a:p>
          <a:p>
            <a:pPr lvl="0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cử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Cho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zh-CN" altLang="en-US" sz="6948" b="1" dirty="0">
              <a:solidFill>
                <a:srgbClr val="0070C0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pic>
        <p:nvPicPr>
          <p:cNvPr id="23" name="图片 4108" descr="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0447" y="1292554"/>
            <a:ext cx="1970426" cy="99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Picture 2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4" y="3741689"/>
            <a:ext cx="3327693" cy="2861232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B9378E17-AE3A-4990-BA8C-61521F653201}"/>
              </a:ext>
            </a:extLst>
          </p:cNvPr>
          <p:cNvSpPr/>
          <p:nvPr/>
        </p:nvSpPr>
        <p:spPr>
          <a:xfrm>
            <a:off x="3771795" y="3429000"/>
            <a:ext cx="478233" cy="52104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43F2DDA-764A-4973-B41E-58FB71B5188E}"/>
              </a:ext>
            </a:extLst>
          </p:cNvPr>
          <p:cNvSpPr/>
          <p:nvPr/>
        </p:nvSpPr>
        <p:spPr>
          <a:xfrm>
            <a:off x="3771795" y="4001559"/>
            <a:ext cx="457340" cy="52104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E90B1A9-506A-413F-BB65-AEC02BF16122}"/>
              </a:ext>
            </a:extLst>
          </p:cNvPr>
          <p:cNvSpPr/>
          <p:nvPr/>
        </p:nvSpPr>
        <p:spPr>
          <a:xfrm>
            <a:off x="3758915" y="5009882"/>
            <a:ext cx="478234" cy="52104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11" name="Picture 5" descr="C:\Users\ADMIN\Desktop\Tai nguyen thiet ke tro choi\Bảng gỗ\tro ve.png">
            <a:hlinkClick r:id="rId7" action="ppaction://hlinksldjump"/>
            <a:extLst>
              <a:ext uri="{FF2B5EF4-FFF2-40B4-BE49-F238E27FC236}">
                <a16:creationId xmlns:a16="http://schemas.microsoft.com/office/drawing/2014/main" id="{4F8F55F0-73A5-49BF-A4FF-7509392E1E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6" y="-6409"/>
            <a:ext cx="1657350" cy="52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Hình chữ nhật 4">
            <a:extLst>
              <a:ext uri="{FF2B5EF4-FFF2-40B4-BE49-F238E27FC236}">
                <a16:creationId xmlns:a16="http://schemas.microsoft.com/office/drawing/2014/main" id="{9D8B8D99-B23D-326E-D3FE-2AA609CD7684}"/>
              </a:ext>
            </a:extLst>
          </p:cNvPr>
          <p:cNvSpPr/>
          <p:nvPr/>
        </p:nvSpPr>
        <p:spPr>
          <a:xfrm>
            <a:off x="0" y="6295929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6" name="Hình chữ nhật 5">
            <a:extLst>
              <a:ext uri="{FF2B5EF4-FFF2-40B4-BE49-F238E27FC236}">
                <a16:creationId xmlns:a16="http://schemas.microsoft.com/office/drawing/2014/main" id="{7BC3DF64-EBCF-7676-0203-3CA1AC4F3F0B}"/>
              </a:ext>
            </a:extLst>
          </p:cNvPr>
          <p:cNvSpPr/>
          <p:nvPr/>
        </p:nvSpPr>
        <p:spPr>
          <a:xfrm>
            <a:off x="0" y="0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7" name="Đường nối Thẳng 6">
            <a:extLst>
              <a:ext uri="{FF2B5EF4-FFF2-40B4-BE49-F238E27FC236}">
                <a16:creationId xmlns:a16="http://schemas.microsoft.com/office/drawing/2014/main" id="{959C76B0-1E6F-3490-AB2F-7652ADE6FEE0}"/>
              </a:ext>
            </a:extLst>
          </p:cNvPr>
          <p:cNvCxnSpPr>
            <a:cxnSpLocks/>
          </p:cNvCxnSpPr>
          <p:nvPr/>
        </p:nvCxnSpPr>
        <p:spPr>
          <a:xfrm>
            <a:off x="0" y="6297856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Đường nối Thẳng 7">
            <a:extLst>
              <a:ext uri="{FF2B5EF4-FFF2-40B4-BE49-F238E27FC236}">
                <a16:creationId xmlns:a16="http://schemas.microsoft.com/office/drawing/2014/main" id="{7E459510-ABCC-1B79-B634-B33644B76EA4}"/>
              </a:ext>
            </a:extLst>
          </p:cNvPr>
          <p:cNvCxnSpPr>
            <a:cxnSpLocks/>
          </p:cNvCxnSpPr>
          <p:nvPr/>
        </p:nvCxnSpPr>
        <p:spPr>
          <a:xfrm>
            <a:off x="0" y="551687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5" descr="C:\Users\ADMIN\Desktop\Tai nguyen thiet ke tro choi\Bảng gỗ\tro ve.png">
            <a:hlinkClick r:id="rId10" action="ppaction://hlinksldjump"/>
            <a:extLst>
              <a:ext uri="{FF2B5EF4-FFF2-40B4-BE49-F238E27FC236}">
                <a16:creationId xmlns:a16="http://schemas.microsoft.com/office/drawing/2014/main" id="{98A5EF21-973F-2D26-852A-9ED8F5C5A5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777"/>
            <a:ext cx="1657350" cy="52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85116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" grpId="0" animBg="1"/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Hình ảnh 13">
            <a:extLst>
              <a:ext uri="{FF2B5EF4-FFF2-40B4-BE49-F238E27FC236}">
                <a16:creationId xmlns:a16="http://schemas.microsoft.com/office/drawing/2014/main" id="{61D8D60E-E28A-7B2D-FB5D-887A9E69EA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700"/>
            <a:ext cx="12192000" cy="6832600"/>
          </a:xfrm>
          <a:prstGeom prst="rect">
            <a:avLst/>
          </a:prstGeom>
        </p:spPr>
      </p:pic>
      <p:pic>
        <p:nvPicPr>
          <p:cNvPr id="10" name="图片 73732" descr="PPT素材-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085" y="-258288"/>
            <a:ext cx="11257277" cy="720153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73734" descr="PPT素材-1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59872" y="4005183"/>
            <a:ext cx="3407682" cy="293167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5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8378" y="4284347"/>
            <a:ext cx="3179002" cy="265242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EB2A1A9-5493-4093-9C0B-6DA7ACC4401B}"/>
              </a:ext>
            </a:extLst>
          </p:cNvPr>
          <p:cNvSpPr/>
          <p:nvPr/>
        </p:nvSpPr>
        <p:spPr>
          <a:xfrm>
            <a:off x="2689167" y="2394068"/>
            <a:ext cx="7791718" cy="3222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truyền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đạt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tin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tới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bị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khiếm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thị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hoàn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ta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lphaUcPeriod"/>
            </a:pP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Vẽ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hoặc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ra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giấy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lphaUcPeriod"/>
            </a:pP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Đọc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nội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dung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ghi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giấy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hoặc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nghe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lphaUcPeriod"/>
            </a:pP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Nhấp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nháy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đèn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lphaUcPeriod"/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xem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bức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ảnh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3A64A7C-0ED9-41F1-89DC-D2524CC409CE}"/>
              </a:ext>
            </a:extLst>
          </p:cNvPr>
          <p:cNvSpPr/>
          <p:nvPr/>
        </p:nvSpPr>
        <p:spPr>
          <a:xfrm>
            <a:off x="2588654" y="3966546"/>
            <a:ext cx="450760" cy="476665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pic>
        <p:nvPicPr>
          <p:cNvPr id="8" name="Picture 5" descr="C:\Users\ADMIN\Desktop\Tai nguyen thiet ke tro choi\Bảng gỗ\tro ve.png">
            <a:hlinkClick r:id="rId8" action="ppaction://hlinksldjump"/>
            <a:extLst>
              <a:ext uri="{FF2B5EF4-FFF2-40B4-BE49-F238E27FC236}">
                <a16:creationId xmlns:a16="http://schemas.microsoft.com/office/drawing/2014/main" id="{03936288-87AF-4C52-8454-98AE8F5ED5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6" y="-6409"/>
            <a:ext cx="1657350" cy="52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Hình chữ nhật 3">
            <a:extLst>
              <a:ext uri="{FF2B5EF4-FFF2-40B4-BE49-F238E27FC236}">
                <a16:creationId xmlns:a16="http://schemas.microsoft.com/office/drawing/2014/main" id="{4B3EA7D5-1BCE-7E1A-75A6-A07CBB44F315}"/>
              </a:ext>
            </a:extLst>
          </p:cNvPr>
          <p:cNvSpPr/>
          <p:nvPr/>
        </p:nvSpPr>
        <p:spPr>
          <a:xfrm>
            <a:off x="0" y="6295929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" name="Hình chữ nhật 4">
            <a:extLst>
              <a:ext uri="{FF2B5EF4-FFF2-40B4-BE49-F238E27FC236}">
                <a16:creationId xmlns:a16="http://schemas.microsoft.com/office/drawing/2014/main" id="{E96EA298-31A9-27A2-0F61-73A0AF224954}"/>
              </a:ext>
            </a:extLst>
          </p:cNvPr>
          <p:cNvSpPr/>
          <p:nvPr/>
        </p:nvSpPr>
        <p:spPr>
          <a:xfrm>
            <a:off x="0" y="0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7" name="Đường nối Thẳng 6">
            <a:extLst>
              <a:ext uri="{FF2B5EF4-FFF2-40B4-BE49-F238E27FC236}">
                <a16:creationId xmlns:a16="http://schemas.microsoft.com/office/drawing/2014/main" id="{CC0461E4-8331-FD1A-0546-CF8054233CF7}"/>
              </a:ext>
            </a:extLst>
          </p:cNvPr>
          <p:cNvCxnSpPr>
            <a:cxnSpLocks/>
          </p:cNvCxnSpPr>
          <p:nvPr/>
        </p:nvCxnSpPr>
        <p:spPr>
          <a:xfrm>
            <a:off x="0" y="6297856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Đường nối Thẳng 8">
            <a:extLst>
              <a:ext uri="{FF2B5EF4-FFF2-40B4-BE49-F238E27FC236}">
                <a16:creationId xmlns:a16="http://schemas.microsoft.com/office/drawing/2014/main" id="{A5AC46F2-5493-6CB8-F4B6-A45B50C42DB2}"/>
              </a:ext>
            </a:extLst>
          </p:cNvPr>
          <p:cNvCxnSpPr>
            <a:cxnSpLocks/>
          </p:cNvCxnSpPr>
          <p:nvPr/>
        </p:nvCxnSpPr>
        <p:spPr>
          <a:xfrm>
            <a:off x="0" y="551687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Picture 5" descr="C:\Users\ADMIN\Desktop\Tai nguyen thiet ke tro choi\Bảng gỗ\tro ve.png">
            <a:hlinkClick r:id="rId11" action="ppaction://hlinksldjump"/>
            <a:extLst>
              <a:ext uri="{FF2B5EF4-FFF2-40B4-BE49-F238E27FC236}">
                <a16:creationId xmlns:a16="http://schemas.microsoft.com/office/drawing/2014/main" id="{218DACA2-BD7D-F362-3204-BDCD21BD59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777"/>
            <a:ext cx="1657350" cy="52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7396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Hình ảnh 7">
            <a:extLst>
              <a:ext uri="{FF2B5EF4-FFF2-40B4-BE49-F238E27FC236}">
                <a16:creationId xmlns:a16="http://schemas.microsoft.com/office/drawing/2014/main" id="{9D7F1A4A-2739-F7BB-DF46-9CC8DF5A83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700"/>
            <a:ext cx="12192000" cy="6832600"/>
          </a:xfrm>
          <a:prstGeom prst="rect">
            <a:avLst/>
          </a:prstGeom>
        </p:spPr>
      </p:pic>
      <p:pic>
        <p:nvPicPr>
          <p:cNvPr id="21" name="图片 4101" descr="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5444" y="-2298"/>
            <a:ext cx="9042109" cy="63880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文本框 4102"/>
          <p:cNvSpPr txBox="1"/>
          <p:nvPr/>
        </p:nvSpPr>
        <p:spPr>
          <a:xfrm>
            <a:off x="3506873" y="2070809"/>
            <a:ext cx="6615921" cy="40318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lvl="0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dãy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bit.</a:t>
            </a:r>
          </a:p>
          <a:p>
            <a:pPr algn="ctr"/>
            <a:endParaRPr lang="zh-CN" altLang="en-US" sz="3200" b="1" dirty="0">
              <a:solidFill>
                <a:srgbClr val="0070C0"/>
              </a:solidFill>
              <a:latin typeface="Times New Roman" panose="02020603050405020304" pitchFamily="18" charset="0"/>
              <a:ea typeface="Arial-Rounded" pitchFamily="34" charset="0"/>
              <a:cs typeface="Times New Roman" panose="02020603050405020304" pitchFamily="18" charset="0"/>
            </a:endParaRPr>
          </a:p>
        </p:txBody>
      </p:sp>
      <p:pic>
        <p:nvPicPr>
          <p:cNvPr id="23" name="图片 4108" descr="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0447" y="1292554"/>
            <a:ext cx="1970426" cy="99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Picture 2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4" y="3741689"/>
            <a:ext cx="3327693" cy="2861232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1E90B1A9-506A-413F-BB65-AEC02BF16122}"/>
              </a:ext>
            </a:extLst>
          </p:cNvPr>
          <p:cNvSpPr/>
          <p:nvPr/>
        </p:nvSpPr>
        <p:spPr>
          <a:xfrm>
            <a:off x="3524251" y="4533364"/>
            <a:ext cx="478234" cy="52104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9" name="Picture 5" descr="C:\Users\ADMIN\Desktop\Tai nguyen thiet ke tro choi\Bảng gỗ\tro ve.png">
            <a:hlinkClick r:id="rId7" action="ppaction://hlinksldjump"/>
            <a:extLst>
              <a:ext uri="{FF2B5EF4-FFF2-40B4-BE49-F238E27FC236}">
                <a16:creationId xmlns:a16="http://schemas.microsoft.com/office/drawing/2014/main" id="{C70EB5C3-0C02-4CBC-A4B6-E5F1F95C5C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6" y="-6409"/>
            <a:ext cx="1657350" cy="52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Hình chữ nhật 1">
            <a:extLst>
              <a:ext uri="{FF2B5EF4-FFF2-40B4-BE49-F238E27FC236}">
                <a16:creationId xmlns:a16="http://schemas.microsoft.com/office/drawing/2014/main" id="{4FCFB28A-4D0F-F137-DD49-593FA9738AFC}"/>
              </a:ext>
            </a:extLst>
          </p:cNvPr>
          <p:cNvSpPr/>
          <p:nvPr/>
        </p:nvSpPr>
        <p:spPr>
          <a:xfrm>
            <a:off x="0" y="6295929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" name="Hình chữ nhật 2">
            <a:extLst>
              <a:ext uri="{FF2B5EF4-FFF2-40B4-BE49-F238E27FC236}">
                <a16:creationId xmlns:a16="http://schemas.microsoft.com/office/drawing/2014/main" id="{5BFEE741-BF85-60E5-42FD-6A3444ABB0CB}"/>
              </a:ext>
            </a:extLst>
          </p:cNvPr>
          <p:cNvSpPr/>
          <p:nvPr/>
        </p:nvSpPr>
        <p:spPr>
          <a:xfrm>
            <a:off x="0" y="0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5" name="Đường nối Thẳng 4">
            <a:extLst>
              <a:ext uri="{FF2B5EF4-FFF2-40B4-BE49-F238E27FC236}">
                <a16:creationId xmlns:a16="http://schemas.microsoft.com/office/drawing/2014/main" id="{116F3D16-5688-1877-FD16-EFDD37193AAC}"/>
              </a:ext>
            </a:extLst>
          </p:cNvPr>
          <p:cNvCxnSpPr>
            <a:cxnSpLocks/>
          </p:cNvCxnSpPr>
          <p:nvPr/>
        </p:nvCxnSpPr>
        <p:spPr>
          <a:xfrm>
            <a:off x="0" y="6297856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Đường nối Thẳng 5">
            <a:extLst>
              <a:ext uri="{FF2B5EF4-FFF2-40B4-BE49-F238E27FC236}">
                <a16:creationId xmlns:a16="http://schemas.microsoft.com/office/drawing/2014/main" id="{0E7654C8-87B5-B659-968A-3A1792B75A2E}"/>
              </a:ext>
            </a:extLst>
          </p:cNvPr>
          <p:cNvCxnSpPr>
            <a:cxnSpLocks/>
          </p:cNvCxnSpPr>
          <p:nvPr/>
        </p:nvCxnSpPr>
        <p:spPr>
          <a:xfrm>
            <a:off x="0" y="551687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5" descr="C:\Users\ADMIN\Desktop\Tai nguyen thiet ke tro choi\Bảng gỗ\tro ve.png">
            <a:hlinkClick r:id="rId10" action="ppaction://hlinksldjump"/>
            <a:extLst>
              <a:ext uri="{FF2B5EF4-FFF2-40B4-BE49-F238E27FC236}">
                <a16:creationId xmlns:a16="http://schemas.microsoft.com/office/drawing/2014/main" id="{A4542634-F0C6-1D27-4578-FD5D39E047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777"/>
            <a:ext cx="1657350" cy="52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213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Hình ảnh 13">
            <a:extLst>
              <a:ext uri="{FF2B5EF4-FFF2-40B4-BE49-F238E27FC236}">
                <a16:creationId xmlns:a16="http://schemas.microsoft.com/office/drawing/2014/main" id="{F95E07F9-96D0-AF47-5390-08EBDC3B20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700"/>
            <a:ext cx="12192000" cy="6832600"/>
          </a:xfrm>
          <a:prstGeom prst="rect">
            <a:avLst/>
          </a:prstGeom>
        </p:spPr>
      </p:pic>
      <p:pic>
        <p:nvPicPr>
          <p:cNvPr id="10" name="图片 73732" descr="PPT素材-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085" y="-271167"/>
            <a:ext cx="11257277" cy="720153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73734" descr="PPT素材-1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59872" y="4005183"/>
            <a:ext cx="3407682" cy="293167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5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8378" y="4284347"/>
            <a:ext cx="3179002" cy="265242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EB2A1A9-5493-4093-9C0B-6DA7ACC4401B}"/>
              </a:ext>
            </a:extLst>
          </p:cNvPr>
          <p:cNvSpPr/>
          <p:nvPr/>
        </p:nvSpPr>
        <p:spPr>
          <a:xfrm>
            <a:off x="2689167" y="2716042"/>
            <a:ext cx="7791718" cy="2218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Máy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tính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có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thê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̉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nghe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nhìn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thấy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âm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hoặc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hình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ảnh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R="0" lvl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Của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con ng</a:t>
            </a:r>
            <a:r>
              <a:rPr lang="vi-VN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ư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ời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hay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lphaUcPeriod"/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Có</a:t>
            </a: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lphaUcPeriod"/>
            </a:pP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3A64A7C-0ED9-41F1-89DC-D2524CC409CE}"/>
              </a:ext>
            </a:extLst>
          </p:cNvPr>
          <p:cNvSpPr/>
          <p:nvPr/>
        </p:nvSpPr>
        <p:spPr>
          <a:xfrm>
            <a:off x="2588654" y="4430187"/>
            <a:ext cx="450760" cy="476665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pic>
        <p:nvPicPr>
          <p:cNvPr id="8" name="Picture 5" descr="C:\Users\ADMIN\Desktop\Tai nguyen thiet ke tro choi\Bảng gỗ\tro ve.png">
            <a:hlinkClick r:id="rId8" action="ppaction://hlinksldjump"/>
            <a:extLst>
              <a:ext uri="{FF2B5EF4-FFF2-40B4-BE49-F238E27FC236}">
                <a16:creationId xmlns:a16="http://schemas.microsoft.com/office/drawing/2014/main" id="{7BA314FB-108E-4D19-BE26-369358577F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6" y="-6409"/>
            <a:ext cx="1657350" cy="52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Hình chữ nhật 3">
            <a:extLst>
              <a:ext uri="{FF2B5EF4-FFF2-40B4-BE49-F238E27FC236}">
                <a16:creationId xmlns:a16="http://schemas.microsoft.com/office/drawing/2014/main" id="{0C965B61-6F39-3662-7BB1-FF045B2BA77E}"/>
              </a:ext>
            </a:extLst>
          </p:cNvPr>
          <p:cNvSpPr/>
          <p:nvPr/>
        </p:nvSpPr>
        <p:spPr>
          <a:xfrm>
            <a:off x="0" y="6295929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" name="Hình chữ nhật 4">
            <a:extLst>
              <a:ext uri="{FF2B5EF4-FFF2-40B4-BE49-F238E27FC236}">
                <a16:creationId xmlns:a16="http://schemas.microsoft.com/office/drawing/2014/main" id="{D63C7863-129B-49FF-9A4C-C6B07A2730D5}"/>
              </a:ext>
            </a:extLst>
          </p:cNvPr>
          <p:cNvSpPr/>
          <p:nvPr/>
        </p:nvSpPr>
        <p:spPr>
          <a:xfrm>
            <a:off x="0" y="0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7" name="Đường nối Thẳng 6">
            <a:extLst>
              <a:ext uri="{FF2B5EF4-FFF2-40B4-BE49-F238E27FC236}">
                <a16:creationId xmlns:a16="http://schemas.microsoft.com/office/drawing/2014/main" id="{693BFA3C-7C7C-D4BE-F286-3A3DE01C69A4}"/>
              </a:ext>
            </a:extLst>
          </p:cNvPr>
          <p:cNvCxnSpPr>
            <a:cxnSpLocks/>
          </p:cNvCxnSpPr>
          <p:nvPr/>
        </p:nvCxnSpPr>
        <p:spPr>
          <a:xfrm>
            <a:off x="0" y="6297856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Đường nối Thẳng 8">
            <a:extLst>
              <a:ext uri="{FF2B5EF4-FFF2-40B4-BE49-F238E27FC236}">
                <a16:creationId xmlns:a16="http://schemas.microsoft.com/office/drawing/2014/main" id="{15AF3758-FB35-30C9-BA7D-2F4E19F2620C}"/>
              </a:ext>
            </a:extLst>
          </p:cNvPr>
          <p:cNvCxnSpPr>
            <a:cxnSpLocks/>
          </p:cNvCxnSpPr>
          <p:nvPr/>
        </p:nvCxnSpPr>
        <p:spPr>
          <a:xfrm>
            <a:off x="0" y="551687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Picture 5" descr="C:\Users\ADMIN\Desktop\Tai nguyen thiet ke tro choi\Bảng gỗ\tro ve.png">
            <a:hlinkClick r:id="rId11" action="ppaction://hlinksldjump"/>
            <a:extLst>
              <a:ext uri="{FF2B5EF4-FFF2-40B4-BE49-F238E27FC236}">
                <a16:creationId xmlns:a16="http://schemas.microsoft.com/office/drawing/2014/main" id="{6248D46F-B3C0-E9C3-D546-4EC7664704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777"/>
            <a:ext cx="1657350" cy="52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86165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Hình ảnh 31">
            <a:extLst>
              <a:ext uri="{FF2B5EF4-FFF2-40B4-BE49-F238E27FC236}">
                <a16:creationId xmlns:a16="http://schemas.microsoft.com/office/drawing/2014/main" id="{C4DD1EC4-11E2-A15F-95AC-E84EC3FAB4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50"/>
            <a:ext cx="12192000" cy="6845300"/>
          </a:xfrm>
          <a:prstGeom prst="rect">
            <a:avLst/>
          </a:prstGeom>
        </p:spPr>
      </p:pic>
      <p:pic>
        <p:nvPicPr>
          <p:cNvPr id="18" name="Picture 16">
            <a:extLst>
              <a:ext uri="{FF2B5EF4-FFF2-40B4-BE49-F238E27FC236}">
                <a16:creationId xmlns:a16="http://schemas.microsoft.com/office/drawing/2014/main" id="{56E12459-EB42-9609-7830-3010AF4320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964" y="427510"/>
            <a:ext cx="3003854" cy="169366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0E63C8A-E0AC-B14C-CDD7-BF01FFCE85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827" y="55183"/>
            <a:ext cx="2832288" cy="2409319"/>
          </a:xfrm>
          <a:prstGeom prst="rect">
            <a:avLst/>
          </a:prstGeom>
        </p:spPr>
      </p:pic>
      <p:pic>
        <p:nvPicPr>
          <p:cNvPr id="20" name="Picture 20">
            <a:extLst>
              <a:ext uri="{FF2B5EF4-FFF2-40B4-BE49-F238E27FC236}">
                <a16:creationId xmlns:a16="http://schemas.microsoft.com/office/drawing/2014/main" id="{9B8C80C8-6B61-FA61-A2AA-BC95D36F6C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4807" y="2121172"/>
            <a:ext cx="3667064" cy="2409319"/>
          </a:xfrm>
          <a:prstGeom prst="rect">
            <a:avLst/>
          </a:prstGeom>
        </p:spPr>
      </p:pic>
      <p:pic>
        <p:nvPicPr>
          <p:cNvPr id="21" name="Picture 22">
            <a:extLst>
              <a:ext uri="{FF2B5EF4-FFF2-40B4-BE49-F238E27FC236}">
                <a16:creationId xmlns:a16="http://schemas.microsoft.com/office/drawing/2014/main" id="{130FE6D3-1C4B-2F69-685C-B984752EF51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2817" y="2352142"/>
            <a:ext cx="2873634" cy="1926316"/>
          </a:xfrm>
          <a:prstGeom prst="rect">
            <a:avLst/>
          </a:prstGeom>
        </p:spPr>
      </p:pic>
      <p:pic>
        <p:nvPicPr>
          <p:cNvPr id="22" name="Picture 3">
            <a:hlinkClick r:id="rId8" action="ppaction://hlinksldjump"/>
            <a:extLst>
              <a:ext uri="{FF2B5EF4-FFF2-40B4-BE49-F238E27FC236}">
                <a16:creationId xmlns:a16="http://schemas.microsoft.com/office/drawing/2014/main" id="{1457E940-52FF-940A-1EA1-DF9B4A7875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614" y="12700"/>
            <a:ext cx="3269872" cy="225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4">
            <a:hlinkClick r:id="rId10" action="ppaction://hlinksldjump"/>
            <a:extLst>
              <a:ext uri="{FF2B5EF4-FFF2-40B4-BE49-F238E27FC236}">
                <a16:creationId xmlns:a16="http://schemas.microsoft.com/office/drawing/2014/main" id="{24026012-C43A-C22E-41DE-FB584375E1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728" y="29549"/>
            <a:ext cx="3269872" cy="2246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5">
            <a:hlinkClick r:id="rId12" action="ppaction://hlinksldjump"/>
            <a:extLst>
              <a:ext uri="{FF2B5EF4-FFF2-40B4-BE49-F238E27FC236}">
                <a16:creationId xmlns:a16="http://schemas.microsoft.com/office/drawing/2014/main" id="{C5C9B9D9-D3BB-E432-3BE0-7FE37AA359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162" y="2228599"/>
            <a:ext cx="3269872" cy="2246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6">
            <a:hlinkClick r:id="rId14" action="ppaction://hlinksldjump"/>
            <a:extLst>
              <a:ext uri="{FF2B5EF4-FFF2-40B4-BE49-F238E27FC236}">
                <a16:creationId xmlns:a16="http://schemas.microsoft.com/office/drawing/2014/main" id="{F7401B80-2A32-1AA3-F965-98656893C3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9637" y="2270070"/>
            <a:ext cx="3269872" cy="2261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4">
            <a:extLst>
              <a:ext uri="{FF2B5EF4-FFF2-40B4-BE49-F238E27FC236}">
                <a16:creationId xmlns:a16="http://schemas.microsoft.com/office/drawing/2014/main" id="{2AE8B46E-A7BD-DBD2-0FA5-015D16B6A03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614" y="4448916"/>
            <a:ext cx="3405258" cy="180439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D62CF839-4EA6-4E45-E262-EC9716287FA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5312" y="4448916"/>
            <a:ext cx="3004651" cy="1745955"/>
          </a:xfrm>
          <a:prstGeom prst="rect">
            <a:avLst/>
          </a:prstGeom>
        </p:spPr>
      </p:pic>
      <p:pic>
        <p:nvPicPr>
          <p:cNvPr id="28" name="Picture 7">
            <a:hlinkClick r:id="rId18" action="ppaction://hlinksldjump"/>
            <a:extLst>
              <a:ext uri="{FF2B5EF4-FFF2-40B4-BE49-F238E27FC236}">
                <a16:creationId xmlns:a16="http://schemas.microsoft.com/office/drawing/2014/main" id="{30CC17D9-F273-A806-20EE-E7298EDAC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613" y="4437958"/>
            <a:ext cx="3274468" cy="2409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8">
            <a:hlinkClick r:id="rId20" action="ppaction://hlinksldjump"/>
            <a:extLst>
              <a:ext uri="{FF2B5EF4-FFF2-40B4-BE49-F238E27FC236}">
                <a16:creationId xmlns:a16="http://schemas.microsoft.com/office/drawing/2014/main" id="{F7040833-40B2-24F8-FE1B-CA8936A9BA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728" y="4437958"/>
            <a:ext cx="3260681" cy="2390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1">
            <a:extLst>
              <a:ext uri="{FF2B5EF4-FFF2-40B4-BE49-F238E27FC236}">
                <a16:creationId xmlns:a16="http://schemas.microsoft.com/office/drawing/2014/main" id="{9B637D7D-691C-E7A3-7B24-7F23281AAF86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2098" b="89860" l="9959" r="8990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88" y="17521"/>
            <a:ext cx="2365072" cy="1844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4353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>
            <a:extLst>
              <a:ext uri="{FF2B5EF4-FFF2-40B4-BE49-F238E27FC236}">
                <a16:creationId xmlns:a16="http://schemas.microsoft.com/office/drawing/2014/main" id="{75DFABB3-084B-B183-DE51-A7FC7F3CE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50"/>
            <a:ext cx="12192000" cy="6845300"/>
          </a:xfrm>
          <a:prstGeom prst="rect">
            <a:avLst/>
          </a:prstGeom>
        </p:spPr>
      </p:pic>
      <p:sp>
        <p:nvSpPr>
          <p:cNvPr id="2" name="Tiêu đề 1">
            <a:extLst>
              <a:ext uri="{FF2B5EF4-FFF2-40B4-BE49-F238E27FC236}">
                <a16:creationId xmlns:a16="http://schemas.microsoft.com/office/drawing/2014/main" id="{2F0E7966-3D5E-528D-64F7-061560097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5010" y="867190"/>
            <a:ext cx="10515600" cy="914400"/>
          </a:xfrm>
        </p:spPr>
        <p:txBody>
          <a:bodyPr/>
          <a:lstStyle/>
          <a:p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Nhắc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lại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bài</a:t>
            </a: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cũ</a:t>
            </a:r>
            <a:endParaRPr lang="vi-VN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Chỗ dành sẵn cho Nội dung 5" descr="Ảnh có chứa cười, hình vẽ, phim hoạt hình&#10;&#10;Mô tả được tạo tự động">
            <a:extLst>
              <a:ext uri="{FF2B5EF4-FFF2-40B4-BE49-F238E27FC236}">
                <a16:creationId xmlns:a16="http://schemas.microsoft.com/office/drawing/2014/main" id="{BF222397-C5B8-8C96-2D64-D6928CD84B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9272" y="1653639"/>
            <a:ext cx="4351338" cy="4351338"/>
          </a:xfrm>
        </p:spPr>
      </p:pic>
      <p:sp>
        <p:nvSpPr>
          <p:cNvPr id="8" name="Mũi tên: Trái 7">
            <a:extLst>
              <a:ext uri="{FF2B5EF4-FFF2-40B4-BE49-F238E27FC236}">
                <a16:creationId xmlns:a16="http://schemas.microsoft.com/office/drawing/2014/main" id="{6CA08AD0-5191-ACFC-64E2-CDD1B927449E}"/>
              </a:ext>
            </a:extLst>
          </p:cNvPr>
          <p:cNvSpPr/>
          <p:nvPr/>
        </p:nvSpPr>
        <p:spPr>
          <a:xfrm>
            <a:off x="6045140" y="3769919"/>
            <a:ext cx="1627337" cy="813705"/>
          </a:xfrm>
          <a:prstGeom prst="leftArrow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9" name="Bong bóng Lời nói: Hình chữ nhật 8">
            <a:extLst>
              <a:ext uri="{FF2B5EF4-FFF2-40B4-BE49-F238E27FC236}">
                <a16:creationId xmlns:a16="http://schemas.microsoft.com/office/drawing/2014/main" id="{ADA4EC61-9B7B-D874-5209-079AB6A922B0}"/>
              </a:ext>
            </a:extLst>
          </p:cNvPr>
          <p:cNvSpPr/>
          <p:nvPr/>
        </p:nvSpPr>
        <p:spPr>
          <a:xfrm>
            <a:off x="1835158" y="2103438"/>
            <a:ext cx="2990378" cy="1325562"/>
          </a:xfrm>
          <a:prstGeom prst="wedgeRectCallout">
            <a:avLst>
              <a:gd name="adj1" fmla="val 75803"/>
              <a:gd name="adj2" fmla="val 8584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Các</a:t>
            </a:r>
            <a:r>
              <a:rPr lang="en-US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dạng</a:t>
            </a:r>
            <a:r>
              <a:rPr lang="en-US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bản</a:t>
            </a:r>
            <a:endParaRPr lang="vi-VN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Mũi tên: Trái-Phải-Lên 9">
            <a:extLst>
              <a:ext uri="{FF2B5EF4-FFF2-40B4-BE49-F238E27FC236}">
                <a16:creationId xmlns:a16="http://schemas.microsoft.com/office/drawing/2014/main" id="{60FDC03D-2D6B-8B62-7EB4-508240AA1A46}"/>
              </a:ext>
            </a:extLst>
          </p:cNvPr>
          <p:cNvSpPr/>
          <p:nvPr/>
        </p:nvSpPr>
        <p:spPr>
          <a:xfrm>
            <a:off x="2253457" y="4719292"/>
            <a:ext cx="1885585" cy="1254561"/>
          </a:xfrm>
          <a:prstGeom prst="leftRightUpArrow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ysClr val="windowText" lastClr="000000"/>
              </a:solidFill>
            </a:endParaRPr>
          </a:p>
        </p:txBody>
      </p:sp>
      <p:sp>
        <p:nvSpPr>
          <p:cNvPr id="11" name="Hình chữ nhật: Góc Tròn 10">
            <a:extLst>
              <a:ext uri="{FF2B5EF4-FFF2-40B4-BE49-F238E27FC236}">
                <a16:creationId xmlns:a16="http://schemas.microsoft.com/office/drawing/2014/main" id="{F54EC860-6935-4EAD-CBC5-DBFFBEC7D30A}"/>
              </a:ext>
            </a:extLst>
          </p:cNvPr>
          <p:cNvSpPr/>
          <p:nvPr/>
        </p:nvSpPr>
        <p:spPr>
          <a:xfrm>
            <a:off x="560899" y="5201266"/>
            <a:ext cx="1479368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Âm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Thanh</a:t>
            </a:r>
            <a:endParaRPr lang="vi-VN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Hình chữ nhật: Góc Tròn 11">
            <a:extLst>
              <a:ext uri="{FF2B5EF4-FFF2-40B4-BE49-F238E27FC236}">
                <a16:creationId xmlns:a16="http://schemas.microsoft.com/office/drawing/2014/main" id="{7B71DFD9-5AD5-3D37-0809-C1D3717F4046}"/>
              </a:ext>
            </a:extLst>
          </p:cNvPr>
          <p:cNvSpPr/>
          <p:nvPr/>
        </p:nvSpPr>
        <p:spPr>
          <a:xfrm>
            <a:off x="2490406" y="3669224"/>
            <a:ext cx="1479368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Văn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bản</a:t>
            </a:r>
            <a:endParaRPr lang="vi-VN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Hình chữ nhật: Góc Tròn 12">
            <a:extLst>
              <a:ext uri="{FF2B5EF4-FFF2-40B4-BE49-F238E27FC236}">
                <a16:creationId xmlns:a16="http://schemas.microsoft.com/office/drawing/2014/main" id="{F7A2159A-048B-977C-A871-E72186671B7C}"/>
              </a:ext>
            </a:extLst>
          </p:cNvPr>
          <p:cNvSpPr/>
          <p:nvPr/>
        </p:nvSpPr>
        <p:spPr>
          <a:xfrm>
            <a:off x="4258514" y="5201266"/>
            <a:ext cx="1479368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Hình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Ảnh</a:t>
            </a:r>
            <a:endParaRPr lang="vi-VN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Hình chữ nhật 14">
            <a:extLst>
              <a:ext uri="{FF2B5EF4-FFF2-40B4-BE49-F238E27FC236}">
                <a16:creationId xmlns:a16="http://schemas.microsoft.com/office/drawing/2014/main" id="{EB8A8F0D-34D4-5DA3-6AFB-49A899F3755A}"/>
              </a:ext>
            </a:extLst>
          </p:cNvPr>
          <p:cNvSpPr/>
          <p:nvPr/>
        </p:nvSpPr>
        <p:spPr>
          <a:xfrm>
            <a:off x="0" y="6295497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6" name="Hình chữ nhật 15">
            <a:extLst>
              <a:ext uri="{FF2B5EF4-FFF2-40B4-BE49-F238E27FC236}">
                <a16:creationId xmlns:a16="http://schemas.microsoft.com/office/drawing/2014/main" id="{A22E70F7-FC28-645D-18B6-554F244F93C7}"/>
              </a:ext>
            </a:extLst>
          </p:cNvPr>
          <p:cNvSpPr/>
          <p:nvPr/>
        </p:nvSpPr>
        <p:spPr>
          <a:xfrm>
            <a:off x="0" y="0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17" name="Đường nối Thẳng 16">
            <a:extLst>
              <a:ext uri="{FF2B5EF4-FFF2-40B4-BE49-F238E27FC236}">
                <a16:creationId xmlns:a16="http://schemas.microsoft.com/office/drawing/2014/main" id="{B5AAF002-0B88-3539-1415-FC658D7DB4A4}"/>
              </a:ext>
            </a:extLst>
          </p:cNvPr>
          <p:cNvCxnSpPr>
            <a:cxnSpLocks/>
          </p:cNvCxnSpPr>
          <p:nvPr/>
        </p:nvCxnSpPr>
        <p:spPr>
          <a:xfrm>
            <a:off x="0" y="551687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Đường nối Thẳng 17">
            <a:extLst>
              <a:ext uri="{FF2B5EF4-FFF2-40B4-BE49-F238E27FC236}">
                <a16:creationId xmlns:a16="http://schemas.microsoft.com/office/drawing/2014/main" id="{223D6618-20DA-9710-56C6-27B165B95132}"/>
              </a:ext>
            </a:extLst>
          </p:cNvPr>
          <p:cNvCxnSpPr>
            <a:cxnSpLocks/>
          </p:cNvCxnSpPr>
          <p:nvPr/>
        </p:nvCxnSpPr>
        <p:spPr>
          <a:xfrm>
            <a:off x="0" y="6288024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412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ình ảnh 5">
            <a:extLst>
              <a:ext uri="{FF2B5EF4-FFF2-40B4-BE49-F238E27FC236}">
                <a16:creationId xmlns:a16="http://schemas.microsoft.com/office/drawing/2014/main" id="{09B6D5C9-2012-21E6-D590-BD79337D5E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81"/>
            <a:ext cx="12192000" cy="6852438"/>
          </a:xfrm>
          <a:prstGeom prst="rect">
            <a:avLst/>
          </a:prstGeom>
        </p:spPr>
      </p:pic>
      <p:sp>
        <p:nvSpPr>
          <p:cNvPr id="27" name="Hình chữ nhật 26">
            <a:extLst>
              <a:ext uri="{FF2B5EF4-FFF2-40B4-BE49-F238E27FC236}">
                <a16:creationId xmlns:a16="http://schemas.microsoft.com/office/drawing/2014/main" id="{D524239C-F30C-0A86-451E-BD447B3C70FD}"/>
              </a:ext>
            </a:extLst>
          </p:cNvPr>
          <p:cNvSpPr/>
          <p:nvPr/>
        </p:nvSpPr>
        <p:spPr>
          <a:xfrm>
            <a:off x="0" y="6295497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4" name="Hình chữ nhật 23">
            <a:extLst>
              <a:ext uri="{FF2B5EF4-FFF2-40B4-BE49-F238E27FC236}">
                <a16:creationId xmlns:a16="http://schemas.microsoft.com/office/drawing/2014/main" id="{2BBAF280-3BAF-4E21-BD58-B50C5CBF138B}"/>
              </a:ext>
            </a:extLst>
          </p:cNvPr>
          <p:cNvSpPr/>
          <p:nvPr/>
        </p:nvSpPr>
        <p:spPr>
          <a:xfrm>
            <a:off x="0" y="0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7" name="Tiêu đề 6">
            <a:extLst>
              <a:ext uri="{FF2B5EF4-FFF2-40B4-BE49-F238E27FC236}">
                <a16:creationId xmlns:a16="http://schemas.microsoft.com/office/drawing/2014/main" id="{C8BDBD6B-CEEF-D73E-7A69-BC6FD9FC21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4161980" cy="1600200"/>
          </a:xfrm>
        </p:spPr>
        <p:txBody>
          <a:bodyPr>
            <a:normAutofit/>
          </a:bodyPr>
          <a:lstStyle/>
          <a:p>
            <a:r>
              <a:rPr lang="vi-VN" sz="4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Khái niệm </a:t>
            </a:r>
            <a:r>
              <a:rPr lang="vi-VN" sz="40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Bit</a:t>
            </a:r>
            <a:endParaRPr lang="vi-VN" sz="40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Chỗ dành sẵn cho Nội dung 18" descr="Ảnh có chứa hình mẫu, minh họa&#10;&#10;Mô tả được tạo tự động">
            <a:extLst>
              <a:ext uri="{FF2B5EF4-FFF2-40B4-BE49-F238E27FC236}">
                <a16:creationId xmlns:a16="http://schemas.microsoft.com/office/drawing/2014/main" id="{CA964CD3-6888-ED6C-A707-4C5255AB68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9707" y="2261136"/>
            <a:ext cx="5149203" cy="1318196"/>
          </a:xfrm>
        </p:spPr>
      </p:pic>
      <p:sp>
        <p:nvSpPr>
          <p:cNvPr id="2" name="Chỗ dành sẵn cho Văn bản 1">
            <a:extLst>
              <a:ext uri="{FF2B5EF4-FFF2-40B4-BE49-F238E27FC236}">
                <a16:creationId xmlns:a16="http://schemas.microsoft.com/office/drawing/2014/main" id="{A6A9259C-2892-160D-44BB-49D92A91BC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399"/>
            <a:ext cx="3932237" cy="4212335"/>
          </a:xfrm>
        </p:spPr>
        <p:txBody>
          <a:bodyPr>
            <a:noAutofit/>
          </a:bodyPr>
          <a:lstStyle/>
          <a:p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Vẹt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Vẹt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đeo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thẻ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". Ban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bốn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Thẻ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bốn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Vẹt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đeo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bốn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thẻ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8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18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cầu</a:t>
            </a:r>
            <a:r>
              <a:rPr lang="en-US" sz="18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1: 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thẻ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thẻ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bốn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thẻ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1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êu</a:t>
            </a:r>
            <a:r>
              <a:rPr lang="en-US" sz="1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cầu</a:t>
            </a:r>
            <a:r>
              <a:rPr lang="en-US" sz="1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2: </a:t>
            </a:r>
            <a:r>
              <a:rPr lang="en-US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thẻ</a:t>
            </a:r>
            <a:r>
              <a:rPr lang="en-US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các</a:t>
            </a:r>
            <a:r>
              <a:rPr lang="en-US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các</a:t>
            </a:r>
            <a:r>
              <a:rPr lang="en-US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vẹt</a:t>
            </a:r>
            <a:r>
              <a:rPr lang="en-US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vi-VN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1800" dirty="0"/>
          </a:p>
        </p:txBody>
      </p:sp>
      <p:cxnSp>
        <p:nvCxnSpPr>
          <p:cNvPr id="13" name="Đường nối Thẳng 12">
            <a:extLst>
              <a:ext uri="{FF2B5EF4-FFF2-40B4-BE49-F238E27FC236}">
                <a16:creationId xmlns:a16="http://schemas.microsoft.com/office/drawing/2014/main" id="{A4919C5C-EC94-4F98-38E9-F9C6C8C0551F}"/>
              </a:ext>
            </a:extLst>
          </p:cNvPr>
          <p:cNvCxnSpPr>
            <a:cxnSpLocks/>
          </p:cNvCxnSpPr>
          <p:nvPr/>
        </p:nvCxnSpPr>
        <p:spPr>
          <a:xfrm>
            <a:off x="0" y="551687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Đường nối Thẳng 14">
            <a:extLst>
              <a:ext uri="{FF2B5EF4-FFF2-40B4-BE49-F238E27FC236}">
                <a16:creationId xmlns:a16="http://schemas.microsoft.com/office/drawing/2014/main" id="{16A17294-6301-D655-6E23-B9B60A26A872}"/>
              </a:ext>
            </a:extLst>
          </p:cNvPr>
          <p:cNvCxnSpPr>
            <a:cxnSpLocks/>
          </p:cNvCxnSpPr>
          <p:nvPr/>
        </p:nvCxnSpPr>
        <p:spPr>
          <a:xfrm>
            <a:off x="0" y="6288024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Hình tự do: Hình 17">
            <a:extLst>
              <a:ext uri="{FF2B5EF4-FFF2-40B4-BE49-F238E27FC236}">
                <a16:creationId xmlns:a16="http://schemas.microsoft.com/office/drawing/2014/main" id="{AE7F3169-C4C9-ADFE-0691-005C4DD94EFD}"/>
              </a:ext>
            </a:extLst>
          </p:cNvPr>
          <p:cNvSpPr/>
          <p:nvPr/>
        </p:nvSpPr>
        <p:spPr>
          <a:xfrm rot="10800000">
            <a:off x="0" y="577447"/>
            <a:ext cx="2898648" cy="1269630"/>
          </a:xfrm>
          <a:custGeom>
            <a:avLst/>
            <a:gdLst>
              <a:gd name="connsiteX0" fmla="*/ 0 w 2935224"/>
              <a:gd name="connsiteY0" fmla="*/ 2404872 h 2404872"/>
              <a:gd name="connsiteX1" fmla="*/ 539496 w 2935224"/>
              <a:gd name="connsiteY1" fmla="*/ 905256 h 2404872"/>
              <a:gd name="connsiteX2" fmla="*/ 1984248 w 2935224"/>
              <a:gd name="connsiteY2" fmla="*/ 1389888 h 2404872"/>
              <a:gd name="connsiteX3" fmla="*/ 2935224 w 2935224"/>
              <a:gd name="connsiteY3" fmla="*/ 0 h 2404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5224" h="2404872">
                <a:moveTo>
                  <a:pt x="0" y="2404872"/>
                </a:moveTo>
                <a:cubicBezTo>
                  <a:pt x="104394" y="1739646"/>
                  <a:pt x="208788" y="1074420"/>
                  <a:pt x="539496" y="905256"/>
                </a:cubicBezTo>
                <a:cubicBezTo>
                  <a:pt x="870204" y="736092"/>
                  <a:pt x="1584960" y="1540764"/>
                  <a:pt x="1984248" y="1389888"/>
                </a:cubicBezTo>
                <a:cubicBezTo>
                  <a:pt x="2383536" y="1239012"/>
                  <a:pt x="2753868" y="193548"/>
                  <a:pt x="2935224" y="0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AC9751C-5902-49E8-0524-A56B38B67F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1374" y="4183363"/>
            <a:ext cx="5153025" cy="96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Hình tự do: Hình 2">
            <a:extLst>
              <a:ext uri="{FF2B5EF4-FFF2-40B4-BE49-F238E27FC236}">
                <a16:creationId xmlns:a16="http://schemas.microsoft.com/office/drawing/2014/main" id="{52C3FD3F-B53F-ACA0-F1AE-6356924AC0FA}"/>
              </a:ext>
            </a:extLst>
          </p:cNvPr>
          <p:cNvSpPr/>
          <p:nvPr/>
        </p:nvSpPr>
        <p:spPr>
          <a:xfrm>
            <a:off x="10280904" y="551687"/>
            <a:ext cx="1911096" cy="3145536"/>
          </a:xfrm>
          <a:custGeom>
            <a:avLst/>
            <a:gdLst>
              <a:gd name="connsiteX0" fmla="*/ 1911096 w 1911096"/>
              <a:gd name="connsiteY0" fmla="*/ 3145536 h 3145536"/>
              <a:gd name="connsiteX1" fmla="*/ 694944 w 1911096"/>
              <a:gd name="connsiteY1" fmla="*/ 2368296 h 3145536"/>
              <a:gd name="connsiteX2" fmla="*/ 1161288 w 1911096"/>
              <a:gd name="connsiteY2" fmla="*/ 1600200 h 3145536"/>
              <a:gd name="connsiteX3" fmla="*/ 36576 w 1911096"/>
              <a:gd name="connsiteY3" fmla="*/ 1609344 h 3145536"/>
              <a:gd name="connsiteX4" fmla="*/ 722376 w 1911096"/>
              <a:gd name="connsiteY4" fmla="*/ 393192 h 3145536"/>
              <a:gd name="connsiteX5" fmla="*/ 0 w 1911096"/>
              <a:gd name="connsiteY5" fmla="*/ 0 h 3145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11096" h="3145536">
                <a:moveTo>
                  <a:pt x="1911096" y="3145536"/>
                </a:moveTo>
                <a:cubicBezTo>
                  <a:pt x="1365504" y="2885694"/>
                  <a:pt x="819912" y="2625852"/>
                  <a:pt x="694944" y="2368296"/>
                </a:cubicBezTo>
                <a:cubicBezTo>
                  <a:pt x="569976" y="2110740"/>
                  <a:pt x="1271016" y="1726692"/>
                  <a:pt x="1161288" y="1600200"/>
                </a:cubicBezTo>
                <a:cubicBezTo>
                  <a:pt x="1051560" y="1473708"/>
                  <a:pt x="109728" y="1810512"/>
                  <a:pt x="36576" y="1609344"/>
                </a:cubicBezTo>
                <a:cubicBezTo>
                  <a:pt x="-36576" y="1408176"/>
                  <a:pt x="728472" y="661416"/>
                  <a:pt x="722376" y="393192"/>
                </a:cubicBezTo>
                <a:cubicBezTo>
                  <a:pt x="716280" y="124968"/>
                  <a:pt x="64008" y="6096"/>
                  <a:pt x="0" y="0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4" name="Cung 3">
            <a:extLst>
              <a:ext uri="{FF2B5EF4-FFF2-40B4-BE49-F238E27FC236}">
                <a16:creationId xmlns:a16="http://schemas.microsoft.com/office/drawing/2014/main" id="{5C3D8EFF-4A46-CA7A-17D2-DFD12F8480D3}"/>
              </a:ext>
            </a:extLst>
          </p:cNvPr>
          <p:cNvSpPr/>
          <p:nvPr/>
        </p:nvSpPr>
        <p:spPr>
          <a:xfrm rot="17505980">
            <a:off x="8749062" y="5529536"/>
            <a:ext cx="4118421" cy="3791008"/>
          </a:xfrm>
          <a:prstGeom prst="arc">
            <a:avLst>
              <a:gd name="adj1" fmla="val 17109568"/>
              <a:gd name="adj2" fmla="val 1289939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4C77E6EF-1357-91FB-D062-ACD73A1A51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1374" y="4183362"/>
            <a:ext cx="5153025" cy="96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82141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AD3E5FC2-ADCD-3413-8103-D5F742C49A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66"/>
            <a:ext cx="12192000" cy="6848867"/>
          </a:xfrm>
          <a:prstGeom prst="rect">
            <a:avLst/>
          </a:prstGeom>
        </p:spPr>
      </p:pic>
      <p:sp>
        <p:nvSpPr>
          <p:cNvPr id="27" name="Hình chữ nhật 26">
            <a:extLst>
              <a:ext uri="{FF2B5EF4-FFF2-40B4-BE49-F238E27FC236}">
                <a16:creationId xmlns:a16="http://schemas.microsoft.com/office/drawing/2014/main" id="{D524239C-F30C-0A86-451E-BD447B3C70FD}"/>
              </a:ext>
            </a:extLst>
          </p:cNvPr>
          <p:cNvSpPr/>
          <p:nvPr/>
        </p:nvSpPr>
        <p:spPr>
          <a:xfrm>
            <a:off x="0" y="6295497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4" name="Hình chữ nhật 23">
            <a:extLst>
              <a:ext uri="{FF2B5EF4-FFF2-40B4-BE49-F238E27FC236}">
                <a16:creationId xmlns:a16="http://schemas.microsoft.com/office/drawing/2014/main" id="{2BBAF280-3BAF-4E21-BD58-B50C5CBF138B}"/>
              </a:ext>
            </a:extLst>
          </p:cNvPr>
          <p:cNvSpPr/>
          <p:nvPr/>
        </p:nvSpPr>
        <p:spPr>
          <a:xfrm>
            <a:off x="0" y="0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13" name="Đường nối Thẳng 12">
            <a:extLst>
              <a:ext uri="{FF2B5EF4-FFF2-40B4-BE49-F238E27FC236}">
                <a16:creationId xmlns:a16="http://schemas.microsoft.com/office/drawing/2014/main" id="{A4919C5C-EC94-4F98-38E9-F9C6C8C0551F}"/>
              </a:ext>
            </a:extLst>
          </p:cNvPr>
          <p:cNvCxnSpPr>
            <a:cxnSpLocks/>
          </p:cNvCxnSpPr>
          <p:nvPr/>
        </p:nvCxnSpPr>
        <p:spPr>
          <a:xfrm>
            <a:off x="0" y="551687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Đường nối Thẳng 14">
            <a:extLst>
              <a:ext uri="{FF2B5EF4-FFF2-40B4-BE49-F238E27FC236}">
                <a16:creationId xmlns:a16="http://schemas.microsoft.com/office/drawing/2014/main" id="{16A17294-6301-D655-6E23-B9B60A26A872}"/>
              </a:ext>
            </a:extLst>
          </p:cNvPr>
          <p:cNvCxnSpPr>
            <a:cxnSpLocks/>
          </p:cNvCxnSpPr>
          <p:nvPr/>
        </p:nvCxnSpPr>
        <p:spPr>
          <a:xfrm>
            <a:off x="0" y="6288024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êu đề 6">
            <a:extLst>
              <a:ext uri="{FF2B5EF4-FFF2-40B4-BE49-F238E27FC236}">
                <a16:creationId xmlns:a16="http://schemas.microsoft.com/office/drawing/2014/main" id="{0E0EB4F8-0D4C-9E30-A17B-23D827401D77}"/>
              </a:ext>
            </a:extLst>
          </p:cNvPr>
          <p:cNvSpPr txBox="1">
            <a:spLocks/>
          </p:cNvSpPr>
          <p:nvPr/>
        </p:nvSpPr>
        <p:spPr>
          <a:xfrm>
            <a:off x="511493" y="976459"/>
            <a:ext cx="3821619" cy="77955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Bit Là Gì ?</a:t>
            </a:r>
            <a:endParaRPr lang="vi-VN" sz="40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hỗ dành sẵn cho Văn bản 8">
            <a:extLst>
              <a:ext uri="{FF2B5EF4-FFF2-40B4-BE49-F238E27FC236}">
                <a16:creationId xmlns:a16="http://schemas.microsoft.com/office/drawing/2014/main" id="{51F60BA5-93FE-8F58-7F9F-978E376C0205}"/>
              </a:ext>
            </a:extLst>
          </p:cNvPr>
          <p:cNvSpPr txBox="1">
            <a:spLocks/>
          </p:cNvSpPr>
          <p:nvPr/>
        </p:nvSpPr>
        <p:spPr>
          <a:xfrm>
            <a:off x="511493" y="2058674"/>
            <a:ext cx="3932237" cy="38115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vi-VN" sz="1800" b="1" i="0" dirty="0" err="1">
                <a:solidFill>
                  <a:srgbClr val="1F1F1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Bit</a:t>
            </a:r>
            <a:r>
              <a:rPr lang="vi-VN" sz="1800" b="0" i="0" dirty="0">
                <a:solidFill>
                  <a:srgbClr val="1F1F1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là </a:t>
            </a:r>
            <a:r>
              <a:rPr lang="vi-VN" sz="1800" b="0" i="0" dirty="0">
                <a:solidFill>
                  <a:srgbClr val="040C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đơn vị nhỏ nhất </a:t>
            </a:r>
            <a:r>
              <a:rPr lang="vi-VN" sz="1800" dirty="0">
                <a:solidFill>
                  <a:srgbClr val="040C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để biểu diễn và lưu trữ thông tin</a:t>
            </a:r>
            <a:endParaRPr lang="en-US" sz="1800" b="0" i="0" dirty="0">
              <a:solidFill>
                <a:srgbClr val="040C2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1800" b="1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Bit</a:t>
            </a:r>
            <a:r>
              <a:rPr lang="vi-VN" sz="18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chỉ có thể nhận một trong hai trạng thái, kí hiệu là "0" và "1".</a:t>
            </a:r>
          </a:p>
          <a:p>
            <a:r>
              <a:rPr lang="vi-VN" sz="1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Thông tin thêm : </a:t>
            </a:r>
            <a:r>
              <a:rPr lang="vi-VN" sz="1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Byte</a:t>
            </a:r>
            <a:r>
              <a:rPr lang="vi-VN" sz="18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là đơn vị lưu trữ dữ liệu trong bộ nhớ máy tính, là một dãy số liền nhau của một số </a:t>
            </a:r>
            <a:r>
              <a:rPr lang="vi-VN" sz="1800" b="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bit</a:t>
            </a:r>
            <a:r>
              <a:rPr lang="vi-VN" sz="18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cố định, thường là 8 </a:t>
            </a:r>
            <a:r>
              <a:rPr lang="vi-VN" sz="1800" b="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bit</a:t>
            </a:r>
            <a:r>
              <a:rPr lang="vi-VN" sz="18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vi-VN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Hình ảnh 18" descr="Ảnh có chứa văn bản, Phông chữ, hàng, biểu đồ&#10;&#10;Mô tả được tạo tự động">
            <a:extLst>
              <a:ext uri="{FF2B5EF4-FFF2-40B4-BE49-F238E27FC236}">
                <a16:creationId xmlns:a16="http://schemas.microsoft.com/office/drawing/2014/main" id="{BF8E9912-50D9-632E-CE7A-53697C227F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112" y="1391050"/>
            <a:ext cx="6687551" cy="3710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3424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>
            <a:extLst>
              <a:ext uri="{FF2B5EF4-FFF2-40B4-BE49-F238E27FC236}">
                <a16:creationId xmlns:a16="http://schemas.microsoft.com/office/drawing/2014/main" id="{6FB3CA7D-A4DE-688C-35D2-9EA8E052FA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66"/>
            <a:ext cx="12192000" cy="6848867"/>
          </a:xfrm>
          <a:prstGeom prst="rect">
            <a:avLst/>
          </a:prstGeom>
        </p:spPr>
      </p:pic>
      <p:pic>
        <p:nvPicPr>
          <p:cNvPr id="16" name="Hình ảnh 15" descr="Ảnh có chứa hàng, ảnh chụp màn hình, biểu đồ, thiết kế&#10;&#10;Mô tả được tạo tự động">
            <a:extLst>
              <a:ext uri="{FF2B5EF4-FFF2-40B4-BE49-F238E27FC236}">
                <a16:creationId xmlns:a16="http://schemas.microsoft.com/office/drawing/2014/main" id="{0FDB876C-94BF-70FD-E3BF-0478C00692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285" y="2549814"/>
            <a:ext cx="7534275" cy="2676525"/>
          </a:xfrm>
          <a:prstGeom prst="rect">
            <a:avLst/>
          </a:prstGeom>
        </p:spPr>
      </p:pic>
      <p:pic>
        <p:nvPicPr>
          <p:cNvPr id="5" name="Hình ảnh 4" descr="Ảnh có chứa hàng, cái mắc áo&#10;&#10;Mô tả được tạo tự động">
            <a:extLst>
              <a:ext uri="{FF2B5EF4-FFF2-40B4-BE49-F238E27FC236}">
                <a16:creationId xmlns:a16="http://schemas.microsoft.com/office/drawing/2014/main" id="{82C278A2-6C1B-3F20-9634-69D8EC1CE7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15" y="3081557"/>
            <a:ext cx="5959671" cy="1096579"/>
          </a:xfrm>
          <a:prstGeom prst="rect">
            <a:avLst/>
          </a:prstGeom>
        </p:spPr>
      </p:pic>
      <p:sp>
        <p:nvSpPr>
          <p:cNvPr id="27" name="Hình chữ nhật 26">
            <a:extLst>
              <a:ext uri="{FF2B5EF4-FFF2-40B4-BE49-F238E27FC236}">
                <a16:creationId xmlns:a16="http://schemas.microsoft.com/office/drawing/2014/main" id="{D524239C-F30C-0A86-451E-BD447B3C70FD}"/>
              </a:ext>
            </a:extLst>
          </p:cNvPr>
          <p:cNvSpPr/>
          <p:nvPr/>
        </p:nvSpPr>
        <p:spPr>
          <a:xfrm>
            <a:off x="0" y="6295497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latin typeface="+mj-lt"/>
            </a:endParaRPr>
          </a:p>
        </p:txBody>
      </p:sp>
      <p:sp>
        <p:nvSpPr>
          <p:cNvPr id="24" name="Hình chữ nhật 23">
            <a:extLst>
              <a:ext uri="{FF2B5EF4-FFF2-40B4-BE49-F238E27FC236}">
                <a16:creationId xmlns:a16="http://schemas.microsoft.com/office/drawing/2014/main" id="{2BBAF280-3BAF-4E21-BD58-B50C5CBF138B}"/>
              </a:ext>
            </a:extLst>
          </p:cNvPr>
          <p:cNvSpPr/>
          <p:nvPr/>
        </p:nvSpPr>
        <p:spPr>
          <a:xfrm>
            <a:off x="0" y="0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latin typeface="+mj-lt"/>
            </a:endParaRPr>
          </a:p>
        </p:txBody>
      </p:sp>
      <p:cxnSp>
        <p:nvCxnSpPr>
          <p:cNvPr id="13" name="Đường nối Thẳng 12">
            <a:extLst>
              <a:ext uri="{FF2B5EF4-FFF2-40B4-BE49-F238E27FC236}">
                <a16:creationId xmlns:a16="http://schemas.microsoft.com/office/drawing/2014/main" id="{A4919C5C-EC94-4F98-38E9-F9C6C8C0551F}"/>
              </a:ext>
            </a:extLst>
          </p:cNvPr>
          <p:cNvCxnSpPr>
            <a:cxnSpLocks/>
          </p:cNvCxnSpPr>
          <p:nvPr/>
        </p:nvCxnSpPr>
        <p:spPr>
          <a:xfrm>
            <a:off x="0" y="551687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Đường nối Thẳng 14">
            <a:extLst>
              <a:ext uri="{FF2B5EF4-FFF2-40B4-BE49-F238E27FC236}">
                <a16:creationId xmlns:a16="http://schemas.microsoft.com/office/drawing/2014/main" id="{16A17294-6301-D655-6E23-B9B60A26A872}"/>
              </a:ext>
            </a:extLst>
          </p:cNvPr>
          <p:cNvCxnSpPr>
            <a:cxnSpLocks/>
          </p:cNvCxnSpPr>
          <p:nvPr/>
        </p:nvCxnSpPr>
        <p:spPr>
          <a:xfrm>
            <a:off x="0" y="6288024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êu đề 6">
            <a:extLst>
              <a:ext uri="{FF2B5EF4-FFF2-40B4-BE49-F238E27FC236}">
                <a16:creationId xmlns:a16="http://schemas.microsoft.com/office/drawing/2014/main" id="{0E0EB4F8-0D4C-9E30-A17B-23D827401D77}"/>
              </a:ext>
            </a:extLst>
          </p:cNvPr>
          <p:cNvSpPr txBox="1">
            <a:spLocks/>
          </p:cNvSpPr>
          <p:nvPr/>
        </p:nvSpPr>
        <p:spPr>
          <a:xfrm>
            <a:off x="216525" y="721305"/>
            <a:ext cx="6115449" cy="118603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</a:t>
            </a:r>
            <a:r>
              <a:rPr lang="en-US" sz="40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Biễu</a:t>
            </a:r>
            <a:r>
              <a:rPr lang="en-US" sz="4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Diễn</a:t>
            </a:r>
            <a:r>
              <a:rPr lang="en-US" sz="4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</a:t>
            </a:r>
            <a:r>
              <a:rPr lang="en-US" sz="4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̃ </a:t>
            </a:r>
            <a:r>
              <a:rPr lang="en-US" sz="40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Cái</a:t>
            </a:r>
            <a:r>
              <a:rPr lang="en-US" sz="4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Và Văn </a:t>
            </a:r>
            <a:r>
              <a:rPr lang="en-US" sz="40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Bản</a:t>
            </a:r>
            <a:r>
              <a:rPr lang="en-US" sz="4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Trong </a:t>
            </a:r>
            <a:r>
              <a:rPr lang="en-US" sz="40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Máy</a:t>
            </a:r>
            <a:r>
              <a:rPr lang="en-US" sz="4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Tính</a:t>
            </a:r>
            <a:endParaRPr lang="vi-VN" sz="40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hỗ dành sẵn cho Văn bản 8">
            <a:extLst>
              <a:ext uri="{FF2B5EF4-FFF2-40B4-BE49-F238E27FC236}">
                <a16:creationId xmlns:a16="http://schemas.microsoft.com/office/drawing/2014/main" id="{51F60BA5-93FE-8F58-7F9F-978E376C0205}"/>
              </a:ext>
            </a:extLst>
          </p:cNvPr>
          <p:cNvSpPr txBox="1">
            <a:spLocks/>
          </p:cNvSpPr>
          <p:nvPr/>
        </p:nvSpPr>
        <p:spPr>
          <a:xfrm>
            <a:off x="649167" y="1994109"/>
            <a:ext cx="3932237" cy="38115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1800" dirty="0">
                <a:latin typeface="+mj-lt"/>
                <a:cs typeface="Arial" panose="020B0604020202020204" pitchFamily="34" charset="0"/>
              </a:rPr>
              <a:t>“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Kí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tự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”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tên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gọi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bao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gồm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chữ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cái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,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chữ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số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,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dấu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cách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,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dấu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chính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tả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,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kí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hiệu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khác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en-US" sz="1800" dirty="0">
                <a:latin typeface="+mj-lt"/>
                <a:cs typeface="Arial" panose="020B0604020202020204" pitchFamily="34" charset="0"/>
              </a:rPr>
              <a:t>Trong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máy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tính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,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mỗi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kí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tự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được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biểu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diễn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bằng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một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dãy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bít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tương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ứng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xác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định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,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mỗi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văn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bản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được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biểu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diễn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bằng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một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+mj-lt"/>
                <a:cs typeface="Arial" panose="020B0604020202020204" pitchFamily="34" charset="0"/>
              </a:rPr>
              <a:t>dãy</a:t>
            </a:r>
            <a:r>
              <a:rPr lang="en-US" sz="1800" dirty="0">
                <a:latin typeface="+mj-lt"/>
                <a:cs typeface="Arial" panose="020B0604020202020204" pitchFamily="34" charset="0"/>
              </a:rPr>
              <a:t> bit.</a:t>
            </a:r>
          </a:p>
          <a:p>
            <a:pPr algn="just"/>
            <a:r>
              <a:rPr lang="vi-VN" sz="1800" b="0" i="0" dirty="0">
                <a:effectLst/>
                <a:latin typeface="+mj-lt"/>
                <a:cs typeface="Arial" panose="020B0604020202020204" pitchFamily="34" charset="0"/>
              </a:rPr>
              <a:t>Giống như với các chữ cái, người ta cũng biểu diễn mỗi kí tự là chữ cái bằng một dãy </a:t>
            </a:r>
            <a:r>
              <a:rPr lang="vi-VN" sz="1800" b="1" i="0" dirty="0" err="1">
                <a:effectLst/>
                <a:latin typeface="+mj-lt"/>
                <a:cs typeface="Arial" panose="020B0604020202020204" pitchFamily="34" charset="0"/>
              </a:rPr>
              <a:t>Bit</a:t>
            </a:r>
            <a:r>
              <a:rPr lang="vi-VN" sz="1800" b="0" i="0" dirty="0">
                <a:effectLst/>
                <a:latin typeface="+mj-lt"/>
                <a:cs typeface="Arial" panose="020B0604020202020204" pitchFamily="34" charset="0"/>
              </a:rPr>
              <a:t> xác định; hai kí tự khác nhau thì biểu diễn bằng hai dãy </a:t>
            </a:r>
            <a:r>
              <a:rPr lang="vi-VN" sz="1800" b="1" i="0" dirty="0" err="1">
                <a:effectLst/>
                <a:latin typeface="+mj-lt"/>
                <a:cs typeface="Arial" panose="020B0604020202020204" pitchFamily="34" charset="0"/>
              </a:rPr>
              <a:t>Bit</a:t>
            </a:r>
            <a:r>
              <a:rPr lang="vi-VN" sz="1800" b="0" i="0" dirty="0">
                <a:effectLst/>
                <a:latin typeface="+mj-lt"/>
                <a:cs typeface="Arial" panose="020B0604020202020204" pitchFamily="34" charset="0"/>
              </a:rPr>
              <a:t> khác nhau.</a:t>
            </a:r>
          </a:p>
          <a:p>
            <a:pPr marL="0" indent="0">
              <a:buNone/>
            </a:pPr>
            <a:endParaRPr lang="vi-VN" sz="1800" i="1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3" name="Hình ảnh 2" descr="Ảnh có chứa văn bản, ảnh chụp màn hình, số, đen và trắng&#10;&#10;Mô tả được tạo tự động">
            <a:extLst>
              <a:ext uri="{FF2B5EF4-FFF2-40B4-BE49-F238E27FC236}">
                <a16:creationId xmlns:a16="http://schemas.microsoft.com/office/drawing/2014/main" id="{5A6D155E-8906-2BE5-DFFB-9E4DDE1980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5170" y="541407"/>
            <a:ext cx="2295408" cy="5727005"/>
          </a:xfrm>
          <a:prstGeom prst="rect">
            <a:avLst/>
          </a:prstGeom>
        </p:spPr>
      </p:pic>
      <p:sp>
        <p:nvSpPr>
          <p:cNvPr id="19" name="Hình chữ nhật: Góc Tròn 18">
            <a:extLst>
              <a:ext uri="{FF2B5EF4-FFF2-40B4-BE49-F238E27FC236}">
                <a16:creationId xmlns:a16="http://schemas.microsoft.com/office/drawing/2014/main" id="{C4F68C6B-2214-86A8-49FB-D0AFB2204F87}"/>
              </a:ext>
            </a:extLst>
          </p:cNvPr>
          <p:cNvSpPr/>
          <p:nvPr/>
        </p:nvSpPr>
        <p:spPr>
          <a:xfrm>
            <a:off x="478838" y="2190307"/>
            <a:ext cx="2912948" cy="1041161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Văn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bản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trong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máy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tính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bao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gồm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những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thành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phần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nào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?</a:t>
            </a:r>
          </a:p>
        </p:txBody>
      </p:sp>
      <p:cxnSp>
        <p:nvCxnSpPr>
          <p:cNvPr id="21" name="Đường kết nối Mũi tên Thẳng 20">
            <a:extLst>
              <a:ext uri="{FF2B5EF4-FFF2-40B4-BE49-F238E27FC236}">
                <a16:creationId xmlns:a16="http://schemas.microsoft.com/office/drawing/2014/main" id="{CAE2804E-4E02-5279-97DF-41AA6D0233A9}"/>
              </a:ext>
            </a:extLst>
          </p:cNvPr>
          <p:cNvCxnSpPr>
            <a:stCxn id="19" idx="3"/>
          </p:cNvCxnSpPr>
          <p:nvPr/>
        </p:nvCxnSpPr>
        <p:spPr>
          <a:xfrm>
            <a:off x="3391786" y="2710888"/>
            <a:ext cx="989714" cy="6338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Hình chữ nhật: Góc Tròn 21">
            <a:extLst>
              <a:ext uri="{FF2B5EF4-FFF2-40B4-BE49-F238E27FC236}">
                <a16:creationId xmlns:a16="http://schemas.microsoft.com/office/drawing/2014/main" id="{0FC1F3BB-C145-DEBB-C917-91C990A1AC68}"/>
              </a:ext>
            </a:extLst>
          </p:cNvPr>
          <p:cNvSpPr/>
          <p:nvPr/>
        </p:nvSpPr>
        <p:spPr>
          <a:xfrm>
            <a:off x="4381499" y="2190307"/>
            <a:ext cx="3733273" cy="1084221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Bao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gồm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chữ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cái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chữ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số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dấu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cách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dấu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chính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tả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kí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hiệu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khác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- đ</a:t>
            </a:r>
            <a:r>
              <a:rPr lang="vi-VN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ư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ợc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gọi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chung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là kí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hiệu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3" name="Hình Bầu dục 22">
            <a:extLst>
              <a:ext uri="{FF2B5EF4-FFF2-40B4-BE49-F238E27FC236}">
                <a16:creationId xmlns:a16="http://schemas.microsoft.com/office/drawing/2014/main" id="{B75722BF-8134-D8FD-8F62-E93CA971D869}"/>
              </a:ext>
            </a:extLst>
          </p:cNvPr>
          <p:cNvSpPr/>
          <p:nvPr/>
        </p:nvSpPr>
        <p:spPr>
          <a:xfrm>
            <a:off x="56557" y="3763212"/>
            <a:ext cx="2954745" cy="2005682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Cho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biết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chữ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cái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và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văn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bản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trong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máy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tính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được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biểu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diễn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như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thế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nào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?</a:t>
            </a:r>
          </a:p>
        </p:txBody>
      </p:sp>
      <p:cxnSp>
        <p:nvCxnSpPr>
          <p:cNvPr id="25" name="Đường kết nối Mũi tên Thẳng 24">
            <a:extLst>
              <a:ext uri="{FF2B5EF4-FFF2-40B4-BE49-F238E27FC236}">
                <a16:creationId xmlns:a16="http://schemas.microsoft.com/office/drawing/2014/main" id="{E10E861E-6A73-D65C-292E-8DF0313FE6BB}"/>
              </a:ext>
            </a:extLst>
          </p:cNvPr>
          <p:cNvCxnSpPr/>
          <p:nvPr/>
        </p:nvCxnSpPr>
        <p:spPr>
          <a:xfrm>
            <a:off x="3011302" y="4865897"/>
            <a:ext cx="141074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Hình Bầu dục 25">
            <a:extLst>
              <a:ext uri="{FF2B5EF4-FFF2-40B4-BE49-F238E27FC236}">
                <a16:creationId xmlns:a16="http://schemas.microsoft.com/office/drawing/2014/main" id="{8DCD05D6-9841-C241-C85E-6E03046BB72D}"/>
              </a:ext>
            </a:extLst>
          </p:cNvPr>
          <p:cNvSpPr/>
          <p:nvPr/>
        </p:nvSpPr>
        <p:spPr>
          <a:xfrm>
            <a:off x="4422051" y="3916998"/>
            <a:ext cx="3182283" cy="1906837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Chữ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cái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và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văn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bản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trong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máy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tính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được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biểu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diễn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bằng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một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dãy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bit.</a:t>
            </a:r>
          </a:p>
        </p:txBody>
      </p:sp>
      <p:sp>
        <p:nvSpPr>
          <p:cNvPr id="30" name="Hộp Văn bản 29">
            <a:extLst>
              <a:ext uri="{FF2B5EF4-FFF2-40B4-BE49-F238E27FC236}">
                <a16:creationId xmlns:a16="http://schemas.microsoft.com/office/drawing/2014/main" id="{E5B5AE3F-875B-EC26-0D98-3755781547A7}"/>
              </a:ext>
            </a:extLst>
          </p:cNvPr>
          <p:cNvSpPr txBox="1"/>
          <p:nvPr/>
        </p:nvSpPr>
        <p:spPr>
          <a:xfrm>
            <a:off x="621051" y="1965039"/>
            <a:ext cx="61912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vi-VN" b="1" i="0" dirty="0">
                <a:effectLst/>
                <a:latin typeface="+mj-lt"/>
                <a:cs typeface="Arial" panose="020B0604020202020204" pitchFamily="34" charset="0"/>
              </a:rPr>
              <a:t>Ví dụ. </a:t>
            </a:r>
            <a:r>
              <a:rPr lang="vi-VN" b="0" i="0" dirty="0">
                <a:effectLst/>
                <a:latin typeface="+mj-lt"/>
                <a:cs typeface="Arial" panose="020B0604020202020204" pitchFamily="34" charset="0"/>
              </a:rPr>
              <a:t>Chữ cái A được biểu diễn bởi dãy 1000001, chữ cái B được biểu diễn bởi dãy 1000010.</a:t>
            </a:r>
          </a:p>
        </p:txBody>
      </p:sp>
    </p:spTree>
    <p:extLst>
      <p:ext uri="{BB962C8B-B14F-4D97-AF65-F5344CB8AC3E}">
        <p14:creationId xmlns:p14="http://schemas.microsoft.com/office/powerpoint/2010/main" val="17242304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9" grpId="0" animBg="1"/>
      <p:bldP spid="19" grpId="1" animBg="1"/>
      <p:bldP spid="22" grpId="0" animBg="1"/>
      <p:bldP spid="22" grpId="1" animBg="1"/>
      <p:bldP spid="23" grpId="0" animBg="1"/>
      <p:bldP spid="23" grpId="1" animBg="1"/>
      <p:bldP spid="26" grpId="0" animBg="1"/>
      <p:bldP spid="26" grpId="1" animBg="1"/>
      <p:bldP spid="30" grpId="0"/>
      <p:bldP spid="3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3DF13DFE-4C08-87B1-A942-DE9A1DEDF6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743"/>
            <a:ext cx="12192000" cy="6842514"/>
          </a:xfrm>
          <a:prstGeom prst="rect">
            <a:avLst/>
          </a:prstGeom>
        </p:spPr>
      </p:pic>
      <p:pic>
        <p:nvPicPr>
          <p:cNvPr id="19" name="Hình ảnh 18" descr="Ảnh có chứa Mặt người, người, Tai nghe, son môi&#10;&#10;Mô tả được tạo tự động">
            <a:extLst>
              <a:ext uri="{FF2B5EF4-FFF2-40B4-BE49-F238E27FC236}">
                <a16:creationId xmlns:a16="http://schemas.microsoft.com/office/drawing/2014/main" id="{376A993A-6500-6576-E5DD-69C062D10A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56" y="1415242"/>
            <a:ext cx="6762750" cy="4200525"/>
          </a:xfrm>
          <a:prstGeom prst="rect">
            <a:avLst/>
          </a:prstGeom>
        </p:spPr>
      </p:pic>
      <p:pic>
        <p:nvPicPr>
          <p:cNvPr id="17" name="Hình ảnh 16" descr="Ảnh có chứa trong nhà, đồ phụ tùng, người, Camera &amp; ống kính&#10;&#10;Mô tả được tạo tự động">
            <a:extLst>
              <a:ext uri="{FF2B5EF4-FFF2-40B4-BE49-F238E27FC236}">
                <a16:creationId xmlns:a16="http://schemas.microsoft.com/office/drawing/2014/main" id="{E51E0E98-897B-14F7-4461-084E0EADDB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086" y="1796720"/>
            <a:ext cx="5715000" cy="3810000"/>
          </a:xfrm>
          <a:prstGeom prst="rect">
            <a:avLst/>
          </a:prstGeom>
        </p:spPr>
      </p:pic>
      <p:sp>
        <p:nvSpPr>
          <p:cNvPr id="27" name="Hình chữ nhật 26">
            <a:extLst>
              <a:ext uri="{FF2B5EF4-FFF2-40B4-BE49-F238E27FC236}">
                <a16:creationId xmlns:a16="http://schemas.microsoft.com/office/drawing/2014/main" id="{D524239C-F30C-0A86-451E-BD447B3C70FD}"/>
              </a:ext>
            </a:extLst>
          </p:cNvPr>
          <p:cNvSpPr/>
          <p:nvPr/>
        </p:nvSpPr>
        <p:spPr>
          <a:xfrm>
            <a:off x="0" y="6295497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latin typeface="+mj-lt"/>
            </a:endParaRPr>
          </a:p>
        </p:txBody>
      </p:sp>
      <p:sp>
        <p:nvSpPr>
          <p:cNvPr id="24" name="Hình chữ nhật 23">
            <a:extLst>
              <a:ext uri="{FF2B5EF4-FFF2-40B4-BE49-F238E27FC236}">
                <a16:creationId xmlns:a16="http://schemas.microsoft.com/office/drawing/2014/main" id="{2BBAF280-3BAF-4E21-BD58-B50C5CBF138B}"/>
              </a:ext>
            </a:extLst>
          </p:cNvPr>
          <p:cNvSpPr/>
          <p:nvPr/>
        </p:nvSpPr>
        <p:spPr>
          <a:xfrm>
            <a:off x="0" y="0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latin typeface="+mj-lt"/>
            </a:endParaRPr>
          </a:p>
        </p:txBody>
      </p:sp>
      <p:cxnSp>
        <p:nvCxnSpPr>
          <p:cNvPr id="13" name="Đường nối Thẳng 12">
            <a:extLst>
              <a:ext uri="{FF2B5EF4-FFF2-40B4-BE49-F238E27FC236}">
                <a16:creationId xmlns:a16="http://schemas.microsoft.com/office/drawing/2014/main" id="{A4919C5C-EC94-4F98-38E9-F9C6C8C0551F}"/>
              </a:ext>
            </a:extLst>
          </p:cNvPr>
          <p:cNvCxnSpPr>
            <a:cxnSpLocks/>
          </p:cNvCxnSpPr>
          <p:nvPr/>
        </p:nvCxnSpPr>
        <p:spPr>
          <a:xfrm>
            <a:off x="0" y="551687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Đường nối Thẳng 14">
            <a:extLst>
              <a:ext uri="{FF2B5EF4-FFF2-40B4-BE49-F238E27FC236}">
                <a16:creationId xmlns:a16="http://schemas.microsoft.com/office/drawing/2014/main" id="{16A17294-6301-D655-6E23-B9B60A26A872}"/>
              </a:ext>
            </a:extLst>
          </p:cNvPr>
          <p:cNvCxnSpPr>
            <a:cxnSpLocks/>
          </p:cNvCxnSpPr>
          <p:nvPr/>
        </p:nvCxnSpPr>
        <p:spPr>
          <a:xfrm>
            <a:off x="0" y="6288024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êu đề 6">
            <a:extLst>
              <a:ext uri="{FF2B5EF4-FFF2-40B4-BE49-F238E27FC236}">
                <a16:creationId xmlns:a16="http://schemas.microsoft.com/office/drawing/2014/main" id="{0E0EB4F8-0D4C-9E30-A17B-23D827401D77}"/>
              </a:ext>
            </a:extLst>
          </p:cNvPr>
          <p:cNvSpPr txBox="1">
            <a:spLocks/>
          </p:cNvSpPr>
          <p:nvPr/>
        </p:nvSpPr>
        <p:spPr>
          <a:xfrm>
            <a:off x="6607493" y="1206331"/>
            <a:ext cx="5584507" cy="118603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III. </a:t>
            </a:r>
            <a:r>
              <a:rPr lang="en-US" sz="40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Sô</a:t>
            </a:r>
            <a:r>
              <a:rPr lang="en-US" sz="4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́ </a:t>
            </a:r>
            <a:r>
              <a:rPr lang="en-US" sz="40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Hóa</a:t>
            </a:r>
            <a:r>
              <a:rPr lang="en-US" sz="4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Văn </a:t>
            </a:r>
            <a:r>
              <a:rPr lang="en-US" sz="40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Bản</a:t>
            </a:r>
            <a:r>
              <a:rPr lang="en-US" sz="4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0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Hình</a:t>
            </a:r>
            <a:r>
              <a:rPr lang="en-US" sz="4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Ảnh</a:t>
            </a:r>
            <a:r>
              <a:rPr lang="en-US" sz="4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0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Âm</a:t>
            </a:r>
            <a:r>
              <a:rPr lang="en-US" sz="4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Thanh</a:t>
            </a:r>
            <a:endParaRPr lang="vi-VN" sz="40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hỗ dành sẵn cho Văn bản 8">
            <a:extLst>
              <a:ext uri="{FF2B5EF4-FFF2-40B4-BE49-F238E27FC236}">
                <a16:creationId xmlns:a16="http://schemas.microsoft.com/office/drawing/2014/main" id="{51F60BA5-93FE-8F58-7F9F-978E376C0205}"/>
              </a:ext>
            </a:extLst>
          </p:cNvPr>
          <p:cNvSpPr txBox="1">
            <a:spLocks/>
          </p:cNvSpPr>
          <p:nvPr/>
        </p:nvSpPr>
        <p:spPr>
          <a:xfrm>
            <a:off x="7241672" y="4165678"/>
            <a:ext cx="3932237" cy="10543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vi-VN" sz="1800" dirty="0">
                <a:latin typeface="+mj-lt"/>
              </a:rPr>
              <a:t>“</a:t>
            </a:r>
            <a:r>
              <a:rPr lang="vi-VN" sz="1800" b="1" dirty="0">
                <a:latin typeface="+mj-lt"/>
              </a:rPr>
              <a:t>Dữ liệu số </a:t>
            </a:r>
            <a:r>
              <a:rPr lang="vi-VN" sz="1800" b="1" dirty="0" err="1">
                <a:latin typeface="+mj-lt"/>
              </a:rPr>
              <a:t>hoá</a:t>
            </a:r>
            <a:r>
              <a:rPr lang="vi-VN" sz="1800" dirty="0">
                <a:latin typeface="+mj-lt"/>
              </a:rPr>
              <a:t>” hay ngắn gọn “</a:t>
            </a:r>
            <a:r>
              <a:rPr lang="vi-VN" sz="1800" b="1" dirty="0">
                <a:latin typeface="+mj-lt"/>
              </a:rPr>
              <a:t>dữ liệu số</a:t>
            </a:r>
            <a:r>
              <a:rPr lang="vi-VN" sz="1800" dirty="0">
                <a:latin typeface="+mj-lt"/>
              </a:rPr>
              <a:t>” là tên gọi chung cho dữ liệu đã được chuyển thành dãy </a:t>
            </a:r>
            <a:r>
              <a:rPr lang="vi-VN" sz="1800" b="1" dirty="0" err="1">
                <a:latin typeface="+mj-lt"/>
              </a:rPr>
              <a:t>Bit</a:t>
            </a:r>
            <a:r>
              <a:rPr lang="vi-VN" sz="1800" dirty="0">
                <a:latin typeface="+mj-lt"/>
              </a:rPr>
              <a:t> để máy tính có thể xử lí.</a:t>
            </a:r>
            <a:br>
              <a:rPr lang="vi-VN" sz="1800" dirty="0">
                <a:latin typeface="+mj-lt"/>
              </a:rPr>
            </a:br>
            <a:endParaRPr lang="vi-VN" sz="1800" i="1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7" name="Hình ảnh 6" descr="Ảnh có chứa văn bản, người, Điện thoại di động, Thiết bị liên lạc di động&#10;&#10;Mô tả được tạo tự động">
            <a:extLst>
              <a:ext uri="{FF2B5EF4-FFF2-40B4-BE49-F238E27FC236}">
                <a16:creationId xmlns:a16="http://schemas.microsoft.com/office/drawing/2014/main" id="{FEC18557-5C65-1BE9-C46F-BB831D3000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854" y="2143274"/>
            <a:ext cx="4984954" cy="3475837"/>
          </a:xfrm>
          <a:prstGeom prst="rect">
            <a:avLst/>
          </a:prstGeom>
        </p:spPr>
      </p:pic>
      <p:sp>
        <p:nvSpPr>
          <p:cNvPr id="8" name="Chỗ dành sẵn cho Văn bản 8">
            <a:extLst>
              <a:ext uri="{FF2B5EF4-FFF2-40B4-BE49-F238E27FC236}">
                <a16:creationId xmlns:a16="http://schemas.microsoft.com/office/drawing/2014/main" id="{37230A1F-6A89-2C00-E0BE-58655C299D0C}"/>
              </a:ext>
            </a:extLst>
          </p:cNvPr>
          <p:cNvSpPr txBox="1">
            <a:spLocks/>
          </p:cNvSpPr>
          <p:nvPr/>
        </p:nvSpPr>
        <p:spPr>
          <a:xfrm>
            <a:off x="7241673" y="2945813"/>
            <a:ext cx="3932237" cy="6830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vi-VN" sz="1800" b="1" dirty="0">
                <a:latin typeface="+mj-lt"/>
              </a:rPr>
              <a:t>Số hóa hình ảnh </a:t>
            </a:r>
            <a:r>
              <a:rPr lang="vi-VN" sz="1800" dirty="0">
                <a:latin typeface="+mj-lt"/>
              </a:rPr>
              <a:t>là việc chuyển hình ảnh thành dãy </a:t>
            </a:r>
            <a:r>
              <a:rPr lang="vi-VN" sz="1800" b="1" dirty="0" err="1">
                <a:latin typeface="+mj-lt"/>
              </a:rPr>
              <a:t>Bit</a:t>
            </a:r>
            <a:r>
              <a:rPr lang="vi-VN" sz="1800" b="1" dirty="0">
                <a:latin typeface="+mj-lt"/>
              </a:rPr>
              <a:t>.</a:t>
            </a:r>
            <a:r>
              <a:rPr lang="vi-VN" sz="1800" dirty="0">
                <a:latin typeface="+mj-lt"/>
              </a:rPr>
              <a:t/>
            </a:r>
            <a:br>
              <a:rPr lang="vi-VN" sz="1800" dirty="0">
                <a:latin typeface="+mj-lt"/>
              </a:rPr>
            </a:br>
            <a:endParaRPr lang="vi-VN" sz="1800" i="1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9" name="Chỗ dành sẵn cho Văn bản 8">
            <a:extLst>
              <a:ext uri="{FF2B5EF4-FFF2-40B4-BE49-F238E27FC236}">
                <a16:creationId xmlns:a16="http://schemas.microsoft.com/office/drawing/2014/main" id="{33D1BB29-3E91-42CA-8E80-3CFAE1DA64D5}"/>
              </a:ext>
            </a:extLst>
          </p:cNvPr>
          <p:cNvSpPr txBox="1">
            <a:spLocks/>
          </p:cNvSpPr>
          <p:nvPr/>
        </p:nvSpPr>
        <p:spPr>
          <a:xfrm>
            <a:off x="7241674" y="2375329"/>
            <a:ext cx="3932237" cy="5699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vi-VN" sz="1800" b="1" dirty="0">
                <a:latin typeface="+mj-lt"/>
              </a:rPr>
              <a:t>Số hóa văn bản </a:t>
            </a:r>
            <a:r>
              <a:rPr lang="vi-VN" sz="1800" dirty="0">
                <a:latin typeface="+mj-lt"/>
              </a:rPr>
              <a:t>là việc chuyển văn bản thành dãy </a:t>
            </a:r>
            <a:r>
              <a:rPr lang="vi-VN" sz="1800" b="1" dirty="0" err="1">
                <a:latin typeface="+mj-lt"/>
              </a:rPr>
              <a:t>Bit</a:t>
            </a:r>
            <a:r>
              <a:rPr lang="vi-VN" sz="1800" dirty="0">
                <a:latin typeface="+mj-lt"/>
              </a:rPr>
              <a:t>..</a:t>
            </a:r>
            <a:br>
              <a:rPr lang="vi-VN" sz="1800" dirty="0">
                <a:latin typeface="+mj-lt"/>
              </a:rPr>
            </a:br>
            <a:endParaRPr lang="vi-VN" sz="1800" i="1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11" name="Chỗ dành sẵn cho Văn bản 8">
            <a:extLst>
              <a:ext uri="{FF2B5EF4-FFF2-40B4-BE49-F238E27FC236}">
                <a16:creationId xmlns:a16="http://schemas.microsoft.com/office/drawing/2014/main" id="{DA22F28A-04FA-A83F-662F-FD7D659F1DC7}"/>
              </a:ext>
            </a:extLst>
          </p:cNvPr>
          <p:cNvSpPr txBox="1">
            <a:spLocks/>
          </p:cNvSpPr>
          <p:nvPr/>
        </p:nvSpPr>
        <p:spPr>
          <a:xfrm>
            <a:off x="7241672" y="3545500"/>
            <a:ext cx="3932237" cy="64483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vi-VN" sz="1800" b="1" dirty="0">
                <a:latin typeface="+mj-lt"/>
              </a:rPr>
              <a:t>Số </a:t>
            </a:r>
            <a:r>
              <a:rPr lang="vi-VN" sz="1800" b="1" dirty="0" err="1">
                <a:latin typeface="+mj-lt"/>
              </a:rPr>
              <a:t>hoá</a:t>
            </a:r>
            <a:r>
              <a:rPr lang="vi-VN" sz="1800" b="1" dirty="0">
                <a:latin typeface="+mj-lt"/>
              </a:rPr>
              <a:t> âm thanh </a:t>
            </a:r>
            <a:r>
              <a:rPr lang="vi-VN" sz="1800" dirty="0">
                <a:latin typeface="+mj-lt"/>
              </a:rPr>
              <a:t>là việc chuyển đoạn âm thanh thành dãy </a:t>
            </a:r>
            <a:r>
              <a:rPr lang="vi-VN" sz="1800" b="1" dirty="0" err="1">
                <a:latin typeface="+mj-lt"/>
              </a:rPr>
              <a:t>Bit</a:t>
            </a:r>
            <a:r>
              <a:rPr lang="vi-VN" sz="1800" b="1" dirty="0">
                <a:latin typeface="+mj-lt"/>
              </a:rPr>
              <a:t>.</a:t>
            </a:r>
          </a:p>
          <a:p>
            <a:pPr marL="0" indent="0">
              <a:buNone/>
            </a:pPr>
            <a:r>
              <a:rPr lang="vi-VN" sz="1800" dirty="0">
                <a:latin typeface="+mj-lt"/>
              </a:rPr>
              <a:t/>
            </a:r>
            <a:br>
              <a:rPr lang="vi-VN" sz="1800" dirty="0">
                <a:latin typeface="+mj-lt"/>
              </a:rPr>
            </a:br>
            <a:endParaRPr lang="vi-VN" sz="1800" i="1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23" name="Hình ảnh 22" descr="Ảnh có chứa phim hoạt hình, hình mẫu, hình vẽ, Phim hoạt hình&#10;&#10;Mô tả được tạo tự động">
            <a:extLst>
              <a:ext uri="{FF2B5EF4-FFF2-40B4-BE49-F238E27FC236}">
                <a16:creationId xmlns:a16="http://schemas.microsoft.com/office/drawing/2014/main" id="{6BB9889B-C6C9-FFEF-CB5E-495812BD0D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7663" y="2790098"/>
            <a:ext cx="3429000" cy="3429000"/>
          </a:xfrm>
          <a:prstGeom prst="rect">
            <a:avLst/>
          </a:prstGeom>
        </p:spPr>
      </p:pic>
      <p:sp>
        <p:nvSpPr>
          <p:cNvPr id="25" name="Bong bóng Ý nghĩ: Hình đám mây 24">
            <a:extLst>
              <a:ext uri="{FF2B5EF4-FFF2-40B4-BE49-F238E27FC236}">
                <a16:creationId xmlns:a16="http://schemas.microsoft.com/office/drawing/2014/main" id="{530BC58C-BC08-68E6-84E5-F54A51AEDB14}"/>
              </a:ext>
            </a:extLst>
          </p:cNvPr>
          <p:cNvSpPr/>
          <p:nvPr/>
        </p:nvSpPr>
        <p:spPr>
          <a:xfrm>
            <a:off x="1320162" y="764297"/>
            <a:ext cx="4458338" cy="2115254"/>
          </a:xfrm>
          <a:prstGeom prst="cloudCallout">
            <a:avLst>
              <a:gd name="adj1" fmla="val -2424"/>
              <a:gd name="adj2" fmla="val 8471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>
                <a:latin typeface="+mj-lt"/>
              </a:rPr>
              <a:t>Số hóa văn bản, số hóa âm thanh, số hóa hình ảnh là gì ?</a:t>
            </a:r>
          </a:p>
          <a:p>
            <a:pPr algn="ctr"/>
            <a:r>
              <a:rPr lang="vi-VN" dirty="0">
                <a:latin typeface="+mj-lt"/>
              </a:rPr>
              <a:t>Thế nào là số hóa dữ liệu ?</a:t>
            </a:r>
          </a:p>
        </p:txBody>
      </p:sp>
      <p:pic>
        <p:nvPicPr>
          <p:cNvPr id="29" name="Hình ảnh 28" descr="Ảnh có chứa văn bản, máy tính, sách, ảnh chụp màn hình&#10;&#10;Mô tả được tạo tự động">
            <a:extLst>
              <a:ext uri="{FF2B5EF4-FFF2-40B4-BE49-F238E27FC236}">
                <a16:creationId xmlns:a16="http://schemas.microsoft.com/office/drawing/2014/main" id="{87A9750D-4339-1654-9453-05023AFBD08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59" y="2483330"/>
            <a:ext cx="6200526" cy="2803052"/>
          </a:xfrm>
          <a:prstGeom prst="rect">
            <a:avLst/>
          </a:prstGeom>
        </p:spPr>
      </p:pic>
      <p:pic>
        <p:nvPicPr>
          <p:cNvPr id="30" name="Picture 8" descr="Cover">
            <a:extLst>
              <a:ext uri="{FF2B5EF4-FFF2-40B4-BE49-F238E27FC236}">
                <a16:creationId xmlns:a16="http://schemas.microsoft.com/office/drawing/2014/main" id="{4422A309-2D91-01B4-A7BB-BD76C79B49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7591" y="3216278"/>
            <a:ext cx="3107267" cy="242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7" descr="Cover">
            <a:extLst>
              <a:ext uri="{FF2B5EF4-FFF2-40B4-BE49-F238E27FC236}">
                <a16:creationId xmlns:a16="http://schemas.microsoft.com/office/drawing/2014/main" id="{4F8780E3-EA76-CA62-DAF1-90A56F0F9A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358" y="3216278"/>
            <a:ext cx="2849032" cy="255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6" descr="Cover">
            <a:extLst>
              <a:ext uri="{FF2B5EF4-FFF2-40B4-BE49-F238E27FC236}">
                <a16:creationId xmlns:a16="http://schemas.microsoft.com/office/drawing/2014/main" id="{B5DCD85F-9DBD-6EDA-F98D-4B33AB7AFF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7591" y="1747841"/>
            <a:ext cx="3107267" cy="2354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5" descr="Cover">
            <a:extLst>
              <a:ext uri="{FF2B5EF4-FFF2-40B4-BE49-F238E27FC236}">
                <a16:creationId xmlns:a16="http://schemas.microsoft.com/office/drawing/2014/main" id="{B15691ED-B615-8E41-ED49-68BAC1F334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658" y="1747841"/>
            <a:ext cx="3026833" cy="23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Cover">
            <a:extLst>
              <a:ext uri="{FF2B5EF4-FFF2-40B4-BE49-F238E27FC236}">
                <a16:creationId xmlns:a16="http://schemas.microsoft.com/office/drawing/2014/main" id="{9D85A002-DF50-3BB2-A338-98A293BD84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358" y="2651129"/>
            <a:ext cx="2705100" cy="1778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Rectangle 1">
            <a:extLst>
              <a:ext uri="{FF2B5EF4-FFF2-40B4-BE49-F238E27FC236}">
                <a16:creationId xmlns:a16="http://schemas.microsoft.com/office/drawing/2014/main" id="{8A4D9334-C1DA-C39E-DCF7-855FD51C0BCD}"/>
              </a:ext>
            </a:extLst>
          </p:cNvPr>
          <p:cNvSpPr/>
          <p:nvPr/>
        </p:nvSpPr>
        <p:spPr>
          <a:xfrm>
            <a:off x="8180486" y="1693720"/>
            <a:ext cx="3306233" cy="120032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vi-VN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Là việc chuyển đoạn âm thanh thành dãy bit. Kết quả số hóa một đoạn âm thanh là một “âm thanh số”. </a:t>
            </a:r>
          </a:p>
        </p:txBody>
      </p:sp>
      <p:sp>
        <p:nvSpPr>
          <p:cNvPr id="36" name="Rectangle 2">
            <a:extLst>
              <a:ext uri="{FF2B5EF4-FFF2-40B4-BE49-F238E27FC236}">
                <a16:creationId xmlns:a16="http://schemas.microsoft.com/office/drawing/2014/main" id="{3042FDD9-DEAD-1EF9-77F0-E206A2AB6D31}"/>
              </a:ext>
            </a:extLst>
          </p:cNvPr>
          <p:cNvSpPr/>
          <p:nvPr/>
        </p:nvSpPr>
        <p:spPr>
          <a:xfrm>
            <a:off x="8144669" y="4614799"/>
            <a:ext cx="3286467" cy="92333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vi-VN" dirty="0">
                <a:latin typeface="+mj-lt"/>
                <a:cs typeface="Arial" panose="020B0604020202020204" pitchFamily="34" charset="0"/>
              </a:rPr>
              <a:t>Là việc chuyển văn bản thành dãy bit. Văn bản số - kết quả số hóa của một văn bản. </a:t>
            </a:r>
          </a:p>
        </p:txBody>
      </p:sp>
      <p:sp>
        <p:nvSpPr>
          <p:cNvPr id="37" name="Rectangle 3">
            <a:extLst>
              <a:ext uri="{FF2B5EF4-FFF2-40B4-BE49-F238E27FC236}">
                <a16:creationId xmlns:a16="http://schemas.microsoft.com/office/drawing/2014/main" id="{7EA8CE96-7156-A216-C320-5E12BE4C5483}"/>
              </a:ext>
            </a:extLst>
          </p:cNvPr>
          <p:cNvSpPr/>
          <p:nvPr/>
        </p:nvSpPr>
        <p:spPr>
          <a:xfrm>
            <a:off x="309558" y="4426389"/>
            <a:ext cx="3378200" cy="120032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vi-VN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Là việc chuyển dữ liệu thành dãy bit. Tức là dãy các kí hiệu “0” và “1” liên tiếp để máy tính có thể xử lí. </a:t>
            </a:r>
            <a:endParaRPr lang="en-US" dirty="0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8" name="Rectangle 4">
            <a:extLst>
              <a:ext uri="{FF2B5EF4-FFF2-40B4-BE49-F238E27FC236}">
                <a16:creationId xmlns:a16="http://schemas.microsoft.com/office/drawing/2014/main" id="{468618B1-39BC-B642-231F-6A610304D84F}"/>
              </a:ext>
            </a:extLst>
          </p:cNvPr>
          <p:cNvSpPr/>
          <p:nvPr/>
        </p:nvSpPr>
        <p:spPr>
          <a:xfrm>
            <a:off x="323407" y="1705436"/>
            <a:ext cx="3225800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Là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việc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chuyển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hình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ảnh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thành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dãy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bit.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Kết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quả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số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hóa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một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hình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ảnh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là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một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“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hình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ảnh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số</a:t>
            </a:r>
            <a:r>
              <a:rPr lang="en-US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” </a:t>
            </a:r>
          </a:p>
        </p:txBody>
      </p:sp>
    </p:spTree>
    <p:extLst>
      <p:ext uri="{BB962C8B-B14F-4D97-AF65-F5344CB8AC3E}">
        <p14:creationId xmlns:p14="http://schemas.microsoft.com/office/powerpoint/2010/main" val="6919121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4" grpId="0"/>
      <p:bldP spid="14" grpId="1"/>
      <p:bldP spid="8" grpId="0"/>
      <p:bldP spid="8" grpId="1"/>
      <p:bldP spid="9" grpId="0"/>
      <p:bldP spid="9" grpId="1"/>
      <p:bldP spid="11" grpId="0"/>
      <p:bldP spid="11" grpId="1"/>
      <p:bldP spid="25" grpId="0" animBg="1"/>
      <p:bldP spid="25" grpId="1" animBg="1"/>
      <p:bldP spid="35" grpId="0" animBg="1"/>
      <p:bldP spid="36" grpId="0" animBg="1"/>
      <p:bldP spid="37" grpId="0" animBg="1"/>
      <p:bldP spid="3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Hình ảnh 7">
            <a:extLst>
              <a:ext uri="{FF2B5EF4-FFF2-40B4-BE49-F238E27FC236}">
                <a16:creationId xmlns:a16="http://schemas.microsoft.com/office/drawing/2014/main" id="{CA6DAB56-980B-5EE9-9DA3-D8FD1DA9C0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66"/>
            <a:ext cx="12192000" cy="6848867"/>
          </a:xfrm>
          <a:prstGeom prst="rect">
            <a:avLst/>
          </a:prstGeom>
        </p:spPr>
      </p:pic>
      <p:sp>
        <p:nvSpPr>
          <p:cNvPr id="27" name="Hình chữ nhật 26">
            <a:extLst>
              <a:ext uri="{FF2B5EF4-FFF2-40B4-BE49-F238E27FC236}">
                <a16:creationId xmlns:a16="http://schemas.microsoft.com/office/drawing/2014/main" id="{D524239C-F30C-0A86-451E-BD447B3C70FD}"/>
              </a:ext>
            </a:extLst>
          </p:cNvPr>
          <p:cNvSpPr/>
          <p:nvPr/>
        </p:nvSpPr>
        <p:spPr>
          <a:xfrm>
            <a:off x="0" y="6295497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4" name="Hình chữ nhật 23">
            <a:extLst>
              <a:ext uri="{FF2B5EF4-FFF2-40B4-BE49-F238E27FC236}">
                <a16:creationId xmlns:a16="http://schemas.microsoft.com/office/drawing/2014/main" id="{2BBAF280-3BAF-4E21-BD58-B50C5CBF138B}"/>
              </a:ext>
            </a:extLst>
          </p:cNvPr>
          <p:cNvSpPr/>
          <p:nvPr/>
        </p:nvSpPr>
        <p:spPr>
          <a:xfrm>
            <a:off x="0" y="0"/>
            <a:ext cx="12192000" cy="5699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13" name="Đường nối Thẳng 12">
            <a:extLst>
              <a:ext uri="{FF2B5EF4-FFF2-40B4-BE49-F238E27FC236}">
                <a16:creationId xmlns:a16="http://schemas.microsoft.com/office/drawing/2014/main" id="{A4919C5C-EC94-4F98-38E9-F9C6C8C0551F}"/>
              </a:ext>
            </a:extLst>
          </p:cNvPr>
          <p:cNvCxnSpPr>
            <a:cxnSpLocks/>
          </p:cNvCxnSpPr>
          <p:nvPr/>
        </p:nvCxnSpPr>
        <p:spPr>
          <a:xfrm>
            <a:off x="0" y="551687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Đường nối Thẳng 14">
            <a:extLst>
              <a:ext uri="{FF2B5EF4-FFF2-40B4-BE49-F238E27FC236}">
                <a16:creationId xmlns:a16="http://schemas.microsoft.com/office/drawing/2014/main" id="{16A17294-6301-D655-6E23-B9B60A26A872}"/>
              </a:ext>
            </a:extLst>
          </p:cNvPr>
          <p:cNvCxnSpPr>
            <a:cxnSpLocks/>
          </p:cNvCxnSpPr>
          <p:nvPr/>
        </p:nvCxnSpPr>
        <p:spPr>
          <a:xfrm>
            <a:off x="0" y="6288024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êu đề 6">
            <a:extLst>
              <a:ext uri="{FF2B5EF4-FFF2-40B4-BE49-F238E27FC236}">
                <a16:creationId xmlns:a16="http://schemas.microsoft.com/office/drawing/2014/main" id="{0E0EB4F8-0D4C-9E30-A17B-23D827401D77}"/>
              </a:ext>
            </a:extLst>
          </p:cNvPr>
          <p:cNvSpPr txBox="1">
            <a:spLocks/>
          </p:cNvSpPr>
          <p:nvPr/>
        </p:nvSpPr>
        <p:spPr>
          <a:xfrm>
            <a:off x="416417" y="808260"/>
            <a:ext cx="10325100" cy="118603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III. </a:t>
            </a:r>
            <a:r>
              <a:rPr lang="en-US" sz="40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Sô</a:t>
            </a:r>
            <a:r>
              <a:rPr lang="en-US" sz="4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́ </a:t>
            </a:r>
            <a:r>
              <a:rPr lang="en-US" sz="40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Hóa</a:t>
            </a:r>
            <a:r>
              <a:rPr lang="en-US" sz="4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Văn </a:t>
            </a:r>
            <a:r>
              <a:rPr lang="en-US" sz="40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Bản</a:t>
            </a:r>
            <a:r>
              <a:rPr lang="en-US" sz="4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0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Hình</a:t>
            </a:r>
            <a:r>
              <a:rPr lang="en-US" sz="4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Ảnh</a:t>
            </a:r>
            <a:r>
              <a:rPr lang="en-US" sz="4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0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Âm</a:t>
            </a:r>
            <a:r>
              <a:rPr lang="en-US" sz="4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Thanh</a:t>
            </a:r>
            <a:endParaRPr lang="vi-VN" sz="40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A2A2C63-6702-5EF9-400A-CB05A518806A}"/>
              </a:ext>
            </a:extLst>
          </p:cNvPr>
          <p:cNvSpPr/>
          <p:nvPr/>
        </p:nvSpPr>
        <p:spPr>
          <a:xfrm>
            <a:off x="416417" y="2025807"/>
            <a:ext cx="11359165" cy="703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đen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1, ô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trắng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0,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sang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của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hình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r>
              <a:rPr lang="vi-VN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ới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i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9" descr="[Cánh diều] Giải tin học 6 bài 4: Biểu diễn văn bản, hình ảnh, âm thanh trong máy tính">
            <a:extLst>
              <a:ext uri="{FF2B5EF4-FFF2-40B4-BE49-F238E27FC236}">
                <a16:creationId xmlns:a16="http://schemas.microsoft.com/office/drawing/2014/main" id="{DEF416AA-A5D6-4200-4476-A537987E3CA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314" y="2968903"/>
            <a:ext cx="4340180" cy="285251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11" descr="[Cánh diều] Giải tin học 6 bài 4: Biểu diễn văn bản, hình ảnh, âm thanh trong máy tính">
            <a:extLst>
              <a:ext uri="{FF2B5EF4-FFF2-40B4-BE49-F238E27FC236}">
                <a16:creationId xmlns:a16="http://schemas.microsoft.com/office/drawing/2014/main" id="{E2239812-CCBD-3D78-CD2C-AC8500AB00EC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2567" y="3256615"/>
            <a:ext cx="3750579" cy="226429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ACC099E-FD4C-18BF-F110-5519BEBADE5A}"/>
              </a:ext>
            </a:extLst>
          </p:cNvPr>
          <p:cNvSpPr/>
          <p:nvPr/>
        </p:nvSpPr>
        <p:spPr>
          <a:xfrm>
            <a:off x="2347172" y="5520913"/>
            <a:ext cx="17844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Kích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</a:t>
            </a:r>
            <a:r>
              <a:rPr lang="vi-VN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ư</a:t>
            </a:r>
            <a:r>
              <a:rPr lang="en-US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ớc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4*8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rrow: Right 6">
            <a:extLst>
              <a:ext uri="{FF2B5EF4-FFF2-40B4-BE49-F238E27FC236}">
                <a16:creationId xmlns:a16="http://schemas.microsoft.com/office/drawing/2014/main" id="{182DF7EF-A014-F4D2-AB05-35126E2C3EDC}"/>
              </a:ext>
            </a:extLst>
          </p:cNvPr>
          <p:cNvSpPr/>
          <p:nvPr/>
        </p:nvSpPr>
        <p:spPr>
          <a:xfrm>
            <a:off x="5638263" y="4310304"/>
            <a:ext cx="1525245" cy="206062"/>
          </a:xfrm>
          <a:prstGeom prst="righ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49679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5" grpId="0"/>
      <p:bldP spid="6" grpId="0" animBg="1"/>
    </p:bldLst>
  </p:timing>
</p:sld>
</file>

<file path=ppt/theme/theme1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TM03457475[[fn=Frame]]</Template>
  <TotalTime>601</TotalTime>
  <Words>1132</Words>
  <Application>Microsoft Office PowerPoint</Application>
  <PresentationFormat>Widescreen</PresentationFormat>
  <Paragraphs>127</Paragraphs>
  <Slides>25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5" baseType="lpstr">
      <vt:lpstr>Aptos</vt:lpstr>
      <vt:lpstr>Aptos Display</vt:lpstr>
      <vt:lpstr>Arial</vt:lpstr>
      <vt:lpstr>Arial-Rounded</vt:lpstr>
      <vt:lpstr>Calibri</vt:lpstr>
      <vt:lpstr>等线</vt:lpstr>
      <vt:lpstr>Tahoma</vt:lpstr>
      <vt:lpstr>Times New Roman</vt:lpstr>
      <vt:lpstr>Wingdings</vt:lpstr>
      <vt:lpstr>Chủ đề Office</vt:lpstr>
      <vt:lpstr>BÀI 4</vt:lpstr>
      <vt:lpstr>PowerPoint Presentation</vt:lpstr>
      <vt:lpstr>PowerPoint Presentation</vt:lpstr>
      <vt:lpstr>Nhắc lại bài cũ</vt:lpstr>
      <vt:lpstr>I. Khái niệm Bit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VẬN DỤNG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BÀI 4</dc:title>
  <dc:creator>Nguyen Le Thai Binh</dc:creator>
  <cp:lastModifiedBy>Windows 11</cp:lastModifiedBy>
  <cp:revision>16</cp:revision>
  <dcterms:created xsi:type="dcterms:W3CDTF">2024-10-02T09:12:42Z</dcterms:created>
  <dcterms:modified xsi:type="dcterms:W3CDTF">2025-09-29T11:00:43Z</dcterms:modified>
</cp:coreProperties>
</file>