
<file path=[Content_Types].xml><?xml version="1.0" encoding="utf-8"?>
<Types xmlns="http://schemas.openxmlformats.org/package/2006/content-types">
  <Default Extension="png" ContentType="image/png"/>
  <Default Extension="jpeg" ContentType="image/jpeg"/>
  <Default Extension="wmf" ContentType="image/x-wmf"/>
  <Default Extension="rels" ContentType="application/vnd.openxmlformats-package.relationships+xml"/>
  <Default Extension="xml" ContentType="application/xml"/>
  <Default Extension="wdp" ContentType="image/vnd.ms-photo"/>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notesMasterIdLst>
    <p:notesMasterId r:id="rId22"/>
  </p:notesMasterIdLst>
  <p:sldIdLst>
    <p:sldId id="265" r:id="rId2"/>
    <p:sldId id="256" r:id="rId3"/>
    <p:sldId id="257" r:id="rId4"/>
    <p:sldId id="259" r:id="rId5"/>
    <p:sldId id="266" r:id="rId6"/>
    <p:sldId id="267" r:id="rId7"/>
    <p:sldId id="268" r:id="rId8"/>
    <p:sldId id="269" r:id="rId9"/>
    <p:sldId id="270" r:id="rId10"/>
    <p:sldId id="260" r:id="rId11"/>
    <p:sldId id="271" r:id="rId12"/>
    <p:sldId id="272" r:id="rId13"/>
    <p:sldId id="261" r:id="rId14"/>
    <p:sldId id="273" r:id="rId15"/>
    <p:sldId id="274" r:id="rId16"/>
    <p:sldId id="275" r:id="rId17"/>
    <p:sldId id="262" r:id="rId18"/>
    <p:sldId id="276" r:id="rId19"/>
    <p:sldId id="263" r:id="rId20"/>
    <p:sldId id="264" r:id="rId21"/>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FE3E5"/>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987" autoAdjust="0"/>
    <p:restoredTop sz="94660"/>
  </p:normalViewPr>
  <p:slideViewPr>
    <p:cSldViewPr snapToGrid="0">
      <p:cViewPr varScale="1">
        <p:scale>
          <a:sx n="60" d="100"/>
          <a:sy n="60" d="100"/>
        </p:scale>
        <p:origin x="800" y="5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EF844AD5-26CC-4522-7457-2997D158E0C6}"/>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eaLnBrk="1" fontAlgn="auto" hangingPunct="1">
              <a:spcBef>
                <a:spcPts val="0"/>
              </a:spcBef>
              <a:spcAft>
                <a:spcPts val="0"/>
              </a:spcAft>
              <a:defRPr sz="1200">
                <a:latin typeface="+mn-lt"/>
              </a:defRPr>
            </a:lvl1pPr>
          </a:lstStyle>
          <a:p>
            <a:pPr>
              <a:defRPr/>
            </a:pPr>
            <a:endParaRPr lang="en-US"/>
          </a:p>
        </p:txBody>
      </p:sp>
      <p:sp>
        <p:nvSpPr>
          <p:cNvPr id="3" name="Date Placeholder 2">
            <a:extLst>
              <a:ext uri="{FF2B5EF4-FFF2-40B4-BE49-F238E27FC236}">
                <a16:creationId xmlns:a16="http://schemas.microsoft.com/office/drawing/2014/main" id="{6801CD25-EAAA-0BE9-18CA-58C67C322FDC}"/>
              </a:ext>
            </a:extLst>
          </p:cNvPr>
          <p:cNvSpPr>
            <a:spLocks noGrp="1"/>
          </p:cNvSpPr>
          <p:nvPr>
            <p:ph type="dt" idx="1"/>
          </p:nvPr>
        </p:nvSpPr>
        <p:spPr>
          <a:xfrm>
            <a:off x="3884613" y="0"/>
            <a:ext cx="2971800" cy="458788"/>
          </a:xfrm>
          <a:prstGeom prst="rect">
            <a:avLst/>
          </a:prstGeom>
        </p:spPr>
        <p:txBody>
          <a:bodyPr vert="horz" lIns="91440" tIns="45720" rIns="91440" bIns="45720" rtlCol="0"/>
          <a:lstStyle>
            <a:lvl1pPr algn="r" eaLnBrk="1" fontAlgn="auto" hangingPunct="1">
              <a:spcBef>
                <a:spcPts val="0"/>
              </a:spcBef>
              <a:spcAft>
                <a:spcPts val="0"/>
              </a:spcAft>
              <a:defRPr sz="1200">
                <a:latin typeface="+mn-lt"/>
              </a:defRPr>
            </a:lvl1pPr>
          </a:lstStyle>
          <a:p>
            <a:pPr>
              <a:defRPr/>
            </a:pPr>
            <a:fld id="{01A028D5-9431-4F01-AF60-3FEA84228561}" type="datetimeFigureOut">
              <a:rPr lang="en-US"/>
              <a:pPr>
                <a:defRPr/>
              </a:pPr>
              <a:t>10/5/2025</a:t>
            </a:fld>
            <a:endParaRPr lang="en-US"/>
          </a:p>
        </p:txBody>
      </p:sp>
      <p:sp>
        <p:nvSpPr>
          <p:cNvPr id="4" name="Slide Image Placeholder 3">
            <a:extLst>
              <a:ext uri="{FF2B5EF4-FFF2-40B4-BE49-F238E27FC236}">
                <a16:creationId xmlns:a16="http://schemas.microsoft.com/office/drawing/2014/main" id="{1C9E8F88-4926-A3C6-A1A5-025950826E52}"/>
              </a:ext>
            </a:extLst>
          </p:cNvPr>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a:extLst>
              <a:ext uri="{FF2B5EF4-FFF2-40B4-BE49-F238E27FC236}">
                <a16:creationId xmlns:a16="http://schemas.microsoft.com/office/drawing/2014/main" id="{B62F898B-37F1-8871-74A0-2FCA1CDE38FB}"/>
              </a:ext>
            </a:extLst>
          </p:cNvPr>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a:extLst>
              <a:ext uri="{FF2B5EF4-FFF2-40B4-BE49-F238E27FC236}">
                <a16:creationId xmlns:a16="http://schemas.microsoft.com/office/drawing/2014/main" id="{E4C93C39-F381-F12E-68D3-1E25F2BA750F}"/>
              </a:ext>
            </a:extLst>
          </p:cNvPr>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eaLnBrk="1" fontAlgn="auto" hangingPunct="1">
              <a:spcBef>
                <a:spcPts val="0"/>
              </a:spcBef>
              <a:spcAft>
                <a:spcPts val="0"/>
              </a:spcAft>
              <a:defRPr sz="1200">
                <a:latin typeface="+mn-lt"/>
              </a:defRPr>
            </a:lvl1pPr>
          </a:lstStyle>
          <a:p>
            <a:pPr>
              <a:defRPr/>
            </a:pPr>
            <a:endParaRPr lang="en-US"/>
          </a:p>
        </p:txBody>
      </p:sp>
      <p:sp>
        <p:nvSpPr>
          <p:cNvPr id="7" name="Slide Number Placeholder 6">
            <a:extLst>
              <a:ext uri="{FF2B5EF4-FFF2-40B4-BE49-F238E27FC236}">
                <a16:creationId xmlns:a16="http://schemas.microsoft.com/office/drawing/2014/main" id="{C0270070-9947-2CB8-9402-AA6E8802D662}"/>
              </a:ext>
            </a:extLst>
          </p:cNvPr>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eaLnBrk="1" fontAlgn="auto" hangingPunct="1">
              <a:spcBef>
                <a:spcPts val="0"/>
              </a:spcBef>
              <a:spcAft>
                <a:spcPts val="0"/>
              </a:spcAft>
              <a:defRPr sz="1200">
                <a:latin typeface="+mn-lt"/>
              </a:defRPr>
            </a:lvl1pPr>
          </a:lstStyle>
          <a:p>
            <a:pPr>
              <a:defRPr/>
            </a:pPr>
            <a:fld id="{2EB80E21-4EE9-435A-B2E7-CAC9DEA9E813}" type="slidenum">
              <a:rPr lang="en-US"/>
              <a:pPr>
                <a:defRPr/>
              </a:pPr>
              <a:t>‹#›</a:t>
            </a:fld>
            <a:endParaRPr 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hỗ dành sẵn cho Hình ảnh của Bản chiếu 1"/>
          <p:cNvSpPr>
            <a:spLocks noGrp="1" noRot="1" noChangeAspect="1"/>
          </p:cNvSpPr>
          <p:nvPr>
            <p:ph type="sldImg"/>
          </p:nvPr>
        </p:nvSpPr>
        <p:spPr/>
      </p:sp>
      <p:sp>
        <p:nvSpPr>
          <p:cNvPr id="3" name="Chỗ dành sẵn cho Ghi chú 2"/>
          <p:cNvSpPr>
            <a:spLocks noGrp="1"/>
          </p:cNvSpPr>
          <p:nvPr>
            <p:ph type="body" idx="1"/>
          </p:nvPr>
        </p:nvSpPr>
        <p:spPr/>
        <p:txBody>
          <a:bodyPr/>
          <a:lstStyle/>
          <a:p>
            <a:pPr algn="just"/>
            <a:r>
              <a:rPr lang="vi-VN" sz="1800" dirty="0">
                <a:solidFill>
                  <a:srgbClr val="000000"/>
                </a:solidFill>
                <a:effectLst/>
                <a:latin typeface="Times New Roman" panose="02020603050405020304" pitchFamily="18" charset="0"/>
                <a:ea typeface="Times New Roman" panose="02020603050405020304" pitchFamily="18" charset="0"/>
              </a:rPr>
              <a:t>+ </a:t>
            </a:r>
            <a:r>
              <a:rPr lang="nl-NL" sz="1800" dirty="0">
                <a:solidFill>
                  <a:srgbClr val="000000"/>
                </a:solidFill>
                <a:effectLst/>
                <a:latin typeface="Times New Roman" panose="02020603050405020304" pitchFamily="18" charset="0"/>
                <a:ea typeface="Times New Roman" panose="02020603050405020304" pitchFamily="18" charset="0"/>
              </a:rPr>
              <a:t>Hãy cho biết làm cách nào các em biết được máy tính có dung lượng bộ nhớ bao nhiêu?</a:t>
            </a:r>
            <a:endParaRPr lang="vi-VN" sz="1800" dirty="0">
              <a:effectLst/>
              <a:latin typeface="Times New Roman" panose="02020603050405020304" pitchFamily="18" charset="0"/>
              <a:ea typeface="Times New Roman" panose="02020603050405020304" pitchFamily="18" charset="0"/>
            </a:endParaRPr>
          </a:p>
          <a:p>
            <a:pPr algn="just"/>
            <a:r>
              <a:rPr lang="vi-VN" sz="1800" dirty="0">
                <a:solidFill>
                  <a:srgbClr val="000000"/>
                </a:solidFill>
                <a:effectLst/>
                <a:latin typeface="Times New Roman" panose="02020603050405020304" pitchFamily="18" charset="0"/>
                <a:ea typeface="Times New Roman" panose="02020603050405020304" pitchFamily="18" charset="0"/>
              </a:rPr>
              <a:t>+ </a:t>
            </a:r>
            <a:r>
              <a:rPr lang="nl-NL" sz="1800" dirty="0">
                <a:solidFill>
                  <a:srgbClr val="000000"/>
                </a:solidFill>
                <a:effectLst/>
                <a:latin typeface="Times New Roman" panose="02020603050405020304" pitchFamily="18" charset="0"/>
                <a:ea typeface="Times New Roman" panose="02020603050405020304" pitchFamily="18" charset="0"/>
              </a:rPr>
              <a:t>Máy tính sẽ biểu diễn thông tin như thế nào khi đưa vào máy tính?</a:t>
            </a:r>
            <a:endParaRPr lang="vi-VN" sz="1800" dirty="0">
              <a:effectLst/>
              <a:latin typeface="Times New Roman" panose="02020603050405020304" pitchFamily="18" charset="0"/>
              <a:ea typeface="Times New Roman" panose="02020603050405020304" pitchFamily="18" charset="0"/>
            </a:endParaRPr>
          </a:p>
          <a:p>
            <a:endParaRPr lang="en-US" dirty="0"/>
          </a:p>
          <a:p>
            <a:pPr algn="just"/>
            <a:r>
              <a:rPr lang="vi-VN" sz="1800" dirty="0">
                <a:solidFill>
                  <a:srgbClr val="000000"/>
                </a:solidFill>
                <a:effectLst/>
                <a:latin typeface="Times New Roman" panose="02020603050405020304" pitchFamily="18" charset="0"/>
                <a:ea typeface="Times New Roman" panose="02020603050405020304" pitchFamily="18" charset="0"/>
              </a:rPr>
              <a:t>- Máy tính là một công cụ xử lí thông tin, khi biểu diễn thông tin trên máy tính phải biểu diễn dạng phù hợp để máy tính nhận ra được, bên cạnh đó có các dung lượng bộ nhớ khác nhau.</a:t>
            </a:r>
            <a:endParaRPr lang="vi-VN" sz="1800" dirty="0">
              <a:effectLst/>
              <a:latin typeface="Times New Roman" panose="02020603050405020304" pitchFamily="18" charset="0"/>
              <a:ea typeface="Times New Roman" panose="02020603050405020304" pitchFamily="18" charset="0"/>
            </a:endParaRPr>
          </a:p>
          <a:p>
            <a:r>
              <a:rPr lang="vi-VN" sz="1800" dirty="0">
                <a:solidFill>
                  <a:srgbClr val="000000"/>
                </a:solidFill>
                <a:effectLst/>
                <a:latin typeface="Times New Roman" panose="02020603050405020304" pitchFamily="18" charset="0"/>
                <a:ea typeface="Times New Roman" panose="02020603050405020304" pitchFamily="18" charset="0"/>
              </a:rPr>
              <a:t>- Để hiểu rõ vấn đề này ta tìm hiểu kiến thức của bài hôm nay. </a:t>
            </a:r>
            <a:endParaRPr lang="vi-VN" dirty="0"/>
          </a:p>
        </p:txBody>
      </p:sp>
      <p:sp>
        <p:nvSpPr>
          <p:cNvPr id="4" name="Chỗ dành sẵn cho Số hiệu Bản chiếu 3"/>
          <p:cNvSpPr>
            <a:spLocks noGrp="1"/>
          </p:cNvSpPr>
          <p:nvPr>
            <p:ph type="sldNum" sz="quarter" idx="5"/>
          </p:nvPr>
        </p:nvSpPr>
        <p:spPr/>
        <p:txBody>
          <a:bodyPr/>
          <a:lstStyle/>
          <a:p>
            <a:pPr>
              <a:defRPr/>
            </a:pPr>
            <a:fld id="{2EB80E21-4EE9-435A-B2E7-CAC9DEA9E813}" type="slidenum">
              <a:rPr lang="en-US" smtClean="0"/>
              <a:pPr>
                <a:defRPr/>
              </a:pPr>
              <a:t>2</a:t>
            </a:fld>
            <a:endParaRPr lang="en-US"/>
          </a:p>
        </p:txBody>
      </p:sp>
    </p:spTree>
    <p:extLst>
      <p:ext uri="{BB962C8B-B14F-4D97-AF65-F5344CB8AC3E}">
        <p14:creationId xmlns:p14="http://schemas.microsoft.com/office/powerpoint/2010/main" val="231029636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Slide Image Placeholder 1">
            <a:extLst>
              <a:ext uri="{FF2B5EF4-FFF2-40B4-BE49-F238E27FC236}">
                <a16:creationId xmlns:a16="http://schemas.microsoft.com/office/drawing/2014/main" id="{C73A9960-8C86-1E75-D86E-B89229347DF6}"/>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195" name="Notes Placeholder 2">
            <a:extLst>
              <a:ext uri="{FF2B5EF4-FFF2-40B4-BE49-F238E27FC236}">
                <a16:creationId xmlns:a16="http://schemas.microsoft.com/office/drawing/2014/main" id="{74A8FE7F-7A1D-6297-6DF7-40D8949BCA72}"/>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vi-VN" altLang="en-US" sz="1800">
                <a:latin typeface="Times New Roman" panose="02020603050405020304" pitchFamily="18" charset="0"/>
                <a:cs typeface="Times New Roman" panose="02020603050405020304" pitchFamily="18" charset="0"/>
              </a:rPr>
              <a:t>-</a:t>
            </a:r>
            <a:r>
              <a:rPr lang="pt-BR" altLang="en-US" sz="1800">
                <a:solidFill>
                  <a:srgbClr val="000000"/>
                </a:solidFill>
                <a:latin typeface="Times New Roman" panose="02020603050405020304" pitchFamily="18" charset="0"/>
                <a:cs typeface="Times New Roman" panose="02020603050405020304" pitchFamily="18" charset="0"/>
              </a:rPr>
              <a:t> Sau khi thực hiện xong bài tập, giáo viên yêu cầu học sinh nhận xét về dãy nhị phân được thực hiện trong máy tính. Khắc sâu lại kiến thức. </a:t>
            </a:r>
            <a:endParaRPr lang="en-US" altLang="en-US"/>
          </a:p>
        </p:txBody>
      </p:sp>
      <p:sp>
        <p:nvSpPr>
          <p:cNvPr id="8196" name="Slide Number Placeholder 3">
            <a:extLst>
              <a:ext uri="{FF2B5EF4-FFF2-40B4-BE49-F238E27FC236}">
                <a16:creationId xmlns:a16="http://schemas.microsoft.com/office/drawing/2014/main" id="{5C025D8C-4A3D-0774-2E05-FE5263C76FA2}"/>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fontAlgn="base">
              <a:spcBef>
                <a:spcPct val="0"/>
              </a:spcBef>
              <a:spcAft>
                <a:spcPct val="0"/>
              </a:spcAft>
            </a:pPr>
            <a:fld id="{8F1763CE-65C0-4BEB-95F4-9290589D8487}" type="slidenum">
              <a:rPr lang="en-US" altLang="en-US" smtClean="0"/>
              <a:pPr fontAlgn="base">
                <a:spcBef>
                  <a:spcPct val="0"/>
                </a:spcBef>
                <a:spcAft>
                  <a:spcPct val="0"/>
                </a:spcAft>
              </a:pPr>
              <a:t>4</a:t>
            </a:fld>
            <a:endParaRPr lang="en-US"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Slide Image Placeholder 1">
            <a:extLst>
              <a:ext uri="{FF2B5EF4-FFF2-40B4-BE49-F238E27FC236}">
                <a16:creationId xmlns:a16="http://schemas.microsoft.com/office/drawing/2014/main" id="{C73A9960-8C86-1E75-D86E-B89229347DF6}"/>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8195" name="Notes Placeholder 2">
            <a:extLst>
              <a:ext uri="{FF2B5EF4-FFF2-40B4-BE49-F238E27FC236}">
                <a16:creationId xmlns:a16="http://schemas.microsoft.com/office/drawing/2014/main" id="{74A8FE7F-7A1D-6297-6DF7-40D8949BCA72}"/>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vi-VN" altLang="en-US" sz="1800">
                <a:latin typeface="Times New Roman" panose="02020603050405020304" pitchFamily="18" charset="0"/>
                <a:cs typeface="Times New Roman" panose="02020603050405020304" pitchFamily="18" charset="0"/>
              </a:rPr>
              <a:t>-</a:t>
            </a:r>
            <a:r>
              <a:rPr lang="pt-BR" altLang="en-US" sz="1800">
                <a:solidFill>
                  <a:srgbClr val="000000"/>
                </a:solidFill>
                <a:latin typeface="Times New Roman" panose="02020603050405020304" pitchFamily="18" charset="0"/>
                <a:cs typeface="Times New Roman" panose="02020603050405020304" pitchFamily="18" charset="0"/>
              </a:rPr>
              <a:t> Sau khi thực hiện xong bài tập, giáo viên yêu cầu học sinh nhận xét về dãy nhị phân được thực hiện trong máy tính. Khắc sâu lại kiến thức. </a:t>
            </a:r>
            <a:endParaRPr lang="en-US" altLang="en-US"/>
          </a:p>
        </p:txBody>
      </p:sp>
      <p:sp>
        <p:nvSpPr>
          <p:cNvPr id="8196" name="Slide Number Placeholder 3">
            <a:extLst>
              <a:ext uri="{FF2B5EF4-FFF2-40B4-BE49-F238E27FC236}">
                <a16:creationId xmlns:a16="http://schemas.microsoft.com/office/drawing/2014/main" id="{5C025D8C-4A3D-0774-2E05-FE5263C76FA2}"/>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fontAlgn="base">
              <a:spcBef>
                <a:spcPct val="0"/>
              </a:spcBef>
              <a:spcAft>
                <a:spcPct val="0"/>
              </a:spcAft>
            </a:pPr>
            <a:fld id="{8F1763CE-65C0-4BEB-95F4-9290589D8487}" type="slidenum">
              <a:rPr lang="en-US" altLang="en-US" smtClean="0"/>
              <a:pPr fontAlgn="base">
                <a:spcBef>
                  <a:spcPct val="0"/>
                </a:spcBef>
                <a:spcAft>
                  <a:spcPct val="0"/>
                </a:spcAft>
              </a:pPr>
              <a:t>9</a:t>
            </a:fld>
            <a:endParaRPr lang="en-US" altLang="en-US"/>
          </a:p>
        </p:txBody>
      </p:sp>
    </p:spTree>
    <p:extLst>
      <p:ext uri="{BB962C8B-B14F-4D97-AF65-F5344CB8AC3E}">
        <p14:creationId xmlns:p14="http://schemas.microsoft.com/office/powerpoint/2010/main" val="407379236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2" name="Slide Image Placeholder 1">
            <a:extLst>
              <a:ext uri="{FF2B5EF4-FFF2-40B4-BE49-F238E27FC236}">
                <a16:creationId xmlns:a16="http://schemas.microsoft.com/office/drawing/2014/main" id="{4510AC80-2398-E029-7CBA-FFBBDFCDD435}"/>
              </a:ext>
            </a:extLst>
          </p:cNvPr>
          <p:cNvSpPr>
            <a:spLocks noGrp="1" noRot="1" noChangeAspect="1" noChangeArrowheads="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0243" name="Notes Placeholder 2">
            <a:extLst>
              <a:ext uri="{FF2B5EF4-FFF2-40B4-BE49-F238E27FC236}">
                <a16:creationId xmlns:a16="http://schemas.microsoft.com/office/drawing/2014/main" id="{E40A719B-4249-F9FF-105F-20D008BB21CD}"/>
              </a:ext>
            </a:extLst>
          </p:cNvPr>
          <p:cNvSpPr>
            <a:spLocks noGrp="1" noChangeArrowheads="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vi-VN" altLang="en-US" sz="1800" dirty="0">
                <a:solidFill>
                  <a:srgbClr val="000000"/>
                </a:solidFill>
                <a:latin typeface="Times New Roman" panose="02020603050405020304" pitchFamily="18" charset="0"/>
                <a:cs typeface="Times New Roman" panose="02020603050405020304" pitchFamily="18" charset="0"/>
              </a:rPr>
              <a:t>- </a:t>
            </a:r>
            <a:r>
              <a:rPr lang="pt-BR" altLang="en-US" sz="1800" dirty="0">
                <a:solidFill>
                  <a:srgbClr val="000000"/>
                </a:solidFill>
                <a:latin typeface="Times New Roman" panose="02020603050405020304" pitchFamily="18" charset="0"/>
                <a:cs typeface="Times New Roman" panose="02020603050405020304" pitchFamily="18" charset="0"/>
              </a:rPr>
              <a:t>Nhận xét về câu trả lời của các nhóm. Khắc sâu kiến thức.</a:t>
            </a:r>
            <a:endParaRPr lang="en-US" altLang="en-US" dirty="0"/>
          </a:p>
        </p:txBody>
      </p:sp>
      <p:sp>
        <p:nvSpPr>
          <p:cNvPr id="10244" name="Slide Number Placeholder 3">
            <a:extLst>
              <a:ext uri="{FF2B5EF4-FFF2-40B4-BE49-F238E27FC236}">
                <a16:creationId xmlns:a16="http://schemas.microsoft.com/office/drawing/2014/main" id="{C2B3DCF2-CB74-59F6-8FA7-834DC0FD0B00}"/>
              </a:ext>
            </a:extLst>
          </p:cNvPr>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Calibri" panose="020F0502020204030204" pitchFamily="34" charset="0"/>
              </a:defRPr>
            </a:lvl1pPr>
            <a:lvl2pPr marL="742950" indent="-285750">
              <a:defRPr>
                <a:solidFill>
                  <a:schemeClr val="tx1"/>
                </a:solidFill>
                <a:latin typeface="Calibri" panose="020F0502020204030204" pitchFamily="34" charset="0"/>
              </a:defRPr>
            </a:lvl2pPr>
            <a:lvl3pPr marL="1143000" indent="-228600">
              <a:defRPr>
                <a:solidFill>
                  <a:schemeClr val="tx1"/>
                </a:solidFill>
                <a:latin typeface="Calibri" panose="020F0502020204030204" pitchFamily="34" charset="0"/>
              </a:defRPr>
            </a:lvl3pPr>
            <a:lvl4pPr marL="1600200" indent="-228600">
              <a:defRPr>
                <a:solidFill>
                  <a:schemeClr val="tx1"/>
                </a:solidFill>
                <a:latin typeface="Calibri" panose="020F0502020204030204" pitchFamily="34" charset="0"/>
              </a:defRPr>
            </a:lvl4pPr>
            <a:lvl5pPr marL="2057400" indent="-228600">
              <a:defRPr>
                <a:solidFill>
                  <a:schemeClr val="tx1"/>
                </a:solidFill>
                <a:latin typeface="Calibri" panose="020F050202020403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defRPr>
            </a:lvl9pPr>
          </a:lstStyle>
          <a:p>
            <a:pPr fontAlgn="base">
              <a:spcBef>
                <a:spcPct val="0"/>
              </a:spcBef>
              <a:spcAft>
                <a:spcPct val="0"/>
              </a:spcAft>
            </a:pPr>
            <a:fld id="{30307BDC-F76E-4E0B-AFEE-EA98340D279B}" type="slidenum">
              <a:rPr lang="en-US" altLang="en-US" smtClean="0"/>
              <a:pPr fontAlgn="base">
                <a:spcBef>
                  <a:spcPct val="0"/>
                </a:spcBef>
                <a:spcAft>
                  <a:spcPct val="0"/>
                </a:spcAft>
              </a:pPr>
              <a:t>10</a:t>
            </a:fld>
            <a:endParaRPr lang="en-US"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êu đề Bản chiếu">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1915128" y="1788454"/>
            <a:ext cx="8361229" cy="2098226"/>
          </a:xfrm>
        </p:spPr>
        <p:txBody>
          <a:bodyPr anchor="b">
            <a:noAutofit/>
          </a:bodyPr>
          <a:lstStyle>
            <a:lvl1pPr algn="ctr">
              <a:defRPr sz="7200" cap="all" baseline="0">
                <a:solidFill>
                  <a:schemeClr val="tx2"/>
                </a:solidFill>
              </a:defRPr>
            </a:lvl1pPr>
          </a:lstStyle>
          <a:p>
            <a:r>
              <a:rPr lang="vi-VN"/>
              <a:t>Bấm để sửa kiểu tiêu đề Bản cái</a:t>
            </a:r>
            <a:endParaRPr lang="en-US" dirty="0"/>
          </a:p>
        </p:txBody>
      </p:sp>
      <p:sp>
        <p:nvSpPr>
          <p:cNvPr id="3" name="Subtitle 2"/>
          <p:cNvSpPr>
            <a:spLocks noGrp="1"/>
          </p:cNvSpPr>
          <p:nvPr>
            <p:ph type="subTitle" idx="1"/>
          </p:nvPr>
        </p:nvSpPr>
        <p:spPr>
          <a:xfrm>
            <a:off x="2679906" y="3956279"/>
            <a:ext cx="6831673" cy="1086237"/>
          </a:xfrm>
        </p:spPr>
        <p:txBody>
          <a:bodyPr>
            <a:normAutofit/>
          </a:bodyPr>
          <a:lstStyle>
            <a:lvl1pPr marL="0" indent="0" algn="ctr">
              <a:lnSpc>
                <a:spcPct val="112000"/>
              </a:lnSpc>
              <a:spcBef>
                <a:spcPts val="0"/>
              </a:spcBef>
              <a:spcAft>
                <a:spcPts val="0"/>
              </a:spcAft>
              <a:buNone/>
              <a:defRPr sz="2300">
                <a:solidFill>
                  <a:schemeClr val="bg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vi-VN"/>
              <a:t>Bấm để chỉnh sửa kiểu tiêu đề phụ của Bản cái</a:t>
            </a:r>
            <a:endParaRPr lang="en-US" dirty="0"/>
          </a:p>
        </p:txBody>
      </p:sp>
      <p:sp>
        <p:nvSpPr>
          <p:cNvPr id="4" name="Date Placeholder 3"/>
          <p:cNvSpPr>
            <a:spLocks noGrp="1"/>
          </p:cNvSpPr>
          <p:nvPr>
            <p:ph type="dt" sz="half" idx="10"/>
          </p:nvPr>
        </p:nvSpPr>
        <p:spPr>
          <a:xfrm>
            <a:off x="752858" y="6453386"/>
            <a:ext cx="1607944" cy="404614"/>
          </a:xfrm>
        </p:spPr>
        <p:txBody>
          <a:bodyPr/>
          <a:lstStyle>
            <a:lvl1pPr>
              <a:defRPr baseline="0">
                <a:solidFill>
                  <a:schemeClr val="tx2"/>
                </a:solidFill>
              </a:defRPr>
            </a:lvl1pPr>
          </a:lstStyle>
          <a:p>
            <a:pPr>
              <a:defRPr/>
            </a:pPr>
            <a:fld id="{5C0E7114-39BE-4846-AE60-2386898C7EC8}" type="datetimeFigureOut">
              <a:rPr lang="en-US" smtClean="0"/>
              <a:pPr>
                <a:defRPr/>
              </a:pPr>
              <a:t>10/5/2025</a:t>
            </a:fld>
            <a:endParaRPr lang="en-US"/>
          </a:p>
        </p:txBody>
      </p:sp>
      <p:sp>
        <p:nvSpPr>
          <p:cNvPr id="5" name="Footer Placeholder 4"/>
          <p:cNvSpPr>
            <a:spLocks noGrp="1"/>
          </p:cNvSpPr>
          <p:nvPr>
            <p:ph type="ftr" sz="quarter" idx="11"/>
          </p:nvPr>
        </p:nvSpPr>
        <p:spPr>
          <a:xfrm>
            <a:off x="2584054" y="6453386"/>
            <a:ext cx="7023377" cy="404614"/>
          </a:xfrm>
        </p:spPr>
        <p:txBody>
          <a:bodyPr/>
          <a:lstStyle>
            <a:lvl1pPr algn="ctr">
              <a:defRPr baseline="0">
                <a:solidFill>
                  <a:schemeClr val="tx2"/>
                </a:solidFill>
              </a:defRPr>
            </a:lvl1pPr>
          </a:lstStyle>
          <a:p>
            <a:pPr>
              <a:defRPr/>
            </a:pPr>
            <a:endParaRPr lang="en-US"/>
          </a:p>
        </p:txBody>
      </p:sp>
      <p:sp>
        <p:nvSpPr>
          <p:cNvPr id="6" name="Slide Number Placeholder 5"/>
          <p:cNvSpPr>
            <a:spLocks noGrp="1"/>
          </p:cNvSpPr>
          <p:nvPr>
            <p:ph type="sldNum" sz="quarter" idx="12"/>
          </p:nvPr>
        </p:nvSpPr>
        <p:spPr>
          <a:xfrm>
            <a:off x="9830683" y="6453386"/>
            <a:ext cx="1596292" cy="404614"/>
          </a:xfrm>
        </p:spPr>
        <p:txBody>
          <a:bodyPr/>
          <a:lstStyle>
            <a:lvl1pPr>
              <a:defRPr baseline="0">
                <a:solidFill>
                  <a:schemeClr val="tx2"/>
                </a:solidFill>
              </a:defRPr>
            </a:lvl1pPr>
          </a:lstStyle>
          <a:p>
            <a:pPr>
              <a:defRPr/>
            </a:pPr>
            <a:fld id="{3A393F2D-77B8-4920-ACAE-103E48DE11F1}" type="slidenum">
              <a:rPr lang="en-US" smtClean="0"/>
              <a:pPr>
                <a:defRPr/>
              </a:pPr>
              <a:t>‹#›</a:t>
            </a:fld>
            <a:endParaRPr lang="en-US"/>
          </a:p>
        </p:txBody>
      </p:sp>
      <p:grpSp>
        <p:nvGrpSpPr>
          <p:cNvPr id="9" name="Group 8"/>
          <p:cNvGrpSpPr/>
          <p:nvPr/>
        </p:nvGrpSpPr>
        <p:grpSpPr>
          <a:xfrm>
            <a:off x="752858" y="744469"/>
            <a:ext cx="10674117" cy="5349671"/>
            <a:chOff x="752858" y="744469"/>
            <a:chExt cx="10674117" cy="5349671"/>
          </a:xfrm>
        </p:grpSpPr>
        <p:sp>
          <p:nvSpPr>
            <p:cNvPr id="11" name="Freeform 6"/>
            <p:cNvSpPr/>
            <p:nvPr/>
          </p:nvSpPr>
          <p:spPr bwMode="auto">
            <a:xfrm>
              <a:off x="8151962" y="1685652"/>
              <a:ext cx="3275013" cy="4408488"/>
            </a:xfrm>
            <a:custGeom>
              <a:avLst/>
              <a:gdLst/>
              <a:ahLst/>
              <a:cxnLst/>
              <a:rect l="l" t="t" r="r" b="b"/>
              <a:pathLst>
                <a:path w="10000" h="10000">
                  <a:moveTo>
                    <a:pt x="8761" y="0"/>
                  </a:moveTo>
                  <a:lnTo>
                    <a:pt x="10000" y="0"/>
                  </a:lnTo>
                  <a:lnTo>
                    <a:pt x="10000" y="10000"/>
                  </a:lnTo>
                  <a:lnTo>
                    <a:pt x="0" y="10000"/>
                  </a:lnTo>
                  <a:lnTo>
                    <a:pt x="0" y="9126"/>
                  </a:lnTo>
                  <a:lnTo>
                    <a:pt x="8761" y="9127"/>
                  </a:lnTo>
                  <a:lnTo>
                    <a:pt x="8761" y="0"/>
                  </a:lnTo>
                  <a:close/>
                </a:path>
              </a:pathLst>
            </a:custGeom>
            <a:solidFill>
              <a:schemeClr val="tx2"/>
            </a:solidFill>
            <a:ln w="0">
              <a:noFill/>
              <a:prstDash val="solid"/>
              <a:round/>
              <a:headEnd/>
              <a:tailEnd/>
            </a:ln>
          </p:spPr>
        </p:sp>
        <p:sp>
          <p:nvSpPr>
            <p:cNvPr id="14" name="Freeform 6"/>
            <p:cNvSpPr/>
            <p:nvPr/>
          </p:nvSpPr>
          <p:spPr bwMode="auto">
            <a:xfrm flipH="1" flipV="1">
              <a:off x="752858" y="744469"/>
              <a:ext cx="3275668" cy="4408488"/>
            </a:xfrm>
            <a:custGeom>
              <a:avLst/>
              <a:gdLst/>
              <a:ahLst/>
              <a:cxnLst/>
              <a:rect l="l" t="t" r="r" b="b"/>
              <a:pathLst>
                <a:path w="10002" h="10000">
                  <a:moveTo>
                    <a:pt x="8763" y="0"/>
                  </a:moveTo>
                  <a:lnTo>
                    <a:pt x="10002" y="0"/>
                  </a:lnTo>
                  <a:lnTo>
                    <a:pt x="10002" y="10000"/>
                  </a:lnTo>
                  <a:lnTo>
                    <a:pt x="2" y="10000"/>
                  </a:lnTo>
                  <a:cubicBezTo>
                    <a:pt x="-2" y="9698"/>
                    <a:pt x="4" y="9427"/>
                    <a:pt x="0" y="9125"/>
                  </a:cubicBezTo>
                  <a:lnTo>
                    <a:pt x="8763" y="9128"/>
                  </a:lnTo>
                  <a:lnTo>
                    <a:pt x="8763" y="0"/>
                  </a:lnTo>
                  <a:close/>
                </a:path>
              </a:pathLst>
            </a:custGeom>
            <a:solidFill>
              <a:schemeClr val="tx2"/>
            </a:solidFill>
            <a:ln w="0">
              <a:noFill/>
              <a:prstDash val="solid"/>
              <a:round/>
              <a:headEnd/>
              <a:tailEnd/>
            </a:ln>
          </p:spPr>
        </p:sp>
      </p:grpSp>
    </p:spTree>
    <p:extLst>
      <p:ext uri="{BB962C8B-B14F-4D97-AF65-F5344CB8AC3E}">
        <p14:creationId xmlns:p14="http://schemas.microsoft.com/office/powerpoint/2010/main" val="387767267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êu đề và Văn bản Dọc">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vi-VN"/>
              <a:t>Bấm để sửa kiểu tiêu đề Bản cái</a:t>
            </a:r>
            <a:endParaRPr lang="en-US" dirty="0"/>
          </a:p>
        </p:txBody>
      </p:sp>
      <p:sp>
        <p:nvSpPr>
          <p:cNvPr id="3" name="Vertical Text Placeholder 2"/>
          <p:cNvSpPr>
            <a:spLocks noGrp="1"/>
          </p:cNvSpPr>
          <p:nvPr>
            <p:ph type="body" orient="vert" idx="1"/>
          </p:nvPr>
        </p:nvSpPr>
        <p:spPr>
          <a:xfrm>
            <a:off x="1371600" y="2295525"/>
            <a:ext cx="9601200" cy="3571875"/>
          </a:xfrm>
        </p:spPr>
        <p:txBody>
          <a:bodyPr vert="eaVert"/>
          <a:lstStyle/>
          <a:p>
            <a:pPr lvl="0"/>
            <a:r>
              <a:rPr lang="vi-VN"/>
              <a:t>Bấm để chỉnh sửa kiểu văn bản của Bản cái</a:t>
            </a:r>
          </a:p>
          <a:p>
            <a:pPr lvl="1"/>
            <a:r>
              <a:rPr lang="vi-VN"/>
              <a:t>Mức hai</a:t>
            </a:r>
          </a:p>
          <a:p>
            <a:pPr lvl="2"/>
            <a:r>
              <a:rPr lang="vi-VN"/>
              <a:t>Mức ba</a:t>
            </a:r>
          </a:p>
          <a:p>
            <a:pPr lvl="3"/>
            <a:r>
              <a:rPr lang="vi-VN"/>
              <a:t>Mức bốn</a:t>
            </a:r>
          </a:p>
          <a:p>
            <a:pPr lvl="4"/>
            <a:r>
              <a:rPr lang="vi-VN"/>
              <a:t>Mức năm</a:t>
            </a:r>
            <a:endParaRPr lang="en-US" dirty="0"/>
          </a:p>
        </p:txBody>
      </p:sp>
      <p:sp>
        <p:nvSpPr>
          <p:cNvPr id="4" name="Date Placeholder 3"/>
          <p:cNvSpPr>
            <a:spLocks noGrp="1"/>
          </p:cNvSpPr>
          <p:nvPr>
            <p:ph type="dt" sz="half" idx="10"/>
          </p:nvPr>
        </p:nvSpPr>
        <p:spPr/>
        <p:txBody>
          <a:bodyPr/>
          <a:lstStyle/>
          <a:p>
            <a:pPr>
              <a:defRPr/>
            </a:pPr>
            <a:fld id="{5C0E7114-39BE-4846-AE60-2386898C7EC8}" type="datetimeFigureOut">
              <a:rPr lang="en-US" smtClean="0"/>
              <a:pPr>
                <a:defRPr/>
              </a:pPr>
              <a:t>10/5/2025</a:t>
            </a:fld>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fld id="{3A393F2D-77B8-4920-ACAE-103E48DE11F1}" type="slidenum">
              <a:rPr lang="en-US" smtClean="0"/>
              <a:pPr>
                <a:defRPr/>
              </a:pPr>
              <a:t>‹#›</a:t>
            </a:fld>
            <a:endParaRPr lang="en-US"/>
          </a:p>
        </p:txBody>
      </p:sp>
    </p:spTree>
    <p:extLst>
      <p:ext uri="{BB962C8B-B14F-4D97-AF65-F5344CB8AC3E}">
        <p14:creationId xmlns:p14="http://schemas.microsoft.com/office/powerpoint/2010/main" val="62575696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êu đề Dọc và Văn bản">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596561" y="624156"/>
            <a:ext cx="1565766" cy="5243244"/>
          </a:xfrm>
        </p:spPr>
        <p:txBody>
          <a:bodyPr vert="eaVert"/>
          <a:lstStyle/>
          <a:p>
            <a:r>
              <a:rPr lang="vi-VN"/>
              <a:t>Bấm để sửa kiểu tiêu đề Bản cái</a:t>
            </a:r>
            <a:endParaRPr lang="en-US" dirty="0"/>
          </a:p>
        </p:txBody>
      </p:sp>
      <p:sp>
        <p:nvSpPr>
          <p:cNvPr id="3" name="Vertical Text Placeholder 2"/>
          <p:cNvSpPr>
            <a:spLocks noGrp="1"/>
          </p:cNvSpPr>
          <p:nvPr>
            <p:ph type="body" orient="vert" idx="1"/>
          </p:nvPr>
        </p:nvSpPr>
        <p:spPr>
          <a:xfrm>
            <a:off x="1371600" y="624156"/>
            <a:ext cx="8179641" cy="5243244"/>
          </a:xfrm>
        </p:spPr>
        <p:txBody>
          <a:bodyPr vert="eaVert"/>
          <a:lstStyle/>
          <a:p>
            <a:pPr lvl="0"/>
            <a:r>
              <a:rPr lang="vi-VN"/>
              <a:t>Bấm để chỉnh sửa kiểu văn bản của Bản cái</a:t>
            </a:r>
          </a:p>
          <a:p>
            <a:pPr lvl="1"/>
            <a:r>
              <a:rPr lang="vi-VN"/>
              <a:t>Mức hai</a:t>
            </a:r>
          </a:p>
          <a:p>
            <a:pPr lvl="2"/>
            <a:r>
              <a:rPr lang="vi-VN"/>
              <a:t>Mức ba</a:t>
            </a:r>
          </a:p>
          <a:p>
            <a:pPr lvl="3"/>
            <a:r>
              <a:rPr lang="vi-VN"/>
              <a:t>Mức bốn</a:t>
            </a:r>
          </a:p>
          <a:p>
            <a:pPr lvl="4"/>
            <a:r>
              <a:rPr lang="vi-VN"/>
              <a:t>Mức năm</a:t>
            </a:r>
            <a:endParaRPr lang="en-US" dirty="0"/>
          </a:p>
        </p:txBody>
      </p:sp>
      <p:sp>
        <p:nvSpPr>
          <p:cNvPr id="4" name="Date Placeholder 3"/>
          <p:cNvSpPr>
            <a:spLocks noGrp="1"/>
          </p:cNvSpPr>
          <p:nvPr>
            <p:ph type="dt" sz="half" idx="10"/>
          </p:nvPr>
        </p:nvSpPr>
        <p:spPr/>
        <p:txBody>
          <a:bodyPr/>
          <a:lstStyle/>
          <a:p>
            <a:pPr>
              <a:defRPr/>
            </a:pPr>
            <a:fld id="{5C0E7114-39BE-4846-AE60-2386898C7EC8}" type="datetimeFigureOut">
              <a:rPr lang="en-US" smtClean="0"/>
              <a:pPr>
                <a:defRPr/>
              </a:pPr>
              <a:t>10/5/2025</a:t>
            </a:fld>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fld id="{3A393F2D-77B8-4920-ACAE-103E48DE11F1}" type="slidenum">
              <a:rPr lang="en-US" smtClean="0"/>
              <a:pPr>
                <a:defRPr/>
              </a:pPr>
              <a:t>‹#›</a:t>
            </a:fld>
            <a:endParaRPr lang="en-US"/>
          </a:p>
        </p:txBody>
      </p:sp>
    </p:spTree>
    <p:extLst>
      <p:ext uri="{BB962C8B-B14F-4D97-AF65-F5344CB8AC3E}">
        <p14:creationId xmlns:p14="http://schemas.microsoft.com/office/powerpoint/2010/main" val="111325806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vi-VN"/>
              <a:t>Bấm để sửa kiểu tiêu đề Bản cái</a:t>
            </a:r>
            <a:endParaRPr lang="en-US" dirty="0"/>
          </a:p>
        </p:txBody>
      </p:sp>
      <p:sp>
        <p:nvSpPr>
          <p:cNvPr id="3" name="Content Placeholder 2"/>
          <p:cNvSpPr>
            <a:spLocks noGrp="1"/>
          </p:cNvSpPr>
          <p:nvPr>
            <p:ph idx="1"/>
          </p:nvPr>
        </p:nvSpPr>
        <p:spPr/>
        <p:txBody>
          <a:bodyPr/>
          <a:lstStyle/>
          <a:p>
            <a:pPr lvl="0"/>
            <a:r>
              <a:rPr lang="vi-VN"/>
              <a:t>Bấm để chỉnh sửa kiểu văn bản của Bản cái</a:t>
            </a:r>
          </a:p>
          <a:p>
            <a:pPr lvl="1"/>
            <a:r>
              <a:rPr lang="vi-VN"/>
              <a:t>Mức hai</a:t>
            </a:r>
          </a:p>
          <a:p>
            <a:pPr lvl="2"/>
            <a:r>
              <a:rPr lang="vi-VN"/>
              <a:t>Mức ba</a:t>
            </a:r>
          </a:p>
          <a:p>
            <a:pPr lvl="3"/>
            <a:r>
              <a:rPr lang="vi-VN"/>
              <a:t>Mức bốn</a:t>
            </a:r>
          </a:p>
          <a:p>
            <a:pPr lvl="4"/>
            <a:r>
              <a:rPr lang="vi-VN"/>
              <a:t>Mức năm</a:t>
            </a:r>
            <a:endParaRPr lang="en-US" dirty="0"/>
          </a:p>
        </p:txBody>
      </p:sp>
      <p:sp>
        <p:nvSpPr>
          <p:cNvPr id="4" name="Date Placeholder 3"/>
          <p:cNvSpPr>
            <a:spLocks noGrp="1"/>
          </p:cNvSpPr>
          <p:nvPr>
            <p:ph type="dt" sz="half" idx="10"/>
          </p:nvPr>
        </p:nvSpPr>
        <p:spPr/>
        <p:txBody>
          <a:bodyPr/>
          <a:lstStyle/>
          <a:p>
            <a:pPr>
              <a:defRPr/>
            </a:pPr>
            <a:fld id="{4AE53F3B-0489-4B84-9A35-C62FED34AEA8}" type="datetimeFigureOut">
              <a:rPr lang="en-US" smtClean="0"/>
              <a:pPr>
                <a:defRPr/>
              </a:pPr>
              <a:t>10/5/2025</a:t>
            </a:fld>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pPr>
              <a:defRPr/>
            </a:pPr>
            <a:fld id="{7C189A58-6B8C-4964-9BC3-5516928A6DAA}" type="slidenum">
              <a:rPr lang="en-US" smtClean="0"/>
              <a:pPr>
                <a:defRPr/>
              </a:pPr>
              <a:t>‹#›</a:t>
            </a:fld>
            <a:endParaRPr lang="en-US"/>
          </a:p>
        </p:txBody>
      </p:sp>
    </p:spTree>
    <p:extLst>
      <p:ext uri="{BB962C8B-B14F-4D97-AF65-F5344CB8AC3E}">
        <p14:creationId xmlns:p14="http://schemas.microsoft.com/office/powerpoint/2010/main" val="40535638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Đầu trang của Phần">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765025" y="1301360"/>
            <a:ext cx="9612971" cy="2852737"/>
          </a:xfrm>
        </p:spPr>
        <p:txBody>
          <a:bodyPr anchor="b">
            <a:normAutofit/>
          </a:bodyPr>
          <a:lstStyle>
            <a:lvl1pPr algn="r">
              <a:defRPr sz="7200" cap="all" baseline="0">
                <a:solidFill>
                  <a:schemeClr val="accent1"/>
                </a:solidFill>
              </a:defRPr>
            </a:lvl1pPr>
          </a:lstStyle>
          <a:p>
            <a:r>
              <a:rPr lang="vi-VN"/>
              <a:t>Bấm để sửa kiểu tiêu đề Bản cái</a:t>
            </a:r>
            <a:endParaRPr lang="en-US" dirty="0"/>
          </a:p>
        </p:txBody>
      </p:sp>
      <p:sp>
        <p:nvSpPr>
          <p:cNvPr id="3" name="Text Placeholder 2"/>
          <p:cNvSpPr>
            <a:spLocks noGrp="1"/>
          </p:cNvSpPr>
          <p:nvPr>
            <p:ph type="body" idx="1"/>
          </p:nvPr>
        </p:nvSpPr>
        <p:spPr>
          <a:xfrm>
            <a:off x="765025" y="4216328"/>
            <a:ext cx="9612971" cy="1143324"/>
          </a:xfrm>
        </p:spPr>
        <p:txBody>
          <a:bodyPr/>
          <a:lstStyle>
            <a:lvl1pPr marL="0" indent="0" algn="r">
              <a:lnSpc>
                <a:spcPct val="112000"/>
              </a:lnSpc>
              <a:spcBef>
                <a:spcPts val="0"/>
              </a:spcBef>
              <a:spcAft>
                <a:spcPts val="0"/>
              </a:spcAft>
              <a:buNone/>
              <a:defRPr sz="2400">
                <a:solidFill>
                  <a:schemeClr val="tx2"/>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vi-VN"/>
              <a:t>Bấm để chỉnh sửa kiểu văn bản của Bản cái</a:t>
            </a:r>
          </a:p>
        </p:txBody>
      </p:sp>
      <p:sp>
        <p:nvSpPr>
          <p:cNvPr id="4" name="Date Placeholder 3"/>
          <p:cNvSpPr>
            <a:spLocks noGrp="1"/>
          </p:cNvSpPr>
          <p:nvPr>
            <p:ph type="dt" sz="half" idx="10"/>
          </p:nvPr>
        </p:nvSpPr>
        <p:spPr>
          <a:xfrm>
            <a:off x="738908" y="6453386"/>
            <a:ext cx="1622409" cy="404614"/>
          </a:xfrm>
        </p:spPr>
        <p:txBody>
          <a:bodyPr/>
          <a:lstStyle>
            <a:lvl1pPr>
              <a:defRPr>
                <a:solidFill>
                  <a:schemeClr val="tx2"/>
                </a:solidFill>
              </a:defRPr>
            </a:lvl1pPr>
          </a:lstStyle>
          <a:p>
            <a:pPr>
              <a:defRPr/>
            </a:pPr>
            <a:fld id="{5C0E7114-39BE-4846-AE60-2386898C7EC8}" type="datetimeFigureOut">
              <a:rPr lang="en-US" smtClean="0"/>
              <a:pPr>
                <a:defRPr/>
              </a:pPr>
              <a:t>10/5/2025</a:t>
            </a:fld>
            <a:endParaRPr lang="en-US"/>
          </a:p>
        </p:txBody>
      </p:sp>
      <p:sp>
        <p:nvSpPr>
          <p:cNvPr id="5" name="Footer Placeholder 4"/>
          <p:cNvSpPr>
            <a:spLocks noGrp="1"/>
          </p:cNvSpPr>
          <p:nvPr>
            <p:ph type="ftr" sz="quarter" idx="11"/>
          </p:nvPr>
        </p:nvSpPr>
        <p:spPr>
          <a:xfrm>
            <a:off x="2584312" y="6453386"/>
            <a:ext cx="7023377" cy="404614"/>
          </a:xfrm>
        </p:spPr>
        <p:txBody>
          <a:bodyPr/>
          <a:lstStyle>
            <a:lvl1pPr algn="ctr">
              <a:defRPr>
                <a:solidFill>
                  <a:schemeClr val="tx2"/>
                </a:solidFill>
              </a:defRPr>
            </a:lvl1pPr>
          </a:lstStyle>
          <a:p>
            <a:pPr>
              <a:defRPr/>
            </a:pPr>
            <a:endParaRPr lang="en-US"/>
          </a:p>
        </p:txBody>
      </p:sp>
      <p:sp>
        <p:nvSpPr>
          <p:cNvPr id="6" name="Slide Number Placeholder 5"/>
          <p:cNvSpPr>
            <a:spLocks noGrp="1"/>
          </p:cNvSpPr>
          <p:nvPr>
            <p:ph type="sldNum" sz="quarter" idx="12"/>
          </p:nvPr>
        </p:nvSpPr>
        <p:spPr>
          <a:xfrm>
            <a:off x="9830683" y="6453386"/>
            <a:ext cx="1596292" cy="404614"/>
          </a:xfrm>
        </p:spPr>
        <p:txBody>
          <a:bodyPr/>
          <a:lstStyle>
            <a:lvl1pPr>
              <a:defRPr>
                <a:solidFill>
                  <a:schemeClr val="tx2"/>
                </a:solidFill>
              </a:defRPr>
            </a:lvl1pPr>
          </a:lstStyle>
          <a:p>
            <a:pPr>
              <a:defRPr/>
            </a:pPr>
            <a:fld id="{3A393F2D-77B8-4920-ACAE-103E48DE11F1}" type="slidenum">
              <a:rPr lang="en-US" smtClean="0"/>
              <a:pPr>
                <a:defRPr/>
              </a:pPr>
              <a:t>‹#›</a:t>
            </a:fld>
            <a:endParaRPr lang="en-US"/>
          </a:p>
        </p:txBody>
      </p:sp>
      <p:sp>
        <p:nvSpPr>
          <p:cNvPr id="7" name="Freeform 6" title="Crop Mark"/>
          <p:cNvSpPr/>
          <p:nvPr/>
        </p:nvSpPr>
        <p:spPr bwMode="auto">
          <a:xfrm>
            <a:off x="8151962" y="1685652"/>
            <a:ext cx="3275013" cy="4408488"/>
          </a:xfrm>
          <a:custGeom>
            <a:avLst/>
            <a:gdLst/>
            <a:ahLst/>
            <a:cxnLst/>
            <a:rect l="0" t="0" r="r" b="b"/>
            <a:pathLst>
              <a:path w="4125" h="5554">
                <a:moveTo>
                  <a:pt x="3614" y="0"/>
                </a:moveTo>
                <a:lnTo>
                  <a:pt x="4125" y="0"/>
                </a:lnTo>
                <a:lnTo>
                  <a:pt x="4125" y="5554"/>
                </a:lnTo>
                <a:lnTo>
                  <a:pt x="0" y="5554"/>
                </a:lnTo>
                <a:lnTo>
                  <a:pt x="0" y="5074"/>
                </a:lnTo>
                <a:lnTo>
                  <a:pt x="3614" y="5074"/>
                </a:lnTo>
                <a:lnTo>
                  <a:pt x="3614" y="0"/>
                </a:lnTo>
                <a:close/>
              </a:path>
            </a:pathLst>
          </a:custGeom>
          <a:solidFill>
            <a:schemeClr val="accent1"/>
          </a:solidFill>
          <a:ln w="0">
            <a:noFill/>
            <a:prstDash val="solid"/>
            <a:round/>
            <a:headEnd/>
            <a:tailEnd/>
          </a:ln>
        </p:spPr>
      </p:sp>
    </p:spTree>
    <p:extLst>
      <p:ext uri="{BB962C8B-B14F-4D97-AF65-F5344CB8AC3E}">
        <p14:creationId xmlns:p14="http://schemas.microsoft.com/office/powerpoint/2010/main" val="4191447791"/>
      </p:ext>
    </p:extLst>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Hai Nội dung">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solidFill>
                  <a:schemeClr val="tx2"/>
                </a:solidFill>
              </a:defRPr>
            </a:lvl1pPr>
          </a:lstStyle>
          <a:p>
            <a:r>
              <a:rPr lang="vi-VN"/>
              <a:t>Bấm để sửa kiểu tiêu đề Bản cái</a:t>
            </a:r>
            <a:endParaRPr lang="en-US" dirty="0"/>
          </a:p>
        </p:txBody>
      </p:sp>
      <p:sp>
        <p:nvSpPr>
          <p:cNvPr id="3" name="Content Placeholder 2"/>
          <p:cNvSpPr>
            <a:spLocks noGrp="1"/>
          </p:cNvSpPr>
          <p:nvPr>
            <p:ph sz="half" idx="1"/>
          </p:nvPr>
        </p:nvSpPr>
        <p:spPr>
          <a:xfrm>
            <a:off x="1371600" y="2285999"/>
            <a:ext cx="4447786" cy="3581401"/>
          </a:xfrm>
        </p:spPr>
        <p:txBody>
          <a:bodyPr/>
          <a:lstStyle>
            <a:lvl1pPr>
              <a:defRPr baseline="0">
                <a:solidFill>
                  <a:schemeClr val="tx2"/>
                </a:solidFill>
              </a:defRPr>
            </a:lvl1pPr>
            <a:lvl2pPr>
              <a:defRPr baseline="0">
                <a:solidFill>
                  <a:schemeClr val="tx2"/>
                </a:solidFill>
              </a:defRPr>
            </a:lvl2pPr>
            <a:lvl3pPr>
              <a:defRPr baseline="0">
                <a:solidFill>
                  <a:schemeClr val="tx2"/>
                </a:solidFill>
              </a:defRPr>
            </a:lvl3pPr>
            <a:lvl4pPr>
              <a:defRPr baseline="0">
                <a:solidFill>
                  <a:schemeClr val="tx2"/>
                </a:solidFill>
              </a:defRPr>
            </a:lvl4pPr>
            <a:lvl5pPr>
              <a:defRPr baseline="0">
                <a:solidFill>
                  <a:schemeClr val="tx2"/>
                </a:solidFill>
              </a:defRPr>
            </a:lvl5pPr>
          </a:lstStyle>
          <a:p>
            <a:pPr lvl="0"/>
            <a:r>
              <a:rPr lang="vi-VN"/>
              <a:t>Bấm để chỉnh sửa kiểu văn bản của Bản cái</a:t>
            </a:r>
          </a:p>
          <a:p>
            <a:pPr lvl="1"/>
            <a:r>
              <a:rPr lang="vi-VN"/>
              <a:t>Mức hai</a:t>
            </a:r>
          </a:p>
          <a:p>
            <a:pPr lvl="2"/>
            <a:r>
              <a:rPr lang="vi-VN"/>
              <a:t>Mức ba</a:t>
            </a:r>
          </a:p>
          <a:p>
            <a:pPr lvl="3"/>
            <a:r>
              <a:rPr lang="vi-VN"/>
              <a:t>Mức bốn</a:t>
            </a:r>
          </a:p>
          <a:p>
            <a:pPr lvl="4"/>
            <a:r>
              <a:rPr lang="vi-VN"/>
              <a:t>Mức năm</a:t>
            </a:r>
            <a:endParaRPr lang="en-US" dirty="0"/>
          </a:p>
        </p:txBody>
      </p:sp>
      <p:sp>
        <p:nvSpPr>
          <p:cNvPr id="4" name="Content Placeholder 3"/>
          <p:cNvSpPr>
            <a:spLocks noGrp="1"/>
          </p:cNvSpPr>
          <p:nvPr>
            <p:ph sz="half" idx="2"/>
          </p:nvPr>
        </p:nvSpPr>
        <p:spPr>
          <a:xfrm>
            <a:off x="6525403" y="2285999"/>
            <a:ext cx="4447786" cy="3581401"/>
          </a:xfrm>
        </p:spPr>
        <p:txBody>
          <a:bodyPr/>
          <a:lstStyle>
            <a:lvl1pPr>
              <a:defRPr>
                <a:solidFill>
                  <a:schemeClr val="tx2"/>
                </a:solidFill>
              </a:defRPr>
            </a:lvl1pPr>
            <a:lvl2pPr>
              <a:defRPr>
                <a:solidFill>
                  <a:schemeClr val="tx2"/>
                </a:solidFill>
              </a:defRPr>
            </a:lvl2pPr>
            <a:lvl3pPr>
              <a:defRPr>
                <a:solidFill>
                  <a:schemeClr val="tx2"/>
                </a:solidFill>
              </a:defRPr>
            </a:lvl3pPr>
            <a:lvl4pPr>
              <a:defRPr>
                <a:solidFill>
                  <a:schemeClr val="tx2"/>
                </a:solidFill>
              </a:defRPr>
            </a:lvl4pPr>
            <a:lvl5pPr>
              <a:defRPr>
                <a:solidFill>
                  <a:schemeClr val="tx2"/>
                </a:solidFill>
              </a:defRPr>
            </a:lvl5pPr>
          </a:lstStyle>
          <a:p>
            <a:pPr lvl="0"/>
            <a:r>
              <a:rPr lang="vi-VN"/>
              <a:t>Bấm để chỉnh sửa kiểu văn bản của Bản cái</a:t>
            </a:r>
          </a:p>
          <a:p>
            <a:pPr lvl="1"/>
            <a:r>
              <a:rPr lang="vi-VN"/>
              <a:t>Mức hai</a:t>
            </a:r>
          </a:p>
          <a:p>
            <a:pPr lvl="2"/>
            <a:r>
              <a:rPr lang="vi-VN"/>
              <a:t>Mức ba</a:t>
            </a:r>
          </a:p>
          <a:p>
            <a:pPr lvl="3"/>
            <a:r>
              <a:rPr lang="vi-VN"/>
              <a:t>Mức bốn</a:t>
            </a:r>
          </a:p>
          <a:p>
            <a:pPr lvl="4"/>
            <a:r>
              <a:rPr lang="vi-VN"/>
              <a:t>Mức năm</a:t>
            </a:r>
            <a:endParaRPr lang="en-US" dirty="0"/>
          </a:p>
        </p:txBody>
      </p:sp>
      <p:sp>
        <p:nvSpPr>
          <p:cNvPr id="5" name="Date Placeholder 4"/>
          <p:cNvSpPr>
            <a:spLocks noGrp="1"/>
          </p:cNvSpPr>
          <p:nvPr>
            <p:ph type="dt" sz="half" idx="10"/>
          </p:nvPr>
        </p:nvSpPr>
        <p:spPr/>
        <p:txBody>
          <a:bodyPr/>
          <a:lstStyle/>
          <a:p>
            <a:pPr>
              <a:defRPr/>
            </a:pPr>
            <a:fld id="{5C0E7114-39BE-4846-AE60-2386898C7EC8}" type="datetimeFigureOut">
              <a:rPr lang="en-US" smtClean="0"/>
              <a:pPr>
                <a:defRPr/>
              </a:pPr>
              <a:t>10/5/2025</a:t>
            </a:fld>
            <a:endParaRPr lang="en-US"/>
          </a:p>
        </p:txBody>
      </p:sp>
      <p:sp>
        <p:nvSpPr>
          <p:cNvPr id="6" name="Footer Placeholder 5"/>
          <p:cNvSpPr>
            <a:spLocks noGrp="1"/>
          </p:cNvSpPr>
          <p:nvPr>
            <p:ph type="ftr" sz="quarter" idx="11"/>
          </p:nvPr>
        </p:nvSpPr>
        <p:spPr/>
        <p:txBody>
          <a:bodyPr/>
          <a:lstStyle/>
          <a:p>
            <a:pPr>
              <a:defRPr/>
            </a:pPr>
            <a:endParaRPr lang="en-US"/>
          </a:p>
        </p:txBody>
      </p:sp>
      <p:sp>
        <p:nvSpPr>
          <p:cNvPr id="7" name="Slide Number Placeholder 6"/>
          <p:cNvSpPr>
            <a:spLocks noGrp="1"/>
          </p:cNvSpPr>
          <p:nvPr>
            <p:ph type="sldNum" sz="quarter" idx="12"/>
          </p:nvPr>
        </p:nvSpPr>
        <p:spPr/>
        <p:txBody>
          <a:bodyPr/>
          <a:lstStyle/>
          <a:p>
            <a:pPr>
              <a:defRPr/>
            </a:pPr>
            <a:fld id="{3A393F2D-77B8-4920-ACAE-103E48DE11F1}" type="slidenum">
              <a:rPr lang="en-US" smtClean="0"/>
              <a:pPr>
                <a:defRPr/>
              </a:pPr>
              <a:t>‹#›</a:t>
            </a:fld>
            <a:endParaRPr lang="en-US"/>
          </a:p>
        </p:txBody>
      </p:sp>
    </p:spTree>
    <p:extLst>
      <p:ext uri="{BB962C8B-B14F-4D97-AF65-F5344CB8AC3E}">
        <p14:creationId xmlns:p14="http://schemas.microsoft.com/office/powerpoint/2010/main" val="253305249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Phép so sánh">
    <p:spTree>
      <p:nvGrpSpPr>
        <p:cNvPr id="1" name=""/>
        <p:cNvGrpSpPr/>
        <p:nvPr/>
      </p:nvGrpSpPr>
      <p:grpSpPr>
        <a:xfrm>
          <a:off x="0" y="0"/>
          <a:ext cx="0" cy="0"/>
          <a:chOff x="0" y="0"/>
          <a:chExt cx="0" cy="0"/>
        </a:xfrm>
      </p:grpSpPr>
      <p:sp>
        <p:nvSpPr>
          <p:cNvPr id="2" name="Title 1"/>
          <p:cNvSpPr>
            <a:spLocks noGrp="1"/>
          </p:cNvSpPr>
          <p:nvPr>
            <p:ph type="title"/>
          </p:nvPr>
        </p:nvSpPr>
        <p:spPr>
          <a:xfrm>
            <a:off x="1371600" y="685800"/>
            <a:ext cx="9601200" cy="1485900"/>
          </a:xfrm>
        </p:spPr>
        <p:txBody>
          <a:bodyPr/>
          <a:lstStyle>
            <a:lvl1pPr>
              <a:defRPr>
                <a:solidFill>
                  <a:schemeClr val="tx2"/>
                </a:solidFill>
              </a:defRPr>
            </a:lvl1pPr>
          </a:lstStyle>
          <a:p>
            <a:r>
              <a:rPr lang="vi-VN"/>
              <a:t>Bấm để sửa kiểu tiêu đề Bản cái</a:t>
            </a:r>
            <a:endParaRPr lang="en-US" dirty="0"/>
          </a:p>
        </p:txBody>
      </p:sp>
      <p:sp>
        <p:nvSpPr>
          <p:cNvPr id="3" name="Text Placeholder 2"/>
          <p:cNvSpPr>
            <a:spLocks noGrp="1"/>
          </p:cNvSpPr>
          <p:nvPr>
            <p:ph type="body" idx="1"/>
          </p:nvPr>
        </p:nvSpPr>
        <p:spPr>
          <a:xfrm>
            <a:off x="1371600" y="2340864"/>
            <a:ext cx="4443984" cy="823912"/>
          </a:xfrm>
        </p:spPr>
        <p:txBody>
          <a:bodyPr anchor="b">
            <a:noAutofit/>
          </a:bodyPr>
          <a:lstStyle>
            <a:lvl1pPr marL="0" indent="0">
              <a:lnSpc>
                <a:spcPct val="84000"/>
              </a:lnSpc>
              <a:spcBef>
                <a:spcPts val="0"/>
              </a:spcBef>
              <a:spcAft>
                <a:spcPts val="0"/>
              </a:spcAft>
              <a:buNone/>
              <a:defRPr sz="3000" b="0"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vi-VN"/>
              <a:t>Bấm để chỉnh sửa kiểu văn bản của Bản cái</a:t>
            </a:r>
          </a:p>
        </p:txBody>
      </p:sp>
      <p:sp>
        <p:nvSpPr>
          <p:cNvPr id="4" name="Content Placeholder 3"/>
          <p:cNvSpPr>
            <a:spLocks noGrp="1"/>
          </p:cNvSpPr>
          <p:nvPr>
            <p:ph sz="half" idx="2"/>
          </p:nvPr>
        </p:nvSpPr>
        <p:spPr>
          <a:xfrm>
            <a:off x="1371600" y="3305207"/>
            <a:ext cx="4443984" cy="2562193"/>
          </a:xfrm>
        </p:spPr>
        <p:txBody>
          <a:bodyPr/>
          <a:lstStyle>
            <a:lvl1pPr>
              <a:defRPr baseline="0">
                <a:solidFill>
                  <a:schemeClr val="tx2"/>
                </a:solidFill>
              </a:defRPr>
            </a:lvl1pPr>
            <a:lvl2pPr>
              <a:defRPr baseline="0">
                <a:solidFill>
                  <a:schemeClr val="tx2"/>
                </a:solidFill>
              </a:defRPr>
            </a:lvl2pPr>
            <a:lvl3pPr>
              <a:defRPr baseline="0">
                <a:solidFill>
                  <a:schemeClr val="tx2"/>
                </a:solidFill>
              </a:defRPr>
            </a:lvl3pPr>
            <a:lvl4pPr>
              <a:defRPr baseline="0">
                <a:solidFill>
                  <a:schemeClr val="tx2"/>
                </a:solidFill>
              </a:defRPr>
            </a:lvl4pPr>
            <a:lvl5pPr>
              <a:defRPr baseline="0">
                <a:solidFill>
                  <a:schemeClr val="tx2"/>
                </a:solidFill>
              </a:defRPr>
            </a:lvl5pPr>
          </a:lstStyle>
          <a:p>
            <a:pPr lvl="0"/>
            <a:r>
              <a:rPr lang="vi-VN"/>
              <a:t>Bấm để chỉnh sửa kiểu văn bản của Bản cái</a:t>
            </a:r>
          </a:p>
          <a:p>
            <a:pPr lvl="1"/>
            <a:r>
              <a:rPr lang="vi-VN"/>
              <a:t>Mức hai</a:t>
            </a:r>
          </a:p>
          <a:p>
            <a:pPr lvl="2"/>
            <a:r>
              <a:rPr lang="vi-VN"/>
              <a:t>Mức ba</a:t>
            </a:r>
          </a:p>
          <a:p>
            <a:pPr lvl="3"/>
            <a:r>
              <a:rPr lang="vi-VN"/>
              <a:t>Mức bốn</a:t>
            </a:r>
          </a:p>
          <a:p>
            <a:pPr lvl="4"/>
            <a:r>
              <a:rPr lang="vi-VN"/>
              <a:t>Mức năm</a:t>
            </a:r>
            <a:endParaRPr lang="en-US" dirty="0"/>
          </a:p>
        </p:txBody>
      </p:sp>
      <p:sp>
        <p:nvSpPr>
          <p:cNvPr id="5" name="Text Placeholder 4"/>
          <p:cNvSpPr>
            <a:spLocks noGrp="1"/>
          </p:cNvSpPr>
          <p:nvPr>
            <p:ph type="body" sz="quarter" idx="3"/>
          </p:nvPr>
        </p:nvSpPr>
        <p:spPr>
          <a:xfrm>
            <a:off x="6525014" y="2340864"/>
            <a:ext cx="4443984" cy="823912"/>
          </a:xfrm>
        </p:spPr>
        <p:txBody>
          <a:bodyPr anchor="b">
            <a:noAutofit/>
          </a:bodyPr>
          <a:lstStyle>
            <a:lvl1pPr marL="0" indent="0">
              <a:lnSpc>
                <a:spcPct val="84000"/>
              </a:lnSpc>
              <a:spcBef>
                <a:spcPts val="0"/>
              </a:spcBef>
              <a:spcAft>
                <a:spcPts val="0"/>
              </a:spcAft>
              <a:buNone/>
              <a:defRPr sz="3000" b="0"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vi-VN"/>
              <a:t>Bấm để chỉnh sửa kiểu văn bản của Bản cái</a:t>
            </a:r>
          </a:p>
        </p:txBody>
      </p:sp>
      <p:sp>
        <p:nvSpPr>
          <p:cNvPr id="6" name="Content Placeholder 5"/>
          <p:cNvSpPr>
            <a:spLocks noGrp="1"/>
          </p:cNvSpPr>
          <p:nvPr>
            <p:ph sz="quarter" idx="4"/>
          </p:nvPr>
        </p:nvSpPr>
        <p:spPr>
          <a:xfrm>
            <a:off x="6525014" y="3305207"/>
            <a:ext cx="4443984" cy="2562193"/>
          </a:xfrm>
        </p:spPr>
        <p:txBody>
          <a:bodyPr/>
          <a:lstStyle>
            <a:lvl1pPr>
              <a:defRPr baseline="0">
                <a:solidFill>
                  <a:schemeClr val="tx2"/>
                </a:solidFill>
              </a:defRPr>
            </a:lvl1pPr>
            <a:lvl2pPr>
              <a:defRPr baseline="0">
                <a:solidFill>
                  <a:schemeClr val="tx2"/>
                </a:solidFill>
              </a:defRPr>
            </a:lvl2pPr>
            <a:lvl3pPr>
              <a:defRPr baseline="0">
                <a:solidFill>
                  <a:schemeClr val="tx2"/>
                </a:solidFill>
              </a:defRPr>
            </a:lvl3pPr>
            <a:lvl4pPr>
              <a:defRPr baseline="0">
                <a:solidFill>
                  <a:schemeClr val="tx2"/>
                </a:solidFill>
              </a:defRPr>
            </a:lvl4pPr>
            <a:lvl5pPr>
              <a:defRPr baseline="0">
                <a:solidFill>
                  <a:schemeClr val="tx2"/>
                </a:solidFill>
              </a:defRPr>
            </a:lvl5pPr>
          </a:lstStyle>
          <a:p>
            <a:pPr lvl="0"/>
            <a:r>
              <a:rPr lang="vi-VN"/>
              <a:t>Bấm để chỉnh sửa kiểu văn bản của Bản cái</a:t>
            </a:r>
          </a:p>
          <a:p>
            <a:pPr lvl="1"/>
            <a:r>
              <a:rPr lang="vi-VN"/>
              <a:t>Mức hai</a:t>
            </a:r>
          </a:p>
          <a:p>
            <a:pPr lvl="2"/>
            <a:r>
              <a:rPr lang="vi-VN"/>
              <a:t>Mức ba</a:t>
            </a:r>
          </a:p>
          <a:p>
            <a:pPr lvl="3"/>
            <a:r>
              <a:rPr lang="vi-VN"/>
              <a:t>Mức bốn</a:t>
            </a:r>
          </a:p>
          <a:p>
            <a:pPr lvl="4"/>
            <a:r>
              <a:rPr lang="vi-VN"/>
              <a:t>Mức năm</a:t>
            </a:r>
            <a:endParaRPr lang="en-US" dirty="0"/>
          </a:p>
        </p:txBody>
      </p:sp>
      <p:sp>
        <p:nvSpPr>
          <p:cNvPr id="7" name="Date Placeholder 6"/>
          <p:cNvSpPr>
            <a:spLocks noGrp="1"/>
          </p:cNvSpPr>
          <p:nvPr>
            <p:ph type="dt" sz="half" idx="10"/>
          </p:nvPr>
        </p:nvSpPr>
        <p:spPr/>
        <p:txBody>
          <a:bodyPr/>
          <a:lstStyle/>
          <a:p>
            <a:pPr>
              <a:defRPr/>
            </a:pPr>
            <a:fld id="{5C0E7114-39BE-4846-AE60-2386898C7EC8}" type="datetimeFigureOut">
              <a:rPr lang="en-US" smtClean="0"/>
              <a:pPr>
                <a:defRPr/>
              </a:pPr>
              <a:t>10/5/2025</a:t>
            </a:fld>
            <a:endParaRPr lang="en-US"/>
          </a:p>
        </p:txBody>
      </p:sp>
      <p:sp>
        <p:nvSpPr>
          <p:cNvPr id="8" name="Footer Placeholder 7"/>
          <p:cNvSpPr>
            <a:spLocks noGrp="1"/>
          </p:cNvSpPr>
          <p:nvPr>
            <p:ph type="ftr" sz="quarter" idx="11"/>
          </p:nvPr>
        </p:nvSpPr>
        <p:spPr/>
        <p:txBody>
          <a:bodyPr/>
          <a:lstStyle/>
          <a:p>
            <a:pPr>
              <a:defRPr/>
            </a:pPr>
            <a:endParaRPr lang="en-US"/>
          </a:p>
        </p:txBody>
      </p:sp>
      <p:sp>
        <p:nvSpPr>
          <p:cNvPr id="9" name="Slide Number Placeholder 8"/>
          <p:cNvSpPr>
            <a:spLocks noGrp="1"/>
          </p:cNvSpPr>
          <p:nvPr>
            <p:ph type="sldNum" sz="quarter" idx="12"/>
          </p:nvPr>
        </p:nvSpPr>
        <p:spPr/>
        <p:txBody>
          <a:bodyPr/>
          <a:lstStyle/>
          <a:p>
            <a:pPr>
              <a:defRPr/>
            </a:pPr>
            <a:fld id="{3A393F2D-77B8-4920-ACAE-103E48DE11F1}" type="slidenum">
              <a:rPr lang="en-US" smtClean="0"/>
              <a:pPr>
                <a:defRPr/>
              </a:pPr>
              <a:t>‹#›</a:t>
            </a:fld>
            <a:endParaRPr lang="en-US"/>
          </a:p>
        </p:txBody>
      </p:sp>
    </p:spTree>
    <p:extLst>
      <p:ext uri="{BB962C8B-B14F-4D97-AF65-F5344CB8AC3E}">
        <p14:creationId xmlns:p14="http://schemas.microsoft.com/office/powerpoint/2010/main" val="107969271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Chỉ Tiêu đề">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vi-VN"/>
              <a:t>Bấm để sửa kiểu tiêu đề Bản cái</a:t>
            </a:r>
            <a:endParaRPr lang="en-US" dirty="0"/>
          </a:p>
        </p:txBody>
      </p:sp>
      <p:sp>
        <p:nvSpPr>
          <p:cNvPr id="3" name="Date Placeholder 2"/>
          <p:cNvSpPr>
            <a:spLocks noGrp="1"/>
          </p:cNvSpPr>
          <p:nvPr>
            <p:ph type="dt" sz="half" idx="10"/>
          </p:nvPr>
        </p:nvSpPr>
        <p:spPr/>
        <p:txBody>
          <a:bodyPr/>
          <a:lstStyle/>
          <a:p>
            <a:pPr>
              <a:defRPr/>
            </a:pPr>
            <a:fld id="{5C0E7114-39BE-4846-AE60-2386898C7EC8}" type="datetimeFigureOut">
              <a:rPr lang="en-US" smtClean="0"/>
              <a:pPr>
                <a:defRPr/>
              </a:pPr>
              <a:t>10/5/2025</a:t>
            </a:fld>
            <a:endParaRPr lang="en-US"/>
          </a:p>
        </p:txBody>
      </p:sp>
      <p:sp>
        <p:nvSpPr>
          <p:cNvPr id="4" name="Footer Placeholder 3"/>
          <p:cNvSpPr>
            <a:spLocks noGrp="1"/>
          </p:cNvSpPr>
          <p:nvPr>
            <p:ph type="ftr" sz="quarter" idx="11"/>
          </p:nvPr>
        </p:nvSpPr>
        <p:spPr/>
        <p:txBody>
          <a:bodyPr/>
          <a:lstStyle/>
          <a:p>
            <a:pPr>
              <a:defRPr/>
            </a:pPr>
            <a:endParaRPr lang="en-US"/>
          </a:p>
        </p:txBody>
      </p:sp>
      <p:sp>
        <p:nvSpPr>
          <p:cNvPr id="5" name="Slide Number Placeholder 4"/>
          <p:cNvSpPr>
            <a:spLocks noGrp="1"/>
          </p:cNvSpPr>
          <p:nvPr>
            <p:ph type="sldNum" sz="quarter" idx="12"/>
          </p:nvPr>
        </p:nvSpPr>
        <p:spPr/>
        <p:txBody>
          <a:bodyPr/>
          <a:lstStyle/>
          <a:p>
            <a:pPr>
              <a:defRPr/>
            </a:pPr>
            <a:fld id="{3A393F2D-77B8-4920-ACAE-103E48DE11F1}" type="slidenum">
              <a:rPr lang="en-US" smtClean="0"/>
              <a:pPr>
                <a:defRPr/>
              </a:pPr>
              <a:t>‹#›</a:t>
            </a:fld>
            <a:endParaRPr lang="en-US"/>
          </a:p>
        </p:txBody>
      </p:sp>
    </p:spTree>
    <p:extLst>
      <p:ext uri="{BB962C8B-B14F-4D97-AF65-F5344CB8AC3E}">
        <p14:creationId xmlns:p14="http://schemas.microsoft.com/office/powerpoint/2010/main" val="40474417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Trống">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a:defRPr/>
            </a:pPr>
            <a:fld id="{5C0E7114-39BE-4846-AE60-2386898C7EC8}" type="datetimeFigureOut">
              <a:rPr lang="en-US" smtClean="0"/>
              <a:pPr>
                <a:defRPr/>
              </a:pPr>
              <a:t>10/5/2025</a:t>
            </a:fld>
            <a:endParaRPr lang="en-US"/>
          </a:p>
        </p:txBody>
      </p:sp>
      <p:sp>
        <p:nvSpPr>
          <p:cNvPr id="3" name="Footer Placeholder 2"/>
          <p:cNvSpPr>
            <a:spLocks noGrp="1"/>
          </p:cNvSpPr>
          <p:nvPr>
            <p:ph type="ftr" sz="quarter" idx="11"/>
          </p:nvPr>
        </p:nvSpPr>
        <p:spPr/>
        <p:txBody>
          <a:bodyPr/>
          <a:lstStyle/>
          <a:p>
            <a:pPr>
              <a:defRPr/>
            </a:pPr>
            <a:endParaRPr lang="en-US"/>
          </a:p>
        </p:txBody>
      </p:sp>
      <p:sp>
        <p:nvSpPr>
          <p:cNvPr id="4" name="Slide Number Placeholder 3"/>
          <p:cNvSpPr>
            <a:spLocks noGrp="1"/>
          </p:cNvSpPr>
          <p:nvPr>
            <p:ph type="sldNum" sz="quarter" idx="12"/>
          </p:nvPr>
        </p:nvSpPr>
        <p:spPr/>
        <p:txBody>
          <a:bodyPr/>
          <a:lstStyle/>
          <a:p>
            <a:pPr>
              <a:defRPr/>
            </a:pPr>
            <a:fld id="{3A393F2D-77B8-4920-ACAE-103E48DE11F1}" type="slidenum">
              <a:rPr lang="en-US" smtClean="0"/>
              <a:pPr>
                <a:defRPr/>
              </a:pPr>
              <a:t>‹#›</a:t>
            </a:fld>
            <a:endParaRPr lang="en-US"/>
          </a:p>
        </p:txBody>
      </p:sp>
    </p:spTree>
    <p:extLst>
      <p:ext uri="{BB962C8B-B14F-4D97-AF65-F5344CB8AC3E}">
        <p14:creationId xmlns:p14="http://schemas.microsoft.com/office/powerpoint/2010/main" val="250479183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Nội dung với Chú thích">
    <p:spTree>
      <p:nvGrpSpPr>
        <p:cNvPr id="1" name=""/>
        <p:cNvGrpSpPr/>
        <p:nvPr/>
      </p:nvGrpSpPr>
      <p:grpSpPr>
        <a:xfrm>
          <a:off x="0" y="0"/>
          <a:ext cx="0" cy="0"/>
          <a:chOff x="0" y="0"/>
          <a:chExt cx="0" cy="0"/>
        </a:xfrm>
      </p:grpSpPr>
      <p:sp>
        <p:nvSpPr>
          <p:cNvPr id="8" name="Rectangle 7" title="Background Shape"/>
          <p:cNvSpPr/>
          <p:nvPr/>
        </p:nvSpPr>
        <p:spPr>
          <a:xfrm>
            <a:off x="0" y="376"/>
            <a:ext cx="5303520" cy="685762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723900" y="685800"/>
            <a:ext cx="3855720" cy="2157884"/>
          </a:xfrm>
        </p:spPr>
        <p:txBody>
          <a:bodyPr anchor="t">
            <a:noAutofit/>
          </a:bodyPr>
          <a:lstStyle>
            <a:lvl1pPr>
              <a:lnSpc>
                <a:spcPct val="84000"/>
              </a:lnSpc>
              <a:defRPr sz="4800" baseline="0">
                <a:solidFill>
                  <a:schemeClr val="tx2"/>
                </a:solidFill>
              </a:defRPr>
            </a:lvl1pPr>
          </a:lstStyle>
          <a:p>
            <a:r>
              <a:rPr lang="vi-VN"/>
              <a:t>Bấm để sửa kiểu tiêu đề Bản cái</a:t>
            </a:r>
            <a:endParaRPr lang="en-US" dirty="0"/>
          </a:p>
        </p:txBody>
      </p:sp>
      <p:sp>
        <p:nvSpPr>
          <p:cNvPr id="3" name="Content Placeholder 2"/>
          <p:cNvSpPr>
            <a:spLocks noGrp="1"/>
          </p:cNvSpPr>
          <p:nvPr>
            <p:ph idx="1"/>
          </p:nvPr>
        </p:nvSpPr>
        <p:spPr>
          <a:xfrm>
            <a:off x="6256020" y="685801"/>
            <a:ext cx="5212080" cy="5175250"/>
          </a:xfrm>
        </p:spPr>
        <p:txBody>
          <a:bodyPr/>
          <a:lstStyle>
            <a:lvl1pPr>
              <a:defRPr sz="2000"/>
            </a:lvl1pPr>
            <a:lvl2pPr>
              <a:defRPr sz="2000"/>
            </a:lvl2pPr>
            <a:lvl3pPr>
              <a:defRPr sz="1800"/>
            </a:lvl3pPr>
            <a:lvl4pPr>
              <a:defRPr sz="1800"/>
            </a:lvl4pPr>
            <a:lvl5pPr>
              <a:defRPr sz="1600"/>
            </a:lvl5pPr>
            <a:lvl6pPr>
              <a:defRPr sz="1600"/>
            </a:lvl6pPr>
            <a:lvl7pPr>
              <a:defRPr sz="1600"/>
            </a:lvl7pPr>
            <a:lvl8pPr>
              <a:defRPr sz="1600"/>
            </a:lvl8pPr>
            <a:lvl9pPr>
              <a:defRPr sz="1600"/>
            </a:lvl9pPr>
          </a:lstStyle>
          <a:p>
            <a:pPr lvl="0"/>
            <a:r>
              <a:rPr lang="vi-VN"/>
              <a:t>Bấm để chỉnh sửa kiểu văn bản của Bản cái</a:t>
            </a:r>
          </a:p>
          <a:p>
            <a:pPr lvl="1"/>
            <a:r>
              <a:rPr lang="vi-VN"/>
              <a:t>Mức hai</a:t>
            </a:r>
          </a:p>
          <a:p>
            <a:pPr lvl="2"/>
            <a:r>
              <a:rPr lang="vi-VN"/>
              <a:t>Mức ba</a:t>
            </a:r>
          </a:p>
          <a:p>
            <a:pPr lvl="3"/>
            <a:r>
              <a:rPr lang="vi-VN"/>
              <a:t>Mức bốn</a:t>
            </a:r>
          </a:p>
          <a:p>
            <a:pPr lvl="4"/>
            <a:r>
              <a:rPr lang="vi-VN"/>
              <a:t>Mức năm</a:t>
            </a:r>
            <a:endParaRPr lang="en-US" dirty="0"/>
          </a:p>
        </p:txBody>
      </p:sp>
      <p:sp>
        <p:nvSpPr>
          <p:cNvPr id="4" name="Text Placeholder 3"/>
          <p:cNvSpPr>
            <a:spLocks noGrp="1"/>
          </p:cNvSpPr>
          <p:nvPr>
            <p:ph type="body" sz="half" idx="2"/>
          </p:nvPr>
        </p:nvSpPr>
        <p:spPr>
          <a:xfrm>
            <a:off x="723900" y="2856344"/>
            <a:ext cx="3855720" cy="3011056"/>
          </a:xfrm>
        </p:spPr>
        <p:txBody>
          <a:bodyPr/>
          <a:lstStyle>
            <a:lvl1pPr marL="0" indent="0">
              <a:lnSpc>
                <a:spcPct val="113000"/>
              </a:lnSpc>
              <a:spcBef>
                <a:spcPts val="0"/>
              </a:spcBef>
              <a:spcAft>
                <a:spcPts val="1500"/>
              </a:spcAft>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vi-VN"/>
              <a:t>Bấm để chỉnh sửa kiểu văn bản của Bản cái</a:t>
            </a:r>
          </a:p>
        </p:txBody>
      </p:sp>
      <p:sp>
        <p:nvSpPr>
          <p:cNvPr id="5" name="Date Placeholder 4"/>
          <p:cNvSpPr>
            <a:spLocks noGrp="1"/>
          </p:cNvSpPr>
          <p:nvPr>
            <p:ph type="dt" sz="half" idx="10"/>
          </p:nvPr>
        </p:nvSpPr>
        <p:spPr>
          <a:xfrm>
            <a:off x="723900" y="6453386"/>
            <a:ext cx="1204572" cy="404614"/>
          </a:xfrm>
        </p:spPr>
        <p:txBody>
          <a:bodyPr/>
          <a:lstStyle>
            <a:lvl1pPr>
              <a:defRPr>
                <a:solidFill>
                  <a:schemeClr val="tx2"/>
                </a:solidFill>
              </a:defRPr>
            </a:lvl1pPr>
          </a:lstStyle>
          <a:p>
            <a:pPr>
              <a:defRPr/>
            </a:pPr>
            <a:fld id="{5C0E7114-39BE-4846-AE60-2386898C7EC8}" type="datetimeFigureOut">
              <a:rPr lang="en-US" smtClean="0"/>
              <a:pPr>
                <a:defRPr/>
              </a:pPr>
              <a:t>10/5/2025</a:t>
            </a:fld>
            <a:endParaRPr lang="en-US"/>
          </a:p>
        </p:txBody>
      </p:sp>
      <p:sp>
        <p:nvSpPr>
          <p:cNvPr id="6" name="Footer Placeholder 5"/>
          <p:cNvSpPr>
            <a:spLocks noGrp="1"/>
          </p:cNvSpPr>
          <p:nvPr>
            <p:ph type="ftr" sz="quarter" idx="11"/>
          </p:nvPr>
        </p:nvSpPr>
        <p:spPr>
          <a:xfrm>
            <a:off x="2205945" y="6453386"/>
            <a:ext cx="2373675" cy="404614"/>
          </a:xfrm>
        </p:spPr>
        <p:txBody>
          <a:bodyPr/>
          <a:lstStyle>
            <a:lvl1pPr>
              <a:defRPr>
                <a:solidFill>
                  <a:schemeClr val="tx2"/>
                </a:solidFill>
              </a:defRPr>
            </a:lvl1pPr>
          </a:lstStyle>
          <a:p>
            <a:pPr>
              <a:defRPr/>
            </a:pPr>
            <a:endParaRPr lang="en-US"/>
          </a:p>
        </p:txBody>
      </p:sp>
      <p:sp>
        <p:nvSpPr>
          <p:cNvPr id="7" name="Slide Number Placeholder 6"/>
          <p:cNvSpPr>
            <a:spLocks noGrp="1"/>
          </p:cNvSpPr>
          <p:nvPr>
            <p:ph type="sldNum" sz="quarter" idx="12"/>
          </p:nvPr>
        </p:nvSpPr>
        <p:spPr>
          <a:xfrm>
            <a:off x="9883140" y="6453386"/>
            <a:ext cx="1596292" cy="404614"/>
          </a:xfrm>
        </p:spPr>
        <p:txBody>
          <a:bodyPr/>
          <a:lstStyle>
            <a:lvl1pPr>
              <a:defRPr>
                <a:solidFill>
                  <a:schemeClr val="tx2"/>
                </a:solidFill>
              </a:defRPr>
            </a:lvl1pPr>
          </a:lstStyle>
          <a:p>
            <a:pPr>
              <a:defRPr/>
            </a:pPr>
            <a:fld id="{3A393F2D-77B8-4920-ACAE-103E48DE11F1}" type="slidenum">
              <a:rPr lang="en-US" smtClean="0"/>
              <a:pPr>
                <a:defRPr/>
              </a:pPr>
              <a:t>‹#›</a:t>
            </a:fld>
            <a:endParaRPr lang="en-US"/>
          </a:p>
        </p:txBody>
      </p:sp>
      <p:sp>
        <p:nvSpPr>
          <p:cNvPr id="9" name="Rectangle 8" title="Divider Bar"/>
          <p:cNvSpPr/>
          <p:nvPr/>
        </p:nvSpPr>
        <p:spPr>
          <a:xfrm>
            <a:off x="5303520" y="376"/>
            <a:ext cx="2286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spTree>
    <p:extLst>
      <p:ext uri="{BB962C8B-B14F-4D97-AF65-F5344CB8AC3E}">
        <p14:creationId xmlns:p14="http://schemas.microsoft.com/office/powerpoint/2010/main" val="302536718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Ảnh với Chú thích">
    <p:spTree>
      <p:nvGrpSpPr>
        <p:cNvPr id="1" name=""/>
        <p:cNvGrpSpPr/>
        <p:nvPr/>
      </p:nvGrpSpPr>
      <p:grpSpPr>
        <a:xfrm>
          <a:off x="0" y="0"/>
          <a:ext cx="0" cy="0"/>
          <a:chOff x="0" y="0"/>
          <a:chExt cx="0" cy="0"/>
        </a:xfrm>
      </p:grpSpPr>
      <p:sp>
        <p:nvSpPr>
          <p:cNvPr id="8" name="Rectangle 7" title="Background Shape"/>
          <p:cNvSpPr/>
          <p:nvPr/>
        </p:nvSpPr>
        <p:spPr>
          <a:xfrm>
            <a:off x="0" y="376"/>
            <a:ext cx="5303520" cy="685762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723900" y="685800"/>
            <a:ext cx="3855720" cy="2157884"/>
          </a:xfrm>
        </p:spPr>
        <p:txBody>
          <a:bodyPr anchor="t">
            <a:normAutofit/>
          </a:bodyPr>
          <a:lstStyle>
            <a:lvl1pPr>
              <a:lnSpc>
                <a:spcPct val="84000"/>
              </a:lnSpc>
              <a:defRPr sz="4800" baseline="0"/>
            </a:lvl1pPr>
          </a:lstStyle>
          <a:p>
            <a:r>
              <a:rPr lang="vi-VN"/>
              <a:t>Bấm để sửa kiểu tiêu đề Bản cái</a:t>
            </a:r>
            <a:endParaRPr lang="en-US" dirty="0"/>
          </a:p>
        </p:txBody>
      </p:sp>
      <p:sp>
        <p:nvSpPr>
          <p:cNvPr id="3" name="Picture Placeholder 2"/>
          <p:cNvSpPr>
            <a:spLocks noGrp="1" noChangeAspect="1"/>
          </p:cNvSpPr>
          <p:nvPr>
            <p:ph type="pic" idx="1"/>
          </p:nvPr>
        </p:nvSpPr>
        <p:spPr>
          <a:xfrm>
            <a:off x="5532120" y="0"/>
            <a:ext cx="6659880" cy="6857999"/>
          </a:xfrm>
        </p:spPr>
        <p:txBody>
          <a:bodyPr anchor="t">
            <a:normAutofit/>
          </a:bodyPr>
          <a:lstStyle>
            <a:lvl1pPr marL="0" indent="0">
              <a:buNone/>
              <a:defRPr sz="2000"/>
            </a:lvl1pPr>
            <a:lvl2pPr marL="457200" indent="0">
              <a:buNone/>
              <a:defRPr sz="2000"/>
            </a:lvl2pPr>
            <a:lvl3pPr marL="914400" indent="0">
              <a:buNone/>
              <a:defRPr sz="20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vi-VN"/>
              <a:t>Bấm biểu tượng để thêm hình ảnh</a:t>
            </a:r>
            <a:endParaRPr lang="en-US" dirty="0"/>
          </a:p>
        </p:txBody>
      </p:sp>
      <p:sp>
        <p:nvSpPr>
          <p:cNvPr id="4" name="Text Placeholder 3"/>
          <p:cNvSpPr>
            <a:spLocks noGrp="1"/>
          </p:cNvSpPr>
          <p:nvPr>
            <p:ph type="body" sz="half" idx="2"/>
          </p:nvPr>
        </p:nvSpPr>
        <p:spPr>
          <a:xfrm>
            <a:off x="723900" y="2855968"/>
            <a:ext cx="3855720" cy="3011432"/>
          </a:xfrm>
        </p:spPr>
        <p:txBody>
          <a:bodyPr/>
          <a:lstStyle>
            <a:lvl1pPr marL="0" indent="0">
              <a:lnSpc>
                <a:spcPct val="113000"/>
              </a:lnSpc>
              <a:spcBef>
                <a:spcPts val="0"/>
              </a:spcBef>
              <a:spcAft>
                <a:spcPts val="1500"/>
              </a:spcAft>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vi-VN"/>
              <a:t>Bấm để chỉnh sửa kiểu văn bản của Bản cái</a:t>
            </a:r>
          </a:p>
        </p:txBody>
      </p:sp>
      <p:sp>
        <p:nvSpPr>
          <p:cNvPr id="5" name="Date Placeholder 4"/>
          <p:cNvSpPr>
            <a:spLocks noGrp="1"/>
          </p:cNvSpPr>
          <p:nvPr>
            <p:ph type="dt" sz="half" idx="10"/>
          </p:nvPr>
        </p:nvSpPr>
        <p:spPr>
          <a:xfrm>
            <a:off x="723900" y="6453386"/>
            <a:ext cx="1204572" cy="404614"/>
          </a:xfrm>
        </p:spPr>
        <p:txBody>
          <a:bodyPr/>
          <a:lstStyle>
            <a:lvl1pPr>
              <a:defRPr>
                <a:solidFill>
                  <a:schemeClr val="tx2"/>
                </a:solidFill>
              </a:defRPr>
            </a:lvl1pPr>
          </a:lstStyle>
          <a:p>
            <a:pPr>
              <a:defRPr/>
            </a:pPr>
            <a:fld id="{5C0E7114-39BE-4846-AE60-2386898C7EC8}" type="datetimeFigureOut">
              <a:rPr lang="en-US" smtClean="0"/>
              <a:pPr>
                <a:defRPr/>
              </a:pPr>
              <a:t>10/5/2025</a:t>
            </a:fld>
            <a:endParaRPr lang="en-US"/>
          </a:p>
        </p:txBody>
      </p:sp>
      <p:sp>
        <p:nvSpPr>
          <p:cNvPr id="6" name="Footer Placeholder 5"/>
          <p:cNvSpPr>
            <a:spLocks noGrp="1"/>
          </p:cNvSpPr>
          <p:nvPr>
            <p:ph type="ftr" sz="quarter" idx="11"/>
          </p:nvPr>
        </p:nvSpPr>
        <p:spPr>
          <a:xfrm>
            <a:off x="2205945" y="6453386"/>
            <a:ext cx="2373675" cy="404614"/>
          </a:xfrm>
        </p:spPr>
        <p:txBody>
          <a:bodyPr/>
          <a:lstStyle>
            <a:lvl1pPr>
              <a:defRPr>
                <a:solidFill>
                  <a:schemeClr val="tx2"/>
                </a:solidFill>
              </a:defRPr>
            </a:lvl1pPr>
          </a:lstStyle>
          <a:p>
            <a:pPr>
              <a:defRPr/>
            </a:pPr>
            <a:endParaRPr lang="en-US"/>
          </a:p>
        </p:txBody>
      </p:sp>
      <p:sp>
        <p:nvSpPr>
          <p:cNvPr id="7" name="Slide Number Placeholder 6"/>
          <p:cNvSpPr>
            <a:spLocks noGrp="1"/>
          </p:cNvSpPr>
          <p:nvPr>
            <p:ph type="sldNum" sz="quarter" idx="12"/>
          </p:nvPr>
        </p:nvSpPr>
        <p:spPr>
          <a:xfrm>
            <a:off x="9883140" y="6453386"/>
            <a:ext cx="1596292" cy="404614"/>
          </a:xfrm>
        </p:spPr>
        <p:txBody>
          <a:bodyPr/>
          <a:lstStyle>
            <a:lvl1pPr>
              <a:defRPr>
                <a:solidFill>
                  <a:schemeClr val="tx2"/>
                </a:solidFill>
              </a:defRPr>
            </a:lvl1pPr>
          </a:lstStyle>
          <a:p>
            <a:pPr>
              <a:defRPr/>
            </a:pPr>
            <a:fld id="{3A393F2D-77B8-4920-ACAE-103E48DE11F1}" type="slidenum">
              <a:rPr lang="en-US" smtClean="0"/>
              <a:pPr>
                <a:defRPr/>
              </a:pPr>
              <a:t>‹#›</a:t>
            </a:fld>
            <a:endParaRPr lang="en-US"/>
          </a:p>
        </p:txBody>
      </p:sp>
      <p:sp>
        <p:nvSpPr>
          <p:cNvPr id="9" name="Rectangle 8" title="Divider Bar"/>
          <p:cNvSpPr/>
          <p:nvPr/>
        </p:nvSpPr>
        <p:spPr>
          <a:xfrm>
            <a:off x="5303520" y="376"/>
            <a:ext cx="2286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spTree>
    <p:extLst>
      <p:ext uri="{BB962C8B-B14F-4D97-AF65-F5344CB8AC3E}">
        <p14:creationId xmlns:p14="http://schemas.microsoft.com/office/powerpoint/2010/main" val="45935404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1371600" y="685800"/>
            <a:ext cx="9601200" cy="1485900"/>
          </a:xfrm>
          <a:prstGeom prst="rect">
            <a:avLst/>
          </a:prstGeom>
        </p:spPr>
        <p:txBody>
          <a:bodyPr vert="horz" lIns="91440" tIns="45720" rIns="91440" bIns="45720" rtlCol="0" anchor="t">
            <a:normAutofit/>
          </a:bodyPr>
          <a:lstStyle/>
          <a:p>
            <a:r>
              <a:rPr lang="vi-VN"/>
              <a:t>Bấm để sửa kiểu tiêu đề Bản cái</a:t>
            </a:r>
            <a:endParaRPr lang="en-US" dirty="0"/>
          </a:p>
        </p:txBody>
      </p:sp>
      <p:sp>
        <p:nvSpPr>
          <p:cNvPr id="3" name="Text Placeholder 2"/>
          <p:cNvSpPr>
            <a:spLocks noGrp="1"/>
          </p:cNvSpPr>
          <p:nvPr>
            <p:ph type="body" idx="1"/>
          </p:nvPr>
        </p:nvSpPr>
        <p:spPr>
          <a:xfrm>
            <a:off x="1371600" y="2286000"/>
            <a:ext cx="9601200" cy="3581400"/>
          </a:xfrm>
          <a:prstGeom prst="rect">
            <a:avLst/>
          </a:prstGeom>
        </p:spPr>
        <p:txBody>
          <a:bodyPr vert="horz" lIns="91440" tIns="45720" rIns="91440" bIns="45720" rtlCol="0">
            <a:normAutofit/>
          </a:bodyPr>
          <a:lstStyle/>
          <a:p>
            <a:pPr lvl="0"/>
            <a:r>
              <a:rPr lang="vi-VN"/>
              <a:t>Bấm để chỉnh sửa kiểu văn bản của Bản cái</a:t>
            </a:r>
          </a:p>
          <a:p>
            <a:pPr lvl="1"/>
            <a:r>
              <a:rPr lang="vi-VN"/>
              <a:t>Mức hai</a:t>
            </a:r>
          </a:p>
          <a:p>
            <a:pPr lvl="2"/>
            <a:r>
              <a:rPr lang="vi-VN"/>
              <a:t>Mức ba</a:t>
            </a:r>
          </a:p>
          <a:p>
            <a:pPr lvl="3"/>
            <a:r>
              <a:rPr lang="vi-VN"/>
              <a:t>Mức bốn</a:t>
            </a:r>
          </a:p>
          <a:p>
            <a:pPr lvl="4"/>
            <a:r>
              <a:rPr lang="vi-VN"/>
              <a:t>Mức năm</a:t>
            </a:r>
            <a:endParaRPr lang="en-US" dirty="0"/>
          </a:p>
        </p:txBody>
      </p:sp>
      <p:sp>
        <p:nvSpPr>
          <p:cNvPr id="4" name="Date Placeholder 3"/>
          <p:cNvSpPr>
            <a:spLocks noGrp="1"/>
          </p:cNvSpPr>
          <p:nvPr>
            <p:ph type="dt" sz="half" idx="2"/>
          </p:nvPr>
        </p:nvSpPr>
        <p:spPr>
          <a:xfrm>
            <a:off x="1390650" y="6453386"/>
            <a:ext cx="1204572" cy="404614"/>
          </a:xfrm>
          <a:prstGeom prst="rect">
            <a:avLst/>
          </a:prstGeom>
        </p:spPr>
        <p:txBody>
          <a:bodyPr vert="horz" lIns="91440" tIns="45720" rIns="91440" bIns="45720" rtlCol="0" anchor="ctr"/>
          <a:lstStyle>
            <a:lvl1pPr algn="l">
              <a:defRPr sz="1200" baseline="0">
                <a:solidFill>
                  <a:schemeClr val="tx2"/>
                </a:solidFill>
              </a:defRPr>
            </a:lvl1pPr>
          </a:lstStyle>
          <a:p>
            <a:pPr>
              <a:defRPr/>
            </a:pPr>
            <a:fld id="{5C0E7114-39BE-4846-AE60-2386898C7EC8}" type="datetimeFigureOut">
              <a:rPr lang="en-US" smtClean="0"/>
              <a:pPr>
                <a:defRPr/>
              </a:pPr>
              <a:t>10/5/2025</a:t>
            </a:fld>
            <a:endParaRPr lang="en-US"/>
          </a:p>
        </p:txBody>
      </p:sp>
      <p:sp>
        <p:nvSpPr>
          <p:cNvPr id="5" name="Footer Placeholder 4"/>
          <p:cNvSpPr>
            <a:spLocks noGrp="1"/>
          </p:cNvSpPr>
          <p:nvPr>
            <p:ph type="ftr" sz="quarter" idx="3"/>
          </p:nvPr>
        </p:nvSpPr>
        <p:spPr>
          <a:xfrm>
            <a:off x="2893564" y="6453386"/>
            <a:ext cx="6280830" cy="404614"/>
          </a:xfrm>
          <a:prstGeom prst="rect">
            <a:avLst/>
          </a:prstGeom>
        </p:spPr>
        <p:txBody>
          <a:bodyPr vert="horz" lIns="91440" tIns="45720" rIns="91440" bIns="45720" rtlCol="0" anchor="ctr"/>
          <a:lstStyle>
            <a:lvl1pPr algn="l">
              <a:defRPr sz="1200" baseline="0">
                <a:solidFill>
                  <a:schemeClr val="tx2"/>
                </a:solidFill>
              </a:defRPr>
            </a:lvl1pPr>
          </a:lstStyle>
          <a:p>
            <a:pPr>
              <a:defRPr/>
            </a:pPr>
            <a:endParaRPr lang="en-US"/>
          </a:p>
        </p:txBody>
      </p:sp>
      <p:sp>
        <p:nvSpPr>
          <p:cNvPr id="6" name="Slide Number Placeholder 5"/>
          <p:cNvSpPr>
            <a:spLocks noGrp="1"/>
          </p:cNvSpPr>
          <p:nvPr>
            <p:ph type="sldNum" sz="quarter" idx="4"/>
          </p:nvPr>
        </p:nvSpPr>
        <p:spPr>
          <a:xfrm>
            <a:off x="9472736" y="6453386"/>
            <a:ext cx="1596292" cy="404614"/>
          </a:xfrm>
          <a:prstGeom prst="rect">
            <a:avLst/>
          </a:prstGeom>
        </p:spPr>
        <p:txBody>
          <a:bodyPr vert="horz" lIns="91440" tIns="45720" rIns="91440" bIns="45720" rtlCol="0" anchor="ctr"/>
          <a:lstStyle>
            <a:lvl1pPr algn="r">
              <a:defRPr sz="1200" baseline="0">
                <a:solidFill>
                  <a:schemeClr val="tx2"/>
                </a:solidFill>
              </a:defRPr>
            </a:lvl1pPr>
          </a:lstStyle>
          <a:p>
            <a:pPr>
              <a:defRPr/>
            </a:pPr>
            <a:fld id="{3A393F2D-77B8-4920-ACAE-103E48DE11F1}" type="slidenum">
              <a:rPr lang="en-US" smtClean="0"/>
              <a:pPr>
                <a:defRPr/>
              </a:pPr>
              <a:t>‹#›</a:t>
            </a:fld>
            <a:endParaRPr lang="en-US"/>
          </a:p>
        </p:txBody>
      </p:sp>
      <p:sp>
        <p:nvSpPr>
          <p:cNvPr id="9" name="Rectangle 8" title="Side bar"/>
          <p:cNvSpPr/>
          <p:nvPr/>
        </p:nvSpPr>
        <p:spPr>
          <a:xfrm>
            <a:off x="478095" y="376"/>
            <a:ext cx="228600" cy="6858000"/>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sp>
    </p:spTree>
    <p:extLst>
      <p:ext uri="{BB962C8B-B14F-4D97-AF65-F5344CB8AC3E}">
        <p14:creationId xmlns:p14="http://schemas.microsoft.com/office/powerpoint/2010/main" val="4048888335"/>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914400" rtl="0" eaLnBrk="1" latinLnBrk="0" hangingPunct="1">
        <a:lnSpc>
          <a:spcPct val="89000"/>
        </a:lnSpc>
        <a:spcBef>
          <a:spcPct val="0"/>
        </a:spcBef>
        <a:buNone/>
        <a:defRPr sz="4400" kern="1200" baseline="0">
          <a:solidFill>
            <a:schemeClr val="tx2"/>
          </a:solidFill>
          <a:latin typeface="+mj-lt"/>
          <a:ea typeface="+mj-ea"/>
          <a:cs typeface="+mj-cs"/>
        </a:defRPr>
      </a:lvl1pPr>
    </p:titleStyle>
    <p:bodyStyle>
      <a:lvl1pPr marL="384048" indent="-384048" algn="l" defTabSz="914400" rtl="0" eaLnBrk="1" latinLnBrk="0" hangingPunct="1">
        <a:lnSpc>
          <a:spcPct val="94000"/>
        </a:lnSpc>
        <a:spcBef>
          <a:spcPts val="1000"/>
        </a:spcBef>
        <a:spcAft>
          <a:spcPts val="200"/>
        </a:spcAft>
        <a:buFont typeface="Franklin Gothic Book" panose="020B0503020102020204" pitchFamily="34" charset="0"/>
        <a:buChar char="■"/>
        <a:defRPr sz="2000" kern="1200" baseline="0">
          <a:solidFill>
            <a:schemeClr val="tx2"/>
          </a:solidFill>
          <a:latin typeface="+mn-lt"/>
          <a:ea typeface="+mn-ea"/>
          <a:cs typeface="+mn-cs"/>
        </a:defRPr>
      </a:lvl1pPr>
      <a:lvl2pPr marL="9144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2000" i="1" kern="1200" baseline="0">
          <a:solidFill>
            <a:schemeClr val="tx2"/>
          </a:solidFill>
          <a:latin typeface="+mn-lt"/>
          <a:ea typeface="+mn-ea"/>
          <a:cs typeface="+mn-cs"/>
        </a:defRPr>
      </a:lvl2pPr>
      <a:lvl3pPr marL="13716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800" kern="1200" baseline="0">
          <a:solidFill>
            <a:schemeClr val="tx2"/>
          </a:solidFill>
          <a:latin typeface="+mn-lt"/>
          <a:ea typeface="+mn-ea"/>
          <a:cs typeface="+mn-cs"/>
        </a:defRPr>
      </a:lvl3pPr>
      <a:lvl4pPr marL="18288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800" i="1" kern="1200" baseline="0">
          <a:solidFill>
            <a:schemeClr val="tx2"/>
          </a:solidFill>
          <a:latin typeface="+mn-lt"/>
          <a:ea typeface="+mn-ea"/>
          <a:cs typeface="+mn-cs"/>
        </a:defRPr>
      </a:lvl4pPr>
      <a:lvl5pPr marL="22860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600" kern="1200" baseline="0">
          <a:solidFill>
            <a:schemeClr val="tx2"/>
          </a:solidFill>
          <a:latin typeface="+mn-lt"/>
          <a:ea typeface="+mn-ea"/>
          <a:cs typeface="+mn-cs"/>
        </a:defRPr>
      </a:lvl5pPr>
      <a:lvl6pPr marL="27432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600" i="1" kern="1200" baseline="0">
          <a:solidFill>
            <a:schemeClr val="tx2"/>
          </a:solidFill>
          <a:latin typeface="+mn-lt"/>
          <a:ea typeface="+mn-ea"/>
          <a:cs typeface="+mn-cs"/>
        </a:defRPr>
      </a:lvl6pPr>
      <a:lvl7pPr marL="32004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400" kern="1200" baseline="0">
          <a:solidFill>
            <a:schemeClr val="tx2"/>
          </a:solidFill>
          <a:latin typeface="+mn-lt"/>
          <a:ea typeface="+mn-ea"/>
          <a:cs typeface="+mn-cs"/>
        </a:defRPr>
      </a:lvl7pPr>
      <a:lvl8pPr marL="36576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400" i="1" kern="1200" baseline="0">
          <a:solidFill>
            <a:schemeClr val="tx2"/>
          </a:solidFill>
          <a:latin typeface="+mn-lt"/>
          <a:ea typeface="+mn-ea"/>
          <a:cs typeface="+mn-cs"/>
        </a:defRPr>
      </a:lvl8pPr>
      <a:lvl9pPr marL="41148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400" kern="1200" baseline="0">
          <a:solidFill>
            <a:schemeClr val="tx2"/>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3" orient="horz" pos="1368">
          <p15:clr>
            <a:srgbClr val="F26B43"/>
          </p15:clr>
        </p15:guide>
        <p15:guide id="4" orient="horz" pos="1440">
          <p15:clr>
            <a:srgbClr val="F26B43"/>
          </p15:clr>
        </p15:guide>
        <p15:guide id="6" orient="horz" pos="3696">
          <p15:clr>
            <a:srgbClr val="F26B43"/>
          </p15:clr>
        </p15:guide>
        <p15:guide id="7" orient="horz" pos="432">
          <p15:clr>
            <a:srgbClr val="F26B43"/>
          </p15:clr>
        </p15:guide>
        <p15:guide id="8" orient="horz" pos="1512">
          <p15:clr>
            <a:srgbClr val="F26B43"/>
          </p15:clr>
        </p15:guide>
        <p15:guide id="9" pos="6912">
          <p15:clr>
            <a:srgbClr val="F26B43"/>
          </p15:clr>
        </p15:guide>
        <p15:guide id="10" pos="936">
          <p15:clr>
            <a:srgbClr val="F26B43"/>
          </p15:clr>
        </p15:guide>
        <p15:guide id="11" pos="864">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4.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image" Target="../media/image12.jpeg"/><Relationship Id="rId4" Type="http://schemas.openxmlformats.org/officeDocument/2006/relationships/image" Target="../media/image11.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3.png"/><Relationship Id="rId1" Type="http://schemas.openxmlformats.org/officeDocument/2006/relationships/slideLayout" Target="../slideLayouts/slideLayout2.xml"/><Relationship Id="rId4" Type="http://schemas.openxmlformats.org/officeDocument/2006/relationships/image" Target="../media/image15.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2.xml"/><Relationship Id="rId5" Type="http://schemas.openxmlformats.org/officeDocument/2006/relationships/image" Target="../media/image20.png"/><Relationship Id="rId4" Type="http://schemas.microsoft.com/office/2007/relationships/hdphoto" Target="../media/hdphoto1.wdp"/></Relationships>
</file>

<file path=ppt/slides/_rels/slide18.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1.wmf"/><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gif"/><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7.png"/></Relationships>
</file>

<file path=ppt/slides/_rels/slide5.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5" name="图片 4101" descr="13">
            <a:extLst>
              <a:ext uri="{FF2B5EF4-FFF2-40B4-BE49-F238E27FC236}">
                <a16:creationId xmlns:a16="http://schemas.microsoft.com/office/drawing/2014/main" id="{73BD11B9-53D4-0CB5-1B1B-BCD239135E23}"/>
              </a:ext>
            </a:extLst>
          </p:cNvPr>
          <p:cNvPicPr>
            <a:picLocks noChangeAspect="1"/>
          </p:cNvPicPr>
          <p:nvPr/>
        </p:nvPicPr>
        <p:blipFill>
          <a:blip r:embed="rId2"/>
          <a:stretch>
            <a:fillRect/>
          </a:stretch>
        </p:blipFill>
        <p:spPr>
          <a:xfrm>
            <a:off x="3149891" y="373738"/>
            <a:ext cx="9042109" cy="6388085"/>
          </a:xfrm>
          <a:prstGeom prst="rect">
            <a:avLst/>
          </a:prstGeom>
          <a:noFill/>
          <a:ln w="9525">
            <a:noFill/>
          </a:ln>
        </p:spPr>
      </p:pic>
      <p:sp>
        <p:nvSpPr>
          <p:cNvPr id="28" name="文本框 4102">
            <a:extLst>
              <a:ext uri="{FF2B5EF4-FFF2-40B4-BE49-F238E27FC236}">
                <a16:creationId xmlns:a16="http://schemas.microsoft.com/office/drawing/2014/main" id="{9AEACF86-075B-AFCA-05CD-AF44A814FB1B}"/>
              </a:ext>
            </a:extLst>
          </p:cNvPr>
          <p:cNvSpPr txBox="1"/>
          <p:nvPr/>
        </p:nvSpPr>
        <p:spPr>
          <a:xfrm>
            <a:off x="3980203" y="2528596"/>
            <a:ext cx="5808272" cy="1323439"/>
          </a:xfrm>
          <a:prstGeom prst="rect">
            <a:avLst/>
          </a:prstGeom>
          <a:noFill/>
          <a:ln w="9525">
            <a:noFill/>
          </a:ln>
        </p:spPr>
        <p:txBody>
          <a:bodyPr wrap="square">
            <a:spAutoFit/>
          </a:bodyPr>
          <a:lstStyle/>
          <a:p>
            <a:pPr algn="just"/>
            <a:r>
              <a:rPr lang="vi-VN" sz="4000" dirty="0">
                <a:latin typeface="Times New Roman" panose="02020603050405020304" pitchFamily="18" charset="0"/>
                <a:cs typeface="Times New Roman" panose="02020603050405020304" pitchFamily="18" charset="0"/>
              </a:rPr>
              <a:t>1. Có mấy dạng dữ liệu cơ bản ? Hãy kể tên ?</a:t>
            </a:r>
            <a:endParaRPr lang="zh-CN" altLang="en-US" sz="6948" b="1" dirty="0">
              <a:solidFill>
                <a:srgbClr val="0070C0"/>
              </a:solidFill>
              <a:latin typeface="Arial-Rounded" pitchFamily="34" charset="0"/>
              <a:ea typeface="Arial-Rounded" pitchFamily="34" charset="0"/>
              <a:cs typeface="Arial-Rounded" pitchFamily="34" charset="0"/>
            </a:endParaRPr>
          </a:p>
        </p:txBody>
      </p:sp>
      <p:pic>
        <p:nvPicPr>
          <p:cNvPr id="29" name="图片 4108" descr="7">
            <a:extLst>
              <a:ext uri="{FF2B5EF4-FFF2-40B4-BE49-F238E27FC236}">
                <a16:creationId xmlns:a16="http://schemas.microsoft.com/office/drawing/2014/main" id="{8824AE08-CF60-DCB7-E4BF-8714A2DCBDAF}"/>
              </a:ext>
            </a:extLst>
          </p:cNvPr>
          <p:cNvPicPr>
            <a:picLocks noChangeAspect="1"/>
          </p:cNvPicPr>
          <p:nvPr/>
        </p:nvPicPr>
        <p:blipFill>
          <a:blip r:embed="rId3"/>
          <a:stretch>
            <a:fillRect/>
          </a:stretch>
        </p:blipFill>
        <p:spPr>
          <a:xfrm>
            <a:off x="780447" y="1292554"/>
            <a:ext cx="1970426" cy="998425"/>
          </a:xfrm>
          <a:prstGeom prst="rect">
            <a:avLst/>
          </a:prstGeom>
          <a:noFill/>
          <a:ln w="9525">
            <a:noFill/>
          </a:ln>
        </p:spPr>
      </p:pic>
      <p:pic>
        <p:nvPicPr>
          <p:cNvPr id="30" name="Picture 23">
            <a:extLst>
              <a:ext uri="{FF2B5EF4-FFF2-40B4-BE49-F238E27FC236}">
                <a16:creationId xmlns:a16="http://schemas.microsoft.com/office/drawing/2014/main" id="{1C5FCBAA-AE96-4DC5-88D4-65BCFE77B287}"/>
              </a:ext>
            </a:extLst>
          </p:cNvPr>
          <p:cNvPicPr/>
          <p:nvPr/>
        </p:nvPicPr>
        <p:blipFill>
          <a:blip r:embed="rId4" cstate="print">
            <a:extLst>
              <a:ext uri="{28A0092B-C50C-407E-A947-70E740481C1C}">
                <a14:useLocalDpi xmlns:a14="http://schemas.microsoft.com/office/drawing/2010/main" val="0"/>
              </a:ext>
            </a:extLst>
          </a:blip>
          <a:stretch>
            <a:fillRect/>
          </a:stretch>
        </p:blipFill>
        <p:spPr>
          <a:xfrm>
            <a:off x="251494" y="3996768"/>
            <a:ext cx="3327693" cy="2861232"/>
          </a:xfrm>
          <a:prstGeom prst="rect">
            <a:avLst/>
          </a:prstGeom>
        </p:spPr>
      </p:pic>
      <p:sp>
        <p:nvSpPr>
          <p:cNvPr id="7" name="Title 1">
            <a:extLst>
              <a:ext uri="{FF2B5EF4-FFF2-40B4-BE49-F238E27FC236}">
                <a16:creationId xmlns:a16="http://schemas.microsoft.com/office/drawing/2014/main" id="{C40C9FD9-9E50-6981-2AF9-429E388BB395}"/>
              </a:ext>
            </a:extLst>
          </p:cNvPr>
          <p:cNvSpPr txBox="1">
            <a:spLocks noChangeArrowheads="1"/>
          </p:cNvSpPr>
          <p:nvPr/>
        </p:nvSpPr>
        <p:spPr>
          <a:xfrm>
            <a:off x="1295400" y="498410"/>
            <a:ext cx="9601200" cy="779106"/>
          </a:xfrm>
          <a:prstGeom prst="rect">
            <a:avLst/>
          </a:prstGeom>
        </p:spPr>
        <p:txBody>
          <a:bodyPr vert="horz" lIns="91440" tIns="45720" rIns="91440" bIns="45720" rtlCol="0" anchor="t">
            <a:normAutofit/>
          </a:bodyPr>
          <a:lstStyle>
            <a:lvl1pPr algn="l" defTabSz="914400" rtl="0" eaLnBrk="1" latinLnBrk="0" hangingPunct="1">
              <a:lnSpc>
                <a:spcPct val="89000"/>
              </a:lnSpc>
              <a:spcBef>
                <a:spcPct val="0"/>
              </a:spcBef>
              <a:buNone/>
              <a:defRPr sz="4400" kern="1200" baseline="0">
                <a:solidFill>
                  <a:schemeClr val="tx2"/>
                </a:solidFill>
                <a:latin typeface="+mj-lt"/>
                <a:ea typeface="+mj-ea"/>
                <a:cs typeface="+mj-cs"/>
              </a:defRPr>
            </a:lvl1pPr>
          </a:lstStyle>
          <a:p>
            <a:r>
              <a:rPr lang="en-US" altLang="en-US" dirty="0">
                <a:latin typeface="Times New Roman" panose="02020603050405020304" pitchFamily="18" charset="0"/>
                <a:cs typeface="Times New Roman" panose="02020603050405020304" pitchFamily="18" charset="0"/>
              </a:rPr>
              <a:t>KIỂM TRA KIẾN THỨC CŨ</a:t>
            </a:r>
          </a:p>
        </p:txBody>
      </p:sp>
      <p:sp>
        <p:nvSpPr>
          <p:cNvPr id="37" name="文本框 4102">
            <a:extLst>
              <a:ext uri="{FF2B5EF4-FFF2-40B4-BE49-F238E27FC236}">
                <a16:creationId xmlns:a16="http://schemas.microsoft.com/office/drawing/2014/main" id="{A375B99C-364A-F47A-C940-123DC7726304}"/>
              </a:ext>
            </a:extLst>
          </p:cNvPr>
          <p:cNvSpPr txBox="1"/>
          <p:nvPr/>
        </p:nvSpPr>
        <p:spPr>
          <a:xfrm>
            <a:off x="3978205" y="3919974"/>
            <a:ext cx="5808272" cy="830997"/>
          </a:xfrm>
          <a:prstGeom prst="rect">
            <a:avLst/>
          </a:prstGeom>
          <a:noFill/>
          <a:ln w="9525">
            <a:noFill/>
          </a:ln>
        </p:spPr>
        <p:txBody>
          <a:bodyPr wrap="square">
            <a:spAutoFit/>
          </a:bodyPr>
          <a:lstStyle/>
          <a:p>
            <a:pPr algn="just"/>
            <a:r>
              <a:rPr lang="vi-VN" sz="2400" dirty="0">
                <a:latin typeface="Times New Roman" panose="02020603050405020304" pitchFamily="18" charset="0"/>
                <a:cs typeface="Times New Roman" panose="02020603050405020304" pitchFamily="18" charset="0"/>
              </a:rPr>
              <a:t>Có 3 dạng dữ liệu cơ bản : Dạng âm thanh, dạng hình ảnh, dạng chữ và số.</a:t>
            </a:r>
            <a:endParaRPr lang="zh-CN" altLang="en-US" sz="2400" b="1" dirty="0">
              <a:solidFill>
                <a:srgbClr val="0070C0"/>
              </a:solidFill>
              <a:latin typeface="Arial-Rounded" pitchFamily="34" charset="0"/>
              <a:ea typeface="Arial-Rounded" pitchFamily="34" charset="0"/>
              <a:cs typeface="Arial-Rounded" pitchFamily="34" charset="0"/>
            </a:endParaRPr>
          </a:p>
        </p:txBody>
      </p:sp>
      <p:sp>
        <p:nvSpPr>
          <p:cNvPr id="38" name="文本框 4102">
            <a:extLst>
              <a:ext uri="{FF2B5EF4-FFF2-40B4-BE49-F238E27FC236}">
                <a16:creationId xmlns:a16="http://schemas.microsoft.com/office/drawing/2014/main" id="{560718B2-4CBC-DCF7-A7C8-F308A003859A}"/>
              </a:ext>
            </a:extLst>
          </p:cNvPr>
          <p:cNvSpPr txBox="1"/>
          <p:nvPr/>
        </p:nvSpPr>
        <p:spPr>
          <a:xfrm>
            <a:off x="3978205" y="2544820"/>
            <a:ext cx="5808272" cy="1938992"/>
          </a:xfrm>
          <a:prstGeom prst="rect">
            <a:avLst/>
          </a:prstGeom>
          <a:noFill/>
          <a:ln w="9525">
            <a:noFill/>
          </a:ln>
        </p:spPr>
        <p:txBody>
          <a:bodyPr wrap="square">
            <a:spAutoFit/>
          </a:bodyPr>
          <a:lstStyle/>
          <a:p>
            <a:pPr algn="just"/>
            <a:r>
              <a:rPr lang="vi-VN" altLang="zh-CN" sz="4000" dirty="0">
                <a:latin typeface="Times New Roman" panose="02020603050405020304" pitchFamily="18" charset="0"/>
                <a:cs typeface="Times New Roman" panose="02020603050405020304" pitchFamily="18" charset="0"/>
              </a:rPr>
              <a:t>2. Em hiểu thế nào là số hóa văn bản, số hóa âm thanh, số hóa hình ảnh ?</a:t>
            </a:r>
            <a:endParaRPr lang="zh-CN" altLang="en-US" sz="6948" b="1" dirty="0">
              <a:solidFill>
                <a:srgbClr val="0070C0"/>
              </a:solidFill>
              <a:latin typeface="Arial-Rounded" pitchFamily="34" charset="0"/>
              <a:ea typeface="Arial-Rounded" pitchFamily="34" charset="0"/>
              <a:cs typeface="Arial-Rounded" pitchFamily="34" charset="0"/>
            </a:endParaRPr>
          </a:p>
        </p:txBody>
      </p:sp>
      <p:sp>
        <p:nvSpPr>
          <p:cNvPr id="40" name="文本框 4102">
            <a:extLst>
              <a:ext uri="{FF2B5EF4-FFF2-40B4-BE49-F238E27FC236}">
                <a16:creationId xmlns:a16="http://schemas.microsoft.com/office/drawing/2014/main" id="{9534EAA2-9657-4DE9-BB15-479F2B9F80C1}"/>
              </a:ext>
            </a:extLst>
          </p:cNvPr>
          <p:cNvSpPr txBox="1"/>
          <p:nvPr/>
        </p:nvSpPr>
        <p:spPr>
          <a:xfrm>
            <a:off x="3978205" y="4329405"/>
            <a:ext cx="5808272" cy="830997"/>
          </a:xfrm>
          <a:prstGeom prst="rect">
            <a:avLst/>
          </a:prstGeom>
          <a:noFill/>
          <a:ln w="9525">
            <a:noFill/>
          </a:ln>
        </p:spPr>
        <p:txBody>
          <a:bodyPr wrap="square">
            <a:spAutoFit/>
          </a:bodyPr>
          <a:lstStyle/>
          <a:p>
            <a:pPr algn="just"/>
            <a:r>
              <a:rPr lang="vi-VN" altLang="zh-CN" sz="2400" dirty="0">
                <a:latin typeface="Times New Roman" panose="02020603050405020304" pitchFamily="18" charset="0"/>
                <a:ea typeface="Arial-Rounded" pitchFamily="34" charset="0"/>
                <a:cs typeface="Times New Roman" panose="02020603050405020304" pitchFamily="18" charset="0"/>
              </a:rPr>
              <a:t>Là việc chuyển đổi van bản, chuyển đổi hình ảnh, âm thanh thành dãy </a:t>
            </a:r>
            <a:r>
              <a:rPr lang="vi-VN" altLang="zh-CN" sz="2400" dirty="0" err="1">
                <a:latin typeface="Times New Roman" panose="02020603050405020304" pitchFamily="18" charset="0"/>
                <a:ea typeface="Arial-Rounded" pitchFamily="34" charset="0"/>
                <a:cs typeface="Times New Roman" panose="02020603050405020304" pitchFamily="18" charset="0"/>
              </a:rPr>
              <a:t>Bit</a:t>
            </a:r>
            <a:r>
              <a:rPr lang="vi-VN" altLang="zh-CN" sz="2400" dirty="0">
                <a:latin typeface="Times New Roman" panose="02020603050405020304" pitchFamily="18" charset="0"/>
                <a:ea typeface="Arial-Rounded" pitchFamily="34" charset="0"/>
                <a:cs typeface="Times New Roman" panose="02020603050405020304" pitchFamily="18" charset="0"/>
              </a:rPr>
              <a:t>.</a:t>
            </a:r>
            <a:endParaRPr lang="zh-CN" altLang="en-US" sz="2400" dirty="0">
              <a:latin typeface="Times New Roman" panose="02020603050405020304" pitchFamily="18" charset="0"/>
              <a:ea typeface="Arial-Rounded" pitchFamily="34" charset="0"/>
              <a:cs typeface="Times New Roman" panose="02020603050405020304" pitchFamily="18" charset="0"/>
            </a:endParaRPr>
          </a:p>
        </p:txBody>
      </p:sp>
      <p:sp>
        <p:nvSpPr>
          <p:cNvPr id="41" name="文本框 4102">
            <a:extLst>
              <a:ext uri="{FF2B5EF4-FFF2-40B4-BE49-F238E27FC236}">
                <a16:creationId xmlns:a16="http://schemas.microsoft.com/office/drawing/2014/main" id="{6469E776-B4D5-E56A-B4BC-22A4DB17FE8A}"/>
              </a:ext>
            </a:extLst>
          </p:cNvPr>
          <p:cNvSpPr txBox="1"/>
          <p:nvPr/>
        </p:nvSpPr>
        <p:spPr>
          <a:xfrm>
            <a:off x="3978205" y="2522907"/>
            <a:ext cx="5808272" cy="707886"/>
          </a:xfrm>
          <a:prstGeom prst="rect">
            <a:avLst/>
          </a:prstGeom>
          <a:noFill/>
          <a:ln w="9525">
            <a:noFill/>
          </a:ln>
        </p:spPr>
        <p:txBody>
          <a:bodyPr wrap="square">
            <a:spAutoFit/>
          </a:bodyPr>
          <a:lstStyle/>
          <a:p>
            <a:pPr algn="just"/>
            <a:r>
              <a:rPr lang="vi-VN" altLang="zh-CN" sz="4000" dirty="0">
                <a:latin typeface="Times New Roman" panose="02020603050405020304" pitchFamily="18" charset="0"/>
                <a:cs typeface="Times New Roman" panose="02020603050405020304" pitchFamily="18" charset="0"/>
              </a:rPr>
              <a:t>3. Em hiểu thế nào về </a:t>
            </a:r>
            <a:r>
              <a:rPr lang="vi-VN" altLang="zh-CN" sz="4000" dirty="0" err="1">
                <a:latin typeface="Times New Roman" panose="02020603050405020304" pitchFamily="18" charset="0"/>
                <a:cs typeface="Times New Roman" panose="02020603050405020304" pitchFamily="18" charset="0"/>
              </a:rPr>
              <a:t>Bit</a:t>
            </a:r>
            <a:r>
              <a:rPr lang="vi-VN" altLang="zh-CN" sz="4000" dirty="0">
                <a:latin typeface="Times New Roman" panose="02020603050405020304" pitchFamily="18" charset="0"/>
                <a:cs typeface="Times New Roman" panose="02020603050405020304" pitchFamily="18" charset="0"/>
              </a:rPr>
              <a:t> ?</a:t>
            </a:r>
            <a:endParaRPr lang="zh-CN" altLang="en-US" sz="6948" b="1" dirty="0">
              <a:solidFill>
                <a:srgbClr val="0070C0"/>
              </a:solidFill>
              <a:latin typeface="Arial-Rounded" pitchFamily="34" charset="0"/>
              <a:ea typeface="Arial-Rounded" pitchFamily="34" charset="0"/>
              <a:cs typeface="Arial-Rounded" pitchFamily="34" charset="0"/>
            </a:endParaRPr>
          </a:p>
        </p:txBody>
      </p:sp>
      <p:sp>
        <p:nvSpPr>
          <p:cNvPr id="42" name="文本框 4102">
            <a:extLst>
              <a:ext uri="{FF2B5EF4-FFF2-40B4-BE49-F238E27FC236}">
                <a16:creationId xmlns:a16="http://schemas.microsoft.com/office/drawing/2014/main" id="{C3EDD53F-267B-5696-1514-A69B0B293621}"/>
              </a:ext>
            </a:extLst>
          </p:cNvPr>
          <p:cNvSpPr txBox="1"/>
          <p:nvPr/>
        </p:nvSpPr>
        <p:spPr>
          <a:xfrm>
            <a:off x="3978205" y="3230793"/>
            <a:ext cx="5808272" cy="1200329"/>
          </a:xfrm>
          <a:prstGeom prst="rect">
            <a:avLst/>
          </a:prstGeom>
          <a:noFill/>
          <a:ln w="9525">
            <a:noFill/>
          </a:ln>
        </p:spPr>
        <p:txBody>
          <a:bodyPr wrap="square">
            <a:spAutoFit/>
          </a:bodyPr>
          <a:lstStyle/>
          <a:p>
            <a:pPr algn="just"/>
            <a:r>
              <a:rPr lang="vi-VN" altLang="zh-CN" sz="2400" dirty="0" err="1">
                <a:latin typeface="Times New Roman" panose="02020603050405020304" pitchFamily="18" charset="0"/>
                <a:ea typeface="Arial-Rounded" pitchFamily="34" charset="0"/>
                <a:cs typeface="Times New Roman" panose="02020603050405020304" pitchFamily="18" charset="0"/>
              </a:rPr>
              <a:t>Bit</a:t>
            </a:r>
            <a:r>
              <a:rPr lang="vi-VN" altLang="zh-CN" sz="2400" dirty="0">
                <a:latin typeface="Times New Roman" panose="02020603050405020304" pitchFamily="18" charset="0"/>
                <a:ea typeface="Arial-Rounded" pitchFamily="34" charset="0"/>
                <a:cs typeface="Times New Roman" panose="02020603050405020304" pitchFamily="18" charset="0"/>
              </a:rPr>
              <a:t> là đơn vị nhỏ nhất để biểu diễn và lưu trữ thông tin. </a:t>
            </a:r>
            <a:r>
              <a:rPr lang="vi-VN" altLang="zh-CN" sz="2400" dirty="0" err="1">
                <a:latin typeface="Times New Roman" panose="02020603050405020304" pitchFamily="18" charset="0"/>
                <a:ea typeface="Arial-Rounded" pitchFamily="34" charset="0"/>
                <a:cs typeface="Times New Roman" panose="02020603050405020304" pitchFamily="18" charset="0"/>
              </a:rPr>
              <a:t>Bit</a:t>
            </a:r>
            <a:r>
              <a:rPr lang="vi-VN" altLang="zh-CN" sz="2400" dirty="0">
                <a:latin typeface="Times New Roman" panose="02020603050405020304" pitchFamily="18" charset="0"/>
                <a:ea typeface="Arial-Rounded" pitchFamily="34" charset="0"/>
                <a:cs typeface="Times New Roman" panose="02020603050405020304" pitchFamily="18" charset="0"/>
              </a:rPr>
              <a:t> chỉ có thể nhận 1 trong 2 trạng thái, kí hiệu là  ‘0’ và ‘1’.</a:t>
            </a:r>
            <a:endParaRPr lang="zh-CN" altLang="en-US" sz="2400" dirty="0">
              <a:latin typeface="Times New Roman" panose="02020603050405020304" pitchFamily="18" charset="0"/>
              <a:ea typeface="Arial-Rounded" pitchFamily="34" charset="0"/>
              <a:cs typeface="Times New Roman" panose="02020603050405020304" pitchFamily="18" charset="0"/>
            </a:endParaRPr>
          </a:p>
        </p:txBody>
      </p:sp>
    </p:spTree>
    <p:extLst>
      <p:ext uri="{BB962C8B-B14F-4D97-AF65-F5344CB8AC3E}">
        <p14:creationId xmlns:p14="http://schemas.microsoft.com/office/powerpoint/2010/main" val="3769259098"/>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par>
                                <p:cTn id="8" presetID="26" presetClass="entr" presetSubtype="0" fill="hold" nodeType="withEffect">
                                  <p:stCondLst>
                                    <p:cond delay="0"/>
                                  </p:stCondLst>
                                  <p:childTnLst>
                                    <p:set>
                                      <p:cBhvr>
                                        <p:cTn id="9" dur="1" fill="hold">
                                          <p:stCondLst>
                                            <p:cond delay="0"/>
                                          </p:stCondLst>
                                        </p:cTn>
                                        <p:tgtEl>
                                          <p:spTgt spid="29"/>
                                        </p:tgtEl>
                                        <p:attrNameLst>
                                          <p:attrName>style.visibility</p:attrName>
                                        </p:attrNameLst>
                                      </p:cBhvr>
                                      <p:to>
                                        <p:strVal val="visible"/>
                                      </p:to>
                                    </p:set>
                                    <p:animEffect transition="in" filter="wipe(down)">
                                      <p:cBhvr>
                                        <p:cTn id="10" dur="290">
                                          <p:stCondLst>
                                            <p:cond delay="0"/>
                                          </p:stCondLst>
                                        </p:cTn>
                                        <p:tgtEl>
                                          <p:spTgt spid="29"/>
                                        </p:tgtEl>
                                      </p:cBhvr>
                                    </p:animEffect>
                                    <p:anim calcmode="lin" valueType="num">
                                      <p:cBhvr>
                                        <p:cTn id="11" dur="911" tmFilter="0,0; 0.14,0.36; 0.43,0.73; 0.71,0.91; 1.0,1.0">
                                          <p:stCondLst>
                                            <p:cond delay="0"/>
                                          </p:stCondLst>
                                        </p:cTn>
                                        <p:tgtEl>
                                          <p:spTgt spid="29"/>
                                        </p:tgtEl>
                                        <p:attrNameLst>
                                          <p:attrName>ppt_x</p:attrName>
                                        </p:attrNameLst>
                                      </p:cBhvr>
                                      <p:tavLst>
                                        <p:tav tm="0">
                                          <p:val>
                                            <p:strVal val="#ppt_x-0.25"/>
                                          </p:val>
                                        </p:tav>
                                        <p:tav tm="100000">
                                          <p:val>
                                            <p:strVal val="#ppt_x"/>
                                          </p:val>
                                        </p:tav>
                                      </p:tavLst>
                                    </p:anim>
                                    <p:anim calcmode="lin" valueType="num">
                                      <p:cBhvr>
                                        <p:cTn id="12" dur="332" tmFilter="0.0,0.0; 0.25,0.07; 0.50,0.2; 0.75,0.467; 1.0,1.0">
                                          <p:stCondLst>
                                            <p:cond delay="0"/>
                                          </p:stCondLst>
                                        </p:cTn>
                                        <p:tgtEl>
                                          <p:spTgt spid="29"/>
                                        </p:tgtEl>
                                        <p:attrNameLst>
                                          <p:attrName>ppt_y</p:attrName>
                                        </p:attrNameLst>
                                      </p:cBhvr>
                                      <p:tavLst>
                                        <p:tav tm="0" fmla="#ppt_y-sin(pi*$)/3">
                                          <p:val>
                                            <p:fltVal val="0.5"/>
                                          </p:val>
                                        </p:tav>
                                        <p:tav tm="100000">
                                          <p:val>
                                            <p:fltVal val="1"/>
                                          </p:val>
                                        </p:tav>
                                      </p:tavLst>
                                    </p:anim>
                                    <p:anim calcmode="lin" valueType="num">
                                      <p:cBhvr>
                                        <p:cTn id="13" dur="332" tmFilter="0, 0; 0.125,0.2665; 0.25,0.4; 0.375,0.465; 0.5,0.5;  0.625,0.535; 0.75,0.6; 0.875,0.7335; 1,1">
                                          <p:stCondLst>
                                            <p:cond delay="332"/>
                                          </p:stCondLst>
                                        </p:cTn>
                                        <p:tgtEl>
                                          <p:spTgt spid="29"/>
                                        </p:tgtEl>
                                        <p:attrNameLst>
                                          <p:attrName>ppt_y</p:attrName>
                                        </p:attrNameLst>
                                      </p:cBhvr>
                                      <p:tavLst>
                                        <p:tav tm="0" fmla="#ppt_y-sin(pi*$)/9">
                                          <p:val>
                                            <p:fltVal val="0"/>
                                          </p:val>
                                        </p:tav>
                                        <p:tav tm="100000">
                                          <p:val>
                                            <p:fltVal val="1"/>
                                          </p:val>
                                        </p:tav>
                                      </p:tavLst>
                                    </p:anim>
                                    <p:anim calcmode="lin" valueType="num">
                                      <p:cBhvr>
                                        <p:cTn id="14" dur="166" tmFilter="0, 0; 0.125,0.2665; 0.25,0.4; 0.375,0.465; 0.5,0.5;  0.625,0.535; 0.75,0.6; 0.875,0.7335; 1,1">
                                          <p:stCondLst>
                                            <p:cond delay="662"/>
                                          </p:stCondLst>
                                        </p:cTn>
                                        <p:tgtEl>
                                          <p:spTgt spid="29"/>
                                        </p:tgtEl>
                                        <p:attrNameLst>
                                          <p:attrName>ppt_y</p:attrName>
                                        </p:attrNameLst>
                                      </p:cBhvr>
                                      <p:tavLst>
                                        <p:tav tm="0" fmla="#ppt_y-sin(pi*$)/27">
                                          <p:val>
                                            <p:fltVal val="0"/>
                                          </p:val>
                                        </p:tav>
                                        <p:tav tm="100000">
                                          <p:val>
                                            <p:fltVal val="1"/>
                                          </p:val>
                                        </p:tav>
                                      </p:tavLst>
                                    </p:anim>
                                    <p:anim calcmode="lin" valueType="num">
                                      <p:cBhvr>
                                        <p:cTn id="15" dur="82" tmFilter="0, 0; 0.125,0.2665; 0.25,0.4; 0.375,0.465; 0.5,0.5;  0.625,0.535; 0.75,0.6; 0.875,0.7335; 1,1">
                                          <p:stCondLst>
                                            <p:cond delay="828"/>
                                          </p:stCondLst>
                                        </p:cTn>
                                        <p:tgtEl>
                                          <p:spTgt spid="29"/>
                                        </p:tgtEl>
                                        <p:attrNameLst>
                                          <p:attrName>ppt_y</p:attrName>
                                        </p:attrNameLst>
                                      </p:cBhvr>
                                      <p:tavLst>
                                        <p:tav tm="0" fmla="#ppt_y-sin(pi*$)/81">
                                          <p:val>
                                            <p:fltVal val="0"/>
                                          </p:val>
                                        </p:tav>
                                        <p:tav tm="100000">
                                          <p:val>
                                            <p:fltVal val="1"/>
                                          </p:val>
                                        </p:tav>
                                      </p:tavLst>
                                    </p:anim>
                                    <p:animScale>
                                      <p:cBhvr>
                                        <p:cTn id="16" dur="13">
                                          <p:stCondLst>
                                            <p:cond delay="325"/>
                                          </p:stCondLst>
                                        </p:cTn>
                                        <p:tgtEl>
                                          <p:spTgt spid="29"/>
                                        </p:tgtEl>
                                      </p:cBhvr>
                                      <p:to x="100000" y="60000"/>
                                    </p:animScale>
                                    <p:animScale>
                                      <p:cBhvr>
                                        <p:cTn id="17" dur="83" decel="50000">
                                          <p:stCondLst>
                                            <p:cond delay="338"/>
                                          </p:stCondLst>
                                        </p:cTn>
                                        <p:tgtEl>
                                          <p:spTgt spid="29"/>
                                        </p:tgtEl>
                                      </p:cBhvr>
                                      <p:to x="100000" y="100000"/>
                                    </p:animScale>
                                    <p:animScale>
                                      <p:cBhvr>
                                        <p:cTn id="18" dur="13">
                                          <p:stCondLst>
                                            <p:cond delay="656"/>
                                          </p:stCondLst>
                                        </p:cTn>
                                        <p:tgtEl>
                                          <p:spTgt spid="29"/>
                                        </p:tgtEl>
                                      </p:cBhvr>
                                      <p:to x="100000" y="80000"/>
                                    </p:animScale>
                                    <p:animScale>
                                      <p:cBhvr>
                                        <p:cTn id="19" dur="83" decel="50000">
                                          <p:stCondLst>
                                            <p:cond delay="669"/>
                                          </p:stCondLst>
                                        </p:cTn>
                                        <p:tgtEl>
                                          <p:spTgt spid="29"/>
                                        </p:tgtEl>
                                      </p:cBhvr>
                                      <p:to x="100000" y="100000"/>
                                    </p:animScale>
                                    <p:animScale>
                                      <p:cBhvr>
                                        <p:cTn id="20" dur="13">
                                          <p:stCondLst>
                                            <p:cond delay="821"/>
                                          </p:stCondLst>
                                        </p:cTn>
                                        <p:tgtEl>
                                          <p:spTgt spid="29"/>
                                        </p:tgtEl>
                                      </p:cBhvr>
                                      <p:to x="100000" y="90000"/>
                                    </p:animScale>
                                    <p:animScale>
                                      <p:cBhvr>
                                        <p:cTn id="21" dur="83" decel="50000">
                                          <p:stCondLst>
                                            <p:cond delay="834"/>
                                          </p:stCondLst>
                                        </p:cTn>
                                        <p:tgtEl>
                                          <p:spTgt spid="29"/>
                                        </p:tgtEl>
                                      </p:cBhvr>
                                      <p:to x="100000" y="100000"/>
                                    </p:animScale>
                                    <p:animScale>
                                      <p:cBhvr>
                                        <p:cTn id="22" dur="13">
                                          <p:stCondLst>
                                            <p:cond delay="904"/>
                                          </p:stCondLst>
                                        </p:cTn>
                                        <p:tgtEl>
                                          <p:spTgt spid="29"/>
                                        </p:tgtEl>
                                      </p:cBhvr>
                                      <p:to x="100000" y="95000"/>
                                    </p:animScale>
                                    <p:animScale>
                                      <p:cBhvr>
                                        <p:cTn id="23" dur="83" decel="50000">
                                          <p:stCondLst>
                                            <p:cond delay="917"/>
                                          </p:stCondLst>
                                        </p:cTn>
                                        <p:tgtEl>
                                          <p:spTgt spid="29"/>
                                        </p:tgtEl>
                                      </p:cBhvr>
                                      <p:to x="100000" y="100000"/>
                                    </p:animScale>
                                  </p:childTnLst>
                                </p:cTn>
                              </p:par>
                            </p:childTnLst>
                          </p:cTn>
                        </p:par>
                        <p:par>
                          <p:cTn id="24" fill="hold">
                            <p:stCondLst>
                              <p:cond delay="1000"/>
                            </p:stCondLst>
                            <p:childTnLst>
                              <p:par>
                                <p:cTn id="25" presetID="53" presetClass="entr" presetSubtype="16" fill="hold" nodeType="afterEffect">
                                  <p:stCondLst>
                                    <p:cond delay="0"/>
                                  </p:stCondLst>
                                  <p:childTnLst>
                                    <p:set>
                                      <p:cBhvr>
                                        <p:cTn id="26" dur="1" fill="hold">
                                          <p:stCondLst>
                                            <p:cond delay="0"/>
                                          </p:stCondLst>
                                        </p:cTn>
                                        <p:tgtEl>
                                          <p:spTgt spid="35"/>
                                        </p:tgtEl>
                                        <p:attrNameLst>
                                          <p:attrName>style.visibility</p:attrName>
                                        </p:attrNameLst>
                                      </p:cBhvr>
                                      <p:to>
                                        <p:strVal val="visible"/>
                                      </p:to>
                                    </p:set>
                                    <p:anim calcmode="lin" valueType="num">
                                      <p:cBhvr>
                                        <p:cTn id="27" dur="500" fill="hold"/>
                                        <p:tgtEl>
                                          <p:spTgt spid="35"/>
                                        </p:tgtEl>
                                        <p:attrNameLst>
                                          <p:attrName>ppt_w</p:attrName>
                                        </p:attrNameLst>
                                      </p:cBhvr>
                                      <p:tavLst>
                                        <p:tav tm="0">
                                          <p:val>
                                            <p:fltVal val="0"/>
                                          </p:val>
                                        </p:tav>
                                        <p:tav tm="100000">
                                          <p:val>
                                            <p:strVal val="#ppt_w"/>
                                          </p:val>
                                        </p:tav>
                                      </p:tavLst>
                                    </p:anim>
                                    <p:anim calcmode="lin" valueType="num">
                                      <p:cBhvr>
                                        <p:cTn id="28" dur="500" fill="hold"/>
                                        <p:tgtEl>
                                          <p:spTgt spid="35"/>
                                        </p:tgtEl>
                                        <p:attrNameLst>
                                          <p:attrName>ppt_h</p:attrName>
                                        </p:attrNameLst>
                                      </p:cBhvr>
                                      <p:tavLst>
                                        <p:tav tm="0">
                                          <p:val>
                                            <p:fltVal val="0"/>
                                          </p:val>
                                        </p:tav>
                                        <p:tav tm="100000">
                                          <p:val>
                                            <p:strVal val="#ppt_h"/>
                                          </p:val>
                                        </p:tav>
                                      </p:tavLst>
                                    </p:anim>
                                    <p:animEffect transition="in" filter="fade">
                                      <p:cBhvr>
                                        <p:cTn id="29" dur="500"/>
                                        <p:tgtEl>
                                          <p:spTgt spid="35"/>
                                        </p:tgtEl>
                                      </p:cBhvr>
                                    </p:animEffect>
                                  </p:childTnLst>
                                </p:cTn>
                              </p:par>
                            </p:childTnLst>
                          </p:cTn>
                        </p:par>
                        <p:par>
                          <p:cTn id="30" fill="hold">
                            <p:stCondLst>
                              <p:cond delay="1500"/>
                            </p:stCondLst>
                            <p:childTnLst>
                              <p:par>
                                <p:cTn id="31" presetID="22" presetClass="entr" presetSubtype="4" fill="hold" grpId="0" nodeType="afterEffect">
                                  <p:stCondLst>
                                    <p:cond delay="0"/>
                                  </p:stCondLst>
                                  <p:childTnLst>
                                    <p:set>
                                      <p:cBhvr>
                                        <p:cTn id="32" dur="1" fill="hold">
                                          <p:stCondLst>
                                            <p:cond delay="0"/>
                                          </p:stCondLst>
                                        </p:cTn>
                                        <p:tgtEl>
                                          <p:spTgt spid="28"/>
                                        </p:tgtEl>
                                        <p:attrNameLst>
                                          <p:attrName>style.visibility</p:attrName>
                                        </p:attrNameLst>
                                      </p:cBhvr>
                                      <p:to>
                                        <p:strVal val="visible"/>
                                      </p:to>
                                    </p:set>
                                    <p:animEffect transition="in" filter="wipe(down)">
                                      <p:cBhvr>
                                        <p:cTn id="33" dur="500"/>
                                        <p:tgtEl>
                                          <p:spTgt spid="28"/>
                                        </p:tgtEl>
                                      </p:cBhvr>
                                    </p:animEffect>
                                  </p:childTnLst>
                                </p:cTn>
                              </p:par>
                            </p:childTnLst>
                          </p:cTn>
                        </p:par>
                      </p:childTnLst>
                    </p:cTn>
                  </p:par>
                  <p:par>
                    <p:cTn id="34" fill="hold">
                      <p:stCondLst>
                        <p:cond delay="indefinite"/>
                      </p:stCondLst>
                      <p:childTnLst>
                        <p:par>
                          <p:cTn id="35" fill="hold">
                            <p:stCondLst>
                              <p:cond delay="0"/>
                            </p:stCondLst>
                            <p:childTnLst>
                              <p:par>
                                <p:cTn id="36" presetID="22" presetClass="entr" presetSubtype="4" fill="hold" grpId="0" nodeType="clickEffect">
                                  <p:stCondLst>
                                    <p:cond delay="0"/>
                                  </p:stCondLst>
                                  <p:childTnLst>
                                    <p:set>
                                      <p:cBhvr>
                                        <p:cTn id="37" dur="1" fill="hold">
                                          <p:stCondLst>
                                            <p:cond delay="0"/>
                                          </p:stCondLst>
                                        </p:cTn>
                                        <p:tgtEl>
                                          <p:spTgt spid="37"/>
                                        </p:tgtEl>
                                        <p:attrNameLst>
                                          <p:attrName>style.visibility</p:attrName>
                                        </p:attrNameLst>
                                      </p:cBhvr>
                                      <p:to>
                                        <p:strVal val="visible"/>
                                      </p:to>
                                    </p:set>
                                    <p:animEffect transition="in" filter="wipe(down)">
                                      <p:cBhvr>
                                        <p:cTn id="38" dur="500"/>
                                        <p:tgtEl>
                                          <p:spTgt spid="37"/>
                                        </p:tgtEl>
                                      </p:cBhvr>
                                    </p:animEffect>
                                  </p:childTnLst>
                                </p:cTn>
                              </p:par>
                            </p:childTnLst>
                          </p:cTn>
                        </p:par>
                      </p:childTnLst>
                    </p:cTn>
                  </p:par>
                  <p:par>
                    <p:cTn id="39" fill="hold">
                      <p:stCondLst>
                        <p:cond delay="indefinite"/>
                      </p:stCondLst>
                      <p:childTnLst>
                        <p:par>
                          <p:cTn id="40" fill="hold">
                            <p:stCondLst>
                              <p:cond delay="0"/>
                            </p:stCondLst>
                            <p:childTnLst>
                              <p:par>
                                <p:cTn id="41" presetID="10" presetClass="exit" presetSubtype="0" fill="hold" grpId="1" nodeType="clickEffect">
                                  <p:stCondLst>
                                    <p:cond delay="0"/>
                                  </p:stCondLst>
                                  <p:childTnLst>
                                    <p:animEffect transition="out" filter="fade">
                                      <p:cBhvr>
                                        <p:cTn id="42" dur="500"/>
                                        <p:tgtEl>
                                          <p:spTgt spid="28"/>
                                        </p:tgtEl>
                                      </p:cBhvr>
                                    </p:animEffect>
                                    <p:set>
                                      <p:cBhvr>
                                        <p:cTn id="43" dur="1" fill="hold">
                                          <p:stCondLst>
                                            <p:cond delay="499"/>
                                          </p:stCondLst>
                                        </p:cTn>
                                        <p:tgtEl>
                                          <p:spTgt spid="28"/>
                                        </p:tgtEl>
                                        <p:attrNameLst>
                                          <p:attrName>style.visibility</p:attrName>
                                        </p:attrNameLst>
                                      </p:cBhvr>
                                      <p:to>
                                        <p:strVal val="hidden"/>
                                      </p:to>
                                    </p:set>
                                  </p:childTnLst>
                                </p:cTn>
                              </p:par>
                              <p:par>
                                <p:cTn id="44" presetID="10" presetClass="exit" presetSubtype="0" fill="hold" grpId="1" nodeType="withEffect">
                                  <p:stCondLst>
                                    <p:cond delay="0"/>
                                  </p:stCondLst>
                                  <p:childTnLst>
                                    <p:animEffect transition="out" filter="fade">
                                      <p:cBhvr>
                                        <p:cTn id="45" dur="500"/>
                                        <p:tgtEl>
                                          <p:spTgt spid="37"/>
                                        </p:tgtEl>
                                      </p:cBhvr>
                                    </p:animEffect>
                                    <p:set>
                                      <p:cBhvr>
                                        <p:cTn id="46" dur="1" fill="hold">
                                          <p:stCondLst>
                                            <p:cond delay="499"/>
                                          </p:stCondLst>
                                        </p:cTn>
                                        <p:tgtEl>
                                          <p:spTgt spid="37"/>
                                        </p:tgtEl>
                                        <p:attrNameLst>
                                          <p:attrName>style.visibility</p:attrName>
                                        </p:attrNameLst>
                                      </p:cBhvr>
                                      <p:to>
                                        <p:strVal val="hidden"/>
                                      </p:to>
                                    </p:set>
                                  </p:childTnLst>
                                </p:cTn>
                              </p:par>
                            </p:childTnLst>
                          </p:cTn>
                        </p:par>
                        <p:par>
                          <p:cTn id="47" fill="hold">
                            <p:stCondLst>
                              <p:cond delay="500"/>
                            </p:stCondLst>
                            <p:childTnLst>
                              <p:par>
                                <p:cTn id="48" presetID="22" presetClass="entr" presetSubtype="4" fill="hold" grpId="0" nodeType="afterEffect">
                                  <p:stCondLst>
                                    <p:cond delay="0"/>
                                  </p:stCondLst>
                                  <p:childTnLst>
                                    <p:set>
                                      <p:cBhvr>
                                        <p:cTn id="49" dur="1" fill="hold">
                                          <p:stCondLst>
                                            <p:cond delay="0"/>
                                          </p:stCondLst>
                                        </p:cTn>
                                        <p:tgtEl>
                                          <p:spTgt spid="38"/>
                                        </p:tgtEl>
                                        <p:attrNameLst>
                                          <p:attrName>style.visibility</p:attrName>
                                        </p:attrNameLst>
                                      </p:cBhvr>
                                      <p:to>
                                        <p:strVal val="visible"/>
                                      </p:to>
                                    </p:set>
                                    <p:animEffect transition="in" filter="wipe(down)">
                                      <p:cBhvr>
                                        <p:cTn id="50" dur="500"/>
                                        <p:tgtEl>
                                          <p:spTgt spid="38"/>
                                        </p:tgtEl>
                                      </p:cBhvr>
                                    </p:animEffect>
                                  </p:childTnLst>
                                </p:cTn>
                              </p:par>
                            </p:childTnLst>
                          </p:cTn>
                        </p:par>
                      </p:childTnLst>
                    </p:cTn>
                  </p:par>
                  <p:par>
                    <p:cTn id="51" fill="hold">
                      <p:stCondLst>
                        <p:cond delay="indefinite"/>
                      </p:stCondLst>
                      <p:childTnLst>
                        <p:par>
                          <p:cTn id="52" fill="hold">
                            <p:stCondLst>
                              <p:cond delay="0"/>
                            </p:stCondLst>
                            <p:childTnLst>
                              <p:par>
                                <p:cTn id="53" presetID="22" presetClass="entr" presetSubtype="4" fill="hold" grpId="0" nodeType="clickEffect">
                                  <p:stCondLst>
                                    <p:cond delay="0"/>
                                  </p:stCondLst>
                                  <p:childTnLst>
                                    <p:set>
                                      <p:cBhvr>
                                        <p:cTn id="54" dur="1" fill="hold">
                                          <p:stCondLst>
                                            <p:cond delay="0"/>
                                          </p:stCondLst>
                                        </p:cTn>
                                        <p:tgtEl>
                                          <p:spTgt spid="40"/>
                                        </p:tgtEl>
                                        <p:attrNameLst>
                                          <p:attrName>style.visibility</p:attrName>
                                        </p:attrNameLst>
                                      </p:cBhvr>
                                      <p:to>
                                        <p:strVal val="visible"/>
                                      </p:to>
                                    </p:set>
                                    <p:animEffect transition="in" filter="wipe(down)">
                                      <p:cBhvr>
                                        <p:cTn id="55" dur="500"/>
                                        <p:tgtEl>
                                          <p:spTgt spid="40"/>
                                        </p:tgtEl>
                                      </p:cBhvr>
                                    </p:animEffect>
                                  </p:childTnLst>
                                </p:cTn>
                              </p:par>
                            </p:childTnLst>
                          </p:cTn>
                        </p:par>
                      </p:childTnLst>
                    </p:cTn>
                  </p:par>
                  <p:par>
                    <p:cTn id="56" fill="hold">
                      <p:stCondLst>
                        <p:cond delay="indefinite"/>
                      </p:stCondLst>
                      <p:childTnLst>
                        <p:par>
                          <p:cTn id="57" fill="hold">
                            <p:stCondLst>
                              <p:cond delay="0"/>
                            </p:stCondLst>
                            <p:childTnLst>
                              <p:par>
                                <p:cTn id="58" presetID="10" presetClass="exit" presetSubtype="0" fill="hold" grpId="1" nodeType="clickEffect">
                                  <p:stCondLst>
                                    <p:cond delay="0"/>
                                  </p:stCondLst>
                                  <p:childTnLst>
                                    <p:animEffect transition="out" filter="fade">
                                      <p:cBhvr>
                                        <p:cTn id="59" dur="500"/>
                                        <p:tgtEl>
                                          <p:spTgt spid="38"/>
                                        </p:tgtEl>
                                      </p:cBhvr>
                                    </p:animEffect>
                                    <p:set>
                                      <p:cBhvr>
                                        <p:cTn id="60" dur="1" fill="hold">
                                          <p:stCondLst>
                                            <p:cond delay="499"/>
                                          </p:stCondLst>
                                        </p:cTn>
                                        <p:tgtEl>
                                          <p:spTgt spid="38"/>
                                        </p:tgtEl>
                                        <p:attrNameLst>
                                          <p:attrName>style.visibility</p:attrName>
                                        </p:attrNameLst>
                                      </p:cBhvr>
                                      <p:to>
                                        <p:strVal val="hidden"/>
                                      </p:to>
                                    </p:set>
                                  </p:childTnLst>
                                </p:cTn>
                              </p:par>
                              <p:par>
                                <p:cTn id="61" presetID="10" presetClass="exit" presetSubtype="0" fill="hold" grpId="1" nodeType="withEffect">
                                  <p:stCondLst>
                                    <p:cond delay="0"/>
                                  </p:stCondLst>
                                  <p:childTnLst>
                                    <p:animEffect transition="out" filter="fade">
                                      <p:cBhvr>
                                        <p:cTn id="62" dur="500"/>
                                        <p:tgtEl>
                                          <p:spTgt spid="40"/>
                                        </p:tgtEl>
                                      </p:cBhvr>
                                    </p:animEffect>
                                    <p:set>
                                      <p:cBhvr>
                                        <p:cTn id="63" dur="1" fill="hold">
                                          <p:stCondLst>
                                            <p:cond delay="499"/>
                                          </p:stCondLst>
                                        </p:cTn>
                                        <p:tgtEl>
                                          <p:spTgt spid="40"/>
                                        </p:tgtEl>
                                        <p:attrNameLst>
                                          <p:attrName>style.visibility</p:attrName>
                                        </p:attrNameLst>
                                      </p:cBhvr>
                                      <p:to>
                                        <p:strVal val="hidden"/>
                                      </p:to>
                                    </p:set>
                                  </p:childTnLst>
                                </p:cTn>
                              </p:par>
                            </p:childTnLst>
                          </p:cTn>
                        </p:par>
                        <p:par>
                          <p:cTn id="64" fill="hold">
                            <p:stCondLst>
                              <p:cond delay="500"/>
                            </p:stCondLst>
                            <p:childTnLst>
                              <p:par>
                                <p:cTn id="65" presetID="22" presetClass="entr" presetSubtype="4" fill="hold" grpId="0" nodeType="afterEffect">
                                  <p:stCondLst>
                                    <p:cond delay="0"/>
                                  </p:stCondLst>
                                  <p:childTnLst>
                                    <p:set>
                                      <p:cBhvr>
                                        <p:cTn id="66" dur="1" fill="hold">
                                          <p:stCondLst>
                                            <p:cond delay="0"/>
                                          </p:stCondLst>
                                        </p:cTn>
                                        <p:tgtEl>
                                          <p:spTgt spid="41"/>
                                        </p:tgtEl>
                                        <p:attrNameLst>
                                          <p:attrName>style.visibility</p:attrName>
                                        </p:attrNameLst>
                                      </p:cBhvr>
                                      <p:to>
                                        <p:strVal val="visible"/>
                                      </p:to>
                                    </p:set>
                                    <p:animEffect transition="in" filter="wipe(down)">
                                      <p:cBhvr>
                                        <p:cTn id="67" dur="500"/>
                                        <p:tgtEl>
                                          <p:spTgt spid="41"/>
                                        </p:tgtEl>
                                      </p:cBhvr>
                                    </p:animEffect>
                                  </p:childTnLst>
                                </p:cTn>
                              </p:par>
                            </p:childTnLst>
                          </p:cTn>
                        </p:par>
                      </p:childTnLst>
                    </p:cTn>
                  </p:par>
                  <p:par>
                    <p:cTn id="68" fill="hold">
                      <p:stCondLst>
                        <p:cond delay="indefinite"/>
                      </p:stCondLst>
                      <p:childTnLst>
                        <p:par>
                          <p:cTn id="69" fill="hold">
                            <p:stCondLst>
                              <p:cond delay="0"/>
                            </p:stCondLst>
                            <p:childTnLst>
                              <p:par>
                                <p:cTn id="70" presetID="22" presetClass="entr" presetSubtype="4" fill="hold" grpId="0" nodeType="clickEffect">
                                  <p:stCondLst>
                                    <p:cond delay="0"/>
                                  </p:stCondLst>
                                  <p:childTnLst>
                                    <p:set>
                                      <p:cBhvr>
                                        <p:cTn id="71" dur="1" fill="hold">
                                          <p:stCondLst>
                                            <p:cond delay="0"/>
                                          </p:stCondLst>
                                        </p:cTn>
                                        <p:tgtEl>
                                          <p:spTgt spid="42"/>
                                        </p:tgtEl>
                                        <p:attrNameLst>
                                          <p:attrName>style.visibility</p:attrName>
                                        </p:attrNameLst>
                                      </p:cBhvr>
                                      <p:to>
                                        <p:strVal val="visible"/>
                                      </p:to>
                                    </p:set>
                                    <p:animEffect transition="in" filter="wipe(down)">
                                      <p:cBhvr>
                                        <p:cTn id="72" dur="500"/>
                                        <p:tgtEl>
                                          <p:spTgt spid="42"/>
                                        </p:tgtEl>
                                      </p:cBhvr>
                                    </p:animEffect>
                                  </p:childTnLst>
                                </p:cTn>
                              </p:par>
                            </p:childTnLst>
                          </p:cTn>
                        </p:par>
                      </p:childTnLst>
                    </p:cTn>
                  </p:par>
                  <p:par>
                    <p:cTn id="73" fill="hold">
                      <p:stCondLst>
                        <p:cond delay="indefinite"/>
                      </p:stCondLst>
                      <p:childTnLst>
                        <p:par>
                          <p:cTn id="74" fill="hold">
                            <p:stCondLst>
                              <p:cond delay="0"/>
                            </p:stCondLst>
                            <p:childTnLst>
                              <p:par>
                                <p:cTn id="75" presetID="10" presetClass="exit" presetSubtype="0" fill="hold" grpId="1" nodeType="clickEffect">
                                  <p:stCondLst>
                                    <p:cond delay="0"/>
                                  </p:stCondLst>
                                  <p:childTnLst>
                                    <p:animEffect transition="out" filter="fade">
                                      <p:cBhvr>
                                        <p:cTn id="76" dur="500"/>
                                        <p:tgtEl>
                                          <p:spTgt spid="41"/>
                                        </p:tgtEl>
                                      </p:cBhvr>
                                    </p:animEffect>
                                    <p:set>
                                      <p:cBhvr>
                                        <p:cTn id="77" dur="1" fill="hold">
                                          <p:stCondLst>
                                            <p:cond delay="499"/>
                                          </p:stCondLst>
                                        </p:cTn>
                                        <p:tgtEl>
                                          <p:spTgt spid="41"/>
                                        </p:tgtEl>
                                        <p:attrNameLst>
                                          <p:attrName>style.visibility</p:attrName>
                                        </p:attrNameLst>
                                      </p:cBhvr>
                                      <p:to>
                                        <p:strVal val="hidden"/>
                                      </p:to>
                                    </p:set>
                                  </p:childTnLst>
                                </p:cTn>
                              </p:par>
                              <p:par>
                                <p:cTn id="78" presetID="10" presetClass="exit" presetSubtype="0" fill="hold" grpId="1" nodeType="withEffect">
                                  <p:stCondLst>
                                    <p:cond delay="0"/>
                                  </p:stCondLst>
                                  <p:childTnLst>
                                    <p:animEffect transition="out" filter="fade">
                                      <p:cBhvr>
                                        <p:cTn id="79" dur="500"/>
                                        <p:tgtEl>
                                          <p:spTgt spid="42"/>
                                        </p:tgtEl>
                                      </p:cBhvr>
                                    </p:animEffect>
                                    <p:set>
                                      <p:cBhvr>
                                        <p:cTn id="80" dur="1" fill="hold">
                                          <p:stCondLst>
                                            <p:cond delay="499"/>
                                          </p:stCondLst>
                                        </p:cTn>
                                        <p:tgtEl>
                                          <p:spTgt spid="4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28" grpId="1"/>
      <p:bldP spid="7" grpId="0"/>
      <p:bldP spid="37" grpId="0"/>
      <p:bldP spid="37" grpId="1"/>
      <p:bldP spid="38" grpId="0"/>
      <p:bldP spid="38" grpId="1"/>
      <p:bldP spid="40" grpId="0"/>
      <p:bldP spid="40" grpId="1"/>
      <p:bldP spid="41" grpId="0"/>
      <p:bldP spid="41" grpId="1"/>
      <p:bldP spid="42" grpId="0"/>
      <p:bldP spid="42" grpId="1"/>
    </p:bld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9" name="Content Placeholder 2">
            <a:extLst>
              <a:ext uri="{FF2B5EF4-FFF2-40B4-BE49-F238E27FC236}">
                <a16:creationId xmlns:a16="http://schemas.microsoft.com/office/drawing/2014/main" id="{6C7580F7-1A17-0A4F-296F-C900F72D736B}"/>
              </a:ext>
            </a:extLst>
          </p:cNvPr>
          <p:cNvSpPr>
            <a:spLocks noGrp="1" noChangeArrowheads="1"/>
          </p:cNvSpPr>
          <p:nvPr>
            <p:ph idx="1"/>
          </p:nvPr>
        </p:nvSpPr>
        <p:spPr>
          <a:xfrm>
            <a:off x="1295400" y="1847461"/>
            <a:ext cx="9601200" cy="3581400"/>
          </a:xfrm>
        </p:spPr>
        <p:txBody>
          <a:bodyPr/>
          <a:lstStyle/>
          <a:p>
            <a:pPr eaLnBrk="1" hangingPunct="1"/>
            <a:r>
              <a:rPr lang="vi-VN" altLang="en-US" dirty="0"/>
              <a:t>Điền vào chỗ trống với các cụm từ sau:</a:t>
            </a:r>
          </a:p>
          <a:p>
            <a:pPr eaLnBrk="1" hangingPunct="1"/>
            <a:r>
              <a:rPr lang="vi-VN" altLang="en-US" dirty="0"/>
              <a:t>Mọi dữ liệu trong máy tính đều là ………..</a:t>
            </a:r>
          </a:p>
          <a:p>
            <a:pPr eaLnBrk="1" hangingPunct="1"/>
            <a:r>
              <a:rPr lang="vi-VN" altLang="en-US" dirty="0"/>
              <a:t>Quy trình xử lý thông tin máy tính gồm 3 bước:</a:t>
            </a:r>
          </a:p>
        </p:txBody>
      </p:sp>
      <p:sp>
        <p:nvSpPr>
          <p:cNvPr id="4" name="Title 1">
            <a:extLst>
              <a:ext uri="{FF2B5EF4-FFF2-40B4-BE49-F238E27FC236}">
                <a16:creationId xmlns:a16="http://schemas.microsoft.com/office/drawing/2014/main" id="{55B6E759-8FE3-E15B-978E-B8B2AEED8216}"/>
              </a:ext>
            </a:extLst>
          </p:cNvPr>
          <p:cNvSpPr txBox="1">
            <a:spLocks noChangeArrowheads="1"/>
          </p:cNvSpPr>
          <p:nvPr/>
        </p:nvSpPr>
        <p:spPr>
          <a:xfrm>
            <a:off x="1248356" y="423038"/>
            <a:ext cx="9639300" cy="1244977"/>
          </a:xfrm>
          <a:prstGeom prst="rect">
            <a:avLst/>
          </a:prstGeom>
        </p:spPr>
        <p:txBody>
          <a:bodyPr vert="horz" lIns="91440" tIns="45720" rIns="91440" bIns="45720" rtlCol="0" anchor="t">
            <a:noAutofit/>
          </a:bodyPr>
          <a:lstStyle>
            <a:lvl1pPr algn="l" defTabSz="914400" rtl="0" eaLnBrk="1" latinLnBrk="0" hangingPunct="1">
              <a:lnSpc>
                <a:spcPct val="89000"/>
              </a:lnSpc>
              <a:spcBef>
                <a:spcPct val="0"/>
              </a:spcBef>
              <a:buNone/>
              <a:defRPr sz="4400" kern="1200" baseline="0">
                <a:solidFill>
                  <a:schemeClr val="tx2"/>
                </a:solidFill>
                <a:latin typeface="+mj-lt"/>
                <a:ea typeface="+mj-ea"/>
                <a:cs typeface="+mj-cs"/>
              </a:defRPr>
            </a:lvl1pPr>
          </a:lstStyle>
          <a:p>
            <a:r>
              <a:rPr lang="vi-VN" altLang="en-US" b="1" dirty="0">
                <a:latin typeface="Times New Roman" panose="02020603050405020304" pitchFamily="18" charset="0"/>
                <a:cs typeface="Times New Roman" panose="02020603050405020304" pitchFamily="18" charset="0"/>
              </a:rPr>
              <a:t>II. DỮ LIỆU VÀ CÁC BƯỚC XỬ LÍ THÔNG TIN TRONG MÁY TÍNH</a:t>
            </a:r>
            <a:endParaRPr lang="en-US" altLang="en-US" dirty="0">
              <a:latin typeface="Times New Roman" panose="02020603050405020304" pitchFamily="18" charset="0"/>
              <a:cs typeface="Times New Roman" panose="02020603050405020304" pitchFamily="18" charset="0"/>
            </a:endParaRPr>
          </a:p>
        </p:txBody>
      </p:sp>
      <p:sp>
        <p:nvSpPr>
          <p:cNvPr id="7" name="Content Placeholder 2">
            <a:extLst>
              <a:ext uri="{FF2B5EF4-FFF2-40B4-BE49-F238E27FC236}">
                <a16:creationId xmlns:a16="http://schemas.microsoft.com/office/drawing/2014/main" id="{9EE31E6F-0931-DA04-39AA-BC01EB92A0B4}"/>
              </a:ext>
            </a:extLst>
          </p:cNvPr>
          <p:cNvSpPr txBox="1">
            <a:spLocks noChangeArrowheads="1"/>
          </p:cNvSpPr>
          <p:nvPr/>
        </p:nvSpPr>
        <p:spPr>
          <a:xfrm>
            <a:off x="8753476" y="1851384"/>
            <a:ext cx="1609725" cy="400439"/>
          </a:xfrm>
          <a:prstGeom prst="rect">
            <a:avLst/>
          </a:prstGeom>
        </p:spPr>
        <p:txBody>
          <a:bodyPr vert="horz" lIns="91440" tIns="45720" rIns="91440" bIns="45720" rtlCol="0">
            <a:normAutofit/>
          </a:bodyPr>
          <a:lstStyle>
            <a:lvl1pPr marL="384048" indent="-384048" algn="l" defTabSz="914400" rtl="0" eaLnBrk="1" latinLnBrk="0" hangingPunct="1">
              <a:lnSpc>
                <a:spcPct val="94000"/>
              </a:lnSpc>
              <a:spcBef>
                <a:spcPts val="1000"/>
              </a:spcBef>
              <a:spcAft>
                <a:spcPts val="200"/>
              </a:spcAft>
              <a:buFont typeface="Franklin Gothic Book" panose="020B0503020102020204" pitchFamily="34" charset="0"/>
              <a:buChar char="■"/>
              <a:defRPr sz="2000" kern="1200" baseline="0">
                <a:solidFill>
                  <a:schemeClr val="tx2"/>
                </a:solidFill>
                <a:latin typeface="+mn-lt"/>
                <a:ea typeface="+mn-ea"/>
                <a:cs typeface="+mn-cs"/>
              </a:defRPr>
            </a:lvl1pPr>
            <a:lvl2pPr marL="9144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2000" i="1" kern="1200" baseline="0">
                <a:solidFill>
                  <a:schemeClr val="tx2"/>
                </a:solidFill>
                <a:latin typeface="+mn-lt"/>
                <a:ea typeface="+mn-ea"/>
                <a:cs typeface="+mn-cs"/>
              </a:defRPr>
            </a:lvl2pPr>
            <a:lvl3pPr marL="13716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800" kern="1200" baseline="0">
                <a:solidFill>
                  <a:schemeClr val="tx2"/>
                </a:solidFill>
                <a:latin typeface="+mn-lt"/>
                <a:ea typeface="+mn-ea"/>
                <a:cs typeface="+mn-cs"/>
              </a:defRPr>
            </a:lvl3pPr>
            <a:lvl4pPr marL="18288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800" i="1" kern="1200" baseline="0">
                <a:solidFill>
                  <a:schemeClr val="tx2"/>
                </a:solidFill>
                <a:latin typeface="+mn-lt"/>
                <a:ea typeface="+mn-ea"/>
                <a:cs typeface="+mn-cs"/>
              </a:defRPr>
            </a:lvl4pPr>
            <a:lvl5pPr marL="22860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600" kern="1200" baseline="0">
                <a:solidFill>
                  <a:schemeClr val="tx2"/>
                </a:solidFill>
                <a:latin typeface="+mn-lt"/>
                <a:ea typeface="+mn-ea"/>
                <a:cs typeface="+mn-cs"/>
              </a:defRPr>
            </a:lvl5pPr>
            <a:lvl6pPr marL="27432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600" i="1" kern="1200" baseline="0">
                <a:solidFill>
                  <a:schemeClr val="tx2"/>
                </a:solidFill>
                <a:latin typeface="+mn-lt"/>
                <a:ea typeface="+mn-ea"/>
                <a:cs typeface="+mn-cs"/>
              </a:defRPr>
            </a:lvl6pPr>
            <a:lvl7pPr marL="32004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400" kern="1200" baseline="0">
                <a:solidFill>
                  <a:schemeClr val="tx2"/>
                </a:solidFill>
                <a:latin typeface="+mn-lt"/>
                <a:ea typeface="+mn-ea"/>
                <a:cs typeface="+mn-cs"/>
              </a:defRPr>
            </a:lvl7pPr>
            <a:lvl8pPr marL="36576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400" i="1" kern="1200" baseline="0">
                <a:solidFill>
                  <a:schemeClr val="tx2"/>
                </a:solidFill>
                <a:latin typeface="+mn-lt"/>
                <a:ea typeface="+mn-ea"/>
                <a:cs typeface="+mn-cs"/>
              </a:defRPr>
            </a:lvl8pPr>
            <a:lvl9pPr marL="41148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400" kern="1200" baseline="0">
                <a:solidFill>
                  <a:schemeClr val="tx2"/>
                </a:solidFill>
                <a:latin typeface="+mn-lt"/>
                <a:ea typeface="+mn-ea"/>
                <a:cs typeface="+mn-cs"/>
              </a:defRPr>
            </a:lvl9pPr>
          </a:lstStyle>
          <a:p>
            <a:r>
              <a:rPr lang="vi-VN" altLang="en-US" dirty="0">
                <a:solidFill>
                  <a:srgbClr val="FF0000"/>
                </a:solidFill>
              </a:rPr>
              <a:t>Đầu vào</a:t>
            </a:r>
          </a:p>
        </p:txBody>
      </p:sp>
      <p:sp>
        <p:nvSpPr>
          <p:cNvPr id="8" name="Content Placeholder 2">
            <a:extLst>
              <a:ext uri="{FF2B5EF4-FFF2-40B4-BE49-F238E27FC236}">
                <a16:creationId xmlns:a16="http://schemas.microsoft.com/office/drawing/2014/main" id="{AE27E60D-4D60-ADFC-3C25-F80E6AF0D90C}"/>
              </a:ext>
            </a:extLst>
          </p:cNvPr>
          <p:cNvSpPr txBox="1">
            <a:spLocks noChangeArrowheads="1"/>
          </p:cNvSpPr>
          <p:nvPr/>
        </p:nvSpPr>
        <p:spPr>
          <a:xfrm>
            <a:off x="10217943" y="1847461"/>
            <a:ext cx="1609725" cy="400439"/>
          </a:xfrm>
          <a:prstGeom prst="rect">
            <a:avLst/>
          </a:prstGeom>
        </p:spPr>
        <p:txBody>
          <a:bodyPr vert="horz" lIns="91440" tIns="45720" rIns="91440" bIns="45720" rtlCol="0">
            <a:normAutofit/>
          </a:bodyPr>
          <a:lstStyle>
            <a:lvl1pPr marL="384048" indent="-384048" algn="l" defTabSz="914400" rtl="0" eaLnBrk="1" latinLnBrk="0" hangingPunct="1">
              <a:lnSpc>
                <a:spcPct val="94000"/>
              </a:lnSpc>
              <a:spcBef>
                <a:spcPts val="1000"/>
              </a:spcBef>
              <a:spcAft>
                <a:spcPts val="200"/>
              </a:spcAft>
              <a:buFont typeface="Franklin Gothic Book" panose="020B0503020102020204" pitchFamily="34" charset="0"/>
              <a:buChar char="■"/>
              <a:defRPr sz="2000" kern="1200" baseline="0">
                <a:solidFill>
                  <a:schemeClr val="tx2"/>
                </a:solidFill>
                <a:latin typeface="+mn-lt"/>
                <a:ea typeface="+mn-ea"/>
                <a:cs typeface="+mn-cs"/>
              </a:defRPr>
            </a:lvl1pPr>
            <a:lvl2pPr marL="9144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2000" i="1" kern="1200" baseline="0">
                <a:solidFill>
                  <a:schemeClr val="tx2"/>
                </a:solidFill>
                <a:latin typeface="+mn-lt"/>
                <a:ea typeface="+mn-ea"/>
                <a:cs typeface="+mn-cs"/>
              </a:defRPr>
            </a:lvl2pPr>
            <a:lvl3pPr marL="13716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800" kern="1200" baseline="0">
                <a:solidFill>
                  <a:schemeClr val="tx2"/>
                </a:solidFill>
                <a:latin typeface="+mn-lt"/>
                <a:ea typeface="+mn-ea"/>
                <a:cs typeface="+mn-cs"/>
              </a:defRPr>
            </a:lvl3pPr>
            <a:lvl4pPr marL="18288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800" i="1" kern="1200" baseline="0">
                <a:solidFill>
                  <a:schemeClr val="tx2"/>
                </a:solidFill>
                <a:latin typeface="+mn-lt"/>
                <a:ea typeface="+mn-ea"/>
                <a:cs typeface="+mn-cs"/>
              </a:defRPr>
            </a:lvl4pPr>
            <a:lvl5pPr marL="22860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600" kern="1200" baseline="0">
                <a:solidFill>
                  <a:schemeClr val="tx2"/>
                </a:solidFill>
                <a:latin typeface="+mn-lt"/>
                <a:ea typeface="+mn-ea"/>
                <a:cs typeface="+mn-cs"/>
              </a:defRPr>
            </a:lvl5pPr>
            <a:lvl6pPr marL="27432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600" i="1" kern="1200" baseline="0">
                <a:solidFill>
                  <a:schemeClr val="tx2"/>
                </a:solidFill>
                <a:latin typeface="+mn-lt"/>
                <a:ea typeface="+mn-ea"/>
                <a:cs typeface="+mn-cs"/>
              </a:defRPr>
            </a:lvl6pPr>
            <a:lvl7pPr marL="32004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400" kern="1200" baseline="0">
                <a:solidFill>
                  <a:schemeClr val="tx2"/>
                </a:solidFill>
                <a:latin typeface="+mn-lt"/>
                <a:ea typeface="+mn-ea"/>
                <a:cs typeface="+mn-cs"/>
              </a:defRPr>
            </a:lvl7pPr>
            <a:lvl8pPr marL="36576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400" i="1" kern="1200" baseline="0">
                <a:solidFill>
                  <a:schemeClr val="tx2"/>
                </a:solidFill>
                <a:latin typeface="+mn-lt"/>
                <a:ea typeface="+mn-ea"/>
                <a:cs typeface="+mn-cs"/>
              </a:defRPr>
            </a:lvl8pPr>
            <a:lvl9pPr marL="41148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400" kern="1200" baseline="0">
                <a:solidFill>
                  <a:schemeClr val="tx2"/>
                </a:solidFill>
                <a:latin typeface="+mn-lt"/>
                <a:ea typeface="+mn-ea"/>
                <a:cs typeface="+mn-cs"/>
              </a:defRPr>
            </a:lvl9pPr>
          </a:lstStyle>
          <a:p>
            <a:r>
              <a:rPr lang="vi-VN" altLang="en-US" dirty="0">
                <a:solidFill>
                  <a:srgbClr val="FF0000"/>
                </a:solidFill>
              </a:rPr>
              <a:t>Dãy </a:t>
            </a:r>
            <a:r>
              <a:rPr lang="vi-VN" altLang="en-US" dirty="0" err="1">
                <a:solidFill>
                  <a:srgbClr val="FF0000"/>
                </a:solidFill>
              </a:rPr>
              <a:t>Bit</a:t>
            </a:r>
            <a:endParaRPr lang="vi-VN" altLang="en-US" dirty="0">
              <a:solidFill>
                <a:srgbClr val="FF0000"/>
              </a:solidFill>
            </a:endParaRPr>
          </a:p>
        </p:txBody>
      </p:sp>
      <p:sp>
        <p:nvSpPr>
          <p:cNvPr id="9" name="Content Placeholder 2">
            <a:extLst>
              <a:ext uri="{FF2B5EF4-FFF2-40B4-BE49-F238E27FC236}">
                <a16:creationId xmlns:a16="http://schemas.microsoft.com/office/drawing/2014/main" id="{E18E31AF-CE38-9E7B-4C9D-F28560213607}"/>
              </a:ext>
            </a:extLst>
          </p:cNvPr>
          <p:cNvSpPr txBox="1">
            <a:spLocks noChangeArrowheads="1"/>
          </p:cNvSpPr>
          <p:nvPr/>
        </p:nvSpPr>
        <p:spPr>
          <a:xfrm>
            <a:off x="7424738" y="1846532"/>
            <a:ext cx="1609725" cy="400439"/>
          </a:xfrm>
          <a:prstGeom prst="rect">
            <a:avLst/>
          </a:prstGeom>
        </p:spPr>
        <p:txBody>
          <a:bodyPr vert="horz" lIns="91440" tIns="45720" rIns="91440" bIns="45720" rtlCol="0">
            <a:normAutofit/>
          </a:bodyPr>
          <a:lstStyle>
            <a:lvl1pPr marL="384048" indent="-384048" algn="l" defTabSz="914400" rtl="0" eaLnBrk="1" latinLnBrk="0" hangingPunct="1">
              <a:lnSpc>
                <a:spcPct val="94000"/>
              </a:lnSpc>
              <a:spcBef>
                <a:spcPts val="1000"/>
              </a:spcBef>
              <a:spcAft>
                <a:spcPts val="200"/>
              </a:spcAft>
              <a:buFont typeface="Franklin Gothic Book" panose="020B0503020102020204" pitchFamily="34" charset="0"/>
              <a:buChar char="■"/>
              <a:defRPr sz="2000" kern="1200" baseline="0">
                <a:solidFill>
                  <a:schemeClr val="tx2"/>
                </a:solidFill>
                <a:latin typeface="+mn-lt"/>
                <a:ea typeface="+mn-ea"/>
                <a:cs typeface="+mn-cs"/>
              </a:defRPr>
            </a:lvl1pPr>
            <a:lvl2pPr marL="9144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2000" i="1" kern="1200" baseline="0">
                <a:solidFill>
                  <a:schemeClr val="tx2"/>
                </a:solidFill>
                <a:latin typeface="+mn-lt"/>
                <a:ea typeface="+mn-ea"/>
                <a:cs typeface="+mn-cs"/>
              </a:defRPr>
            </a:lvl2pPr>
            <a:lvl3pPr marL="13716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800" kern="1200" baseline="0">
                <a:solidFill>
                  <a:schemeClr val="tx2"/>
                </a:solidFill>
                <a:latin typeface="+mn-lt"/>
                <a:ea typeface="+mn-ea"/>
                <a:cs typeface="+mn-cs"/>
              </a:defRPr>
            </a:lvl3pPr>
            <a:lvl4pPr marL="18288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800" i="1" kern="1200" baseline="0">
                <a:solidFill>
                  <a:schemeClr val="tx2"/>
                </a:solidFill>
                <a:latin typeface="+mn-lt"/>
                <a:ea typeface="+mn-ea"/>
                <a:cs typeface="+mn-cs"/>
              </a:defRPr>
            </a:lvl4pPr>
            <a:lvl5pPr marL="22860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600" kern="1200" baseline="0">
                <a:solidFill>
                  <a:schemeClr val="tx2"/>
                </a:solidFill>
                <a:latin typeface="+mn-lt"/>
                <a:ea typeface="+mn-ea"/>
                <a:cs typeface="+mn-cs"/>
              </a:defRPr>
            </a:lvl5pPr>
            <a:lvl6pPr marL="27432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600" i="1" kern="1200" baseline="0">
                <a:solidFill>
                  <a:schemeClr val="tx2"/>
                </a:solidFill>
                <a:latin typeface="+mn-lt"/>
                <a:ea typeface="+mn-ea"/>
                <a:cs typeface="+mn-cs"/>
              </a:defRPr>
            </a:lvl6pPr>
            <a:lvl7pPr marL="32004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400" kern="1200" baseline="0">
                <a:solidFill>
                  <a:schemeClr val="tx2"/>
                </a:solidFill>
                <a:latin typeface="+mn-lt"/>
                <a:ea typeface="+mn-ea"/>
                <a:cs typeface="+mn-cs"/>
              </a:defRPr>
            </a:lvl7pPr>
            <a:lvl8pPr marL="36576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400" i="1" kern="1200" baseline="0">
                <a:solidFill>
                  <a:schemeClr val="tx2"/>
                </a:solidFill>
                <a:latin typeface="+mn-lt"/>
                <a:ea typeface="+mn-ea"/>
                <a:cs typeface="+mn-cs"/>
              </a:defRPr>
            </a:lvl8pPr>
            <a:lvl9pPr marL="41148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400" kern="1200" baseline="0">
                <a:solidFill>
                  <a:schemeClr val="tx2"/>
                </a:solidFill>
                <a:latin typeface="+mn-lt"/>
                <a:ea typeface="+mn-ea"/>
                <a:cs typeface="+mn-cs"/>
              </a:defRPr>
            </a:lvl9pPr>
          </a:lstStyle>
          <a:p>
            <a:r>
              <a:rPr lang="vi-VN" altLang="en-US" dirty="0">
                <a:solidFill>
                  <a:srgbClr val="FF0000"/>
                </a:solidFill>
              </a:rPr>
              <a:t>Đầu ra</a:t>
            </a:r>
          </a:p>
        </p:txBody>
      </p:sp>
      <p:sp>
        <p:nvSpPr>
          <p:cNvPr id="10" name="Content Placeholder 2">
            <a:extLst>
              <a:ext uri="{FF2B5EF4-FFF2-40B4-BE49-F238E27FC236}">
                <a16:creationId xmlns:a16="http://schemas.microsoft.com/office/drawing/2014/main" id="{3260D2C3-8566-BDD9-9C1A-8781E1841A8F}"/>
              </a:ext>
            </a:extLst>
          </p:cNvPr>
          <p:cNvSpPr txBox="1">
            <a:spLocks noChangeArrowheads="1"/>
          </p:cNvSpPr>
          <p:nvPr/>
        </p:nvSpPr>
        <p:spPr>
          <a:xfrm>
            <a:off x="6096000" y="1847072"/>
            <a:ext cx="1609725" cy="400439"/>
          </a:xfrm>
          <a:prstGeom prst="rect">
            <a:avLst/>
          </a:prstGeom>
        </p:spPr>
        <p:txBody>
          <a:bodyPr vert="horz" lIns="91440" tIns="45720" rIns="91440" bIns="45720" rtlCol="0">
            <a:normAutofit/>
          </a:bodyPr>
          <a:lstStyle>
            <a:lvl1pPr marL="384048" indent="-384048" algn="l" defTabSz="914400" rtl="0" eaLnBrk="1" latinLnBrk="0" hangingPunct="1">
              <a:lnSpc>
                <a:spcPct val="94000"/>
              </a:lnSpc>
              <a:spcBef>
                <a:spcPts val="1000"/>
              </a:spcBef>
              <a:spcAft>
                <a:spcPts val="200"/>
              </a:spcAft>
              <a:buFont typeface="Franklin Gothic Book" panose="020B0503020102020204" pitchFamily="34" charset="0"/>
              <a:buChar char="■"/>
              <a:defRPr sz="2000" kern="1200" baseline="0">
                <a:solidFill>
                  <a:schemeClr val="tx2"/>
                </a:solidFill>
                <a:latin typeface="+mn-lt"/>
                <a:ea typeface="+mn-ea"/>
                <a:cs typeface="+mn-cs"/>
              </a:defRPr>
            </a:lvl1pPr>
            <a:lvl2pPr marL="9144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2000" i="1" kern="1200" baseline="0">
                <a:solidFill>
                  <a:schemeClr val="tx2"/>
                </a:solidFill>
                <a:latin typeface="+mn-lt"/>
                <a:ea typeface="+mn-ea"/>
                <a:cs typeface="+mn-cs"/>
              </a:defRPr>
            </a:lvl2pPr>
            <a:lvl3pPr marL="13716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800" kern="1200" baseline="0">
                <a:solidFill>
                  <a:schemeClr val="tx2"/>
                </a:solidFill>
                <a:latin typeface="+mn-lt"/>
                <a:ea typeface="+mn-ea"/>
                <a:cs typeface="+mn-cs"/>
              </a:defRPr>
            </a:lvl3pPr>
            <a:lvl4pPr marL="18288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800" i="1" kern="1200" baseline="0">
                <a:solidFill>
                  <a:schemeClr val="tx2"/>
                </a:solidFill>
                <a:latin typeface="+mn-lt"/>
                <a:ea typeface="+mn-ea"/>
                <a:cs typeface="+mn-cs"/>
              </a:defRPr>
            </a:lvl4pPr>
            <a:lvl5pPr marL="22860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600" kern="1200" baseline="0">
                <a:solidFill>
                  <a:schemeClr val="tx2"/>
                </a:solidFill>
                <a:latin typeface="+mn-lt"/>
                <a:ea typeface="+mn-ea"/>
                <a:cs typeface="+mn-cs"/>
              </a:defRPr>
            </a:lvl5pPr>
            <a:lvl6pPr marL="27432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600" i="1" kern="1200" baseline="0">
                <a:solidFill>
                  <a:schemeClr val="tx2"/>
                </a:solidFill>
                <a:latin typeface="+mn-lt"/>
                <a:ea typeface="+mn-ea"/>
                <a:cs typeface="+mn-cs"/>
              </a:defRPr>
            </a:lvl6pPr>
            <a:lvl7pPr marL="32004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400" kern="1200" baseline="0">
                <a:solidFill>
                  <a:schemeClr val="tx2"/>
                </a:solidFill>
                <a:latin typeface="+mn-lt"/>
                <a:ea typeface="+mn-ea"/>
                <a:cs typeface="+mn-cs"/>
              </a:defRPr>
            </a:lvl7pPr>
            <a:lvl8pPr marL="36576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400" i="1" kern="1200" baseline="0">
                <a:solidFill>
                  <a:schemeClr val="tx2"/>
                </a:solidFill>
                <a:latin typeface="+mn-lt"/>
                <a:ea typeface="+mn-ea"/>
                <a:cs typeface="+mn-cs"/>
              </a:defRPr>
            </a:lvl8pPr>
            <a:lvl9pPr marL="41148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400" kern="1200" baseline="0">
                <a:solidFill>
                  <a:schemeClr val="tx2"/>
                </a:solidFill>
                <a:latin typeface="+mn-lt"/>
                <a:ea typeface="+mn-ea"/>
                <a:cs typeface="+mn-cs"/>
              </a:defRPr>
            </a:lvl9pPr>
          </a:lstStyle>
          <a:p>
            <a:r>
              <a:rPr lang="vi-VN" altLang="en-US" dirty="0">
                <a:solidFill>
                  <a:srgbClr val="FF0000"/>
                </a:solidFill>
              </a:rPr>
              <a:t>Dữ liệu</a:t>
            </a:r>
          </a:p>
        </p:txBody>
      </p:sp>
      <p:pic>
        <p:nvPicPr>
          <p:cNvPr id="18" name="Hình ảnh 17">
            <a:extLst>
              <a:ext uri="{FF2B5EF4-FFF2-40B4-BE49-F238E27FC236}">
                <a16:creationId xmlns:a16="http://schemas.microsoft.com/office/drawing/2014/main" id="{7C674517-D4A8-F957-74B5-257D7E61922F}"/>
              </a:ext>
            </a:extLst>
          </p:cNvPr>
          <p:cNvPicPr>
            <a:picLocks noChangeAspect="1"/>
          </p:cNvPicPr>
          <p:nvPr/>
        </p:nvPicPr>
        <p:blipFill>
          <a:blip r:embed="rId3"/>
          <a:stretch>
            <a:fillRect/>
          </a:stretch>
        </p:blipFill>
        <p:spPr>
          <a:xfrm>
            <a:off x="2002400" y="3429000"/>
            <a:ext cx="1807600" cy="1446806"/>
          </a:xfrm>
          <a:prstGeom prst="rect">
            <a:avLst/>
          </a:prstGeom>
        </p:spPr>
      </p:pic>
      <p:pic>
        <p:nvPicPr>
          <p:cNvPr id="20" name="Hình ảnh 19">
            <a:extLst>
              <a:ext uri="{FF2B5EF4-FFF2-40B4-BE49-F238E27FC236}">
                <a16:creationId xmlns:a16="http://schemas.microsoft.com/office/drawing/2014/main" id="{B321EAD5-9A2F-9B15-906A-C9681190E285}"/>
              </a:ext>
            </a:extLst>
          </p:cNvPr>
          <p:cNvPicPr>
            <a:picLocks noChangeAspect="1"/>
          </p:cNvPicPr>
          <p:nvPr/>
        </p:nvPicPr>
        <p:blipFill>
          <a:blip r:embed="rId4"/>
          <a:stretch>
            <a:fillRect/>
          </a:stretch>
        </p:blipFill>
        <p:spPr>
          <a:xfrm>
            <a:off x="5322507" y="3526006"/>
            <a:ext cx="1353862" cy="1349800"/>
          </a:xfrm>
          <a:prstGeom prst="rect">
            <a:avLst/>
          </a:prstGeom>
        </p:spPr>
      </p:pic>
      <p:pic>
        <p:nvPicPr>
          <p:cNvPr id="9227" name="Picture 11" descr="Desktop Computer Icon Images – Browse 12,529,309 Stock ...">
            <a:extLst>
              <a:ext uri="{FF2B5EF4-FFF2-40B4-BE49-F238E27FC236}">
                <a16:creationId xmlns:a16="http://schemas.microsoft.com/office/drawing/2014/main" id="{32DA895F-7F2A-9530-9068-ECDA1FD3A31D}"/>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501137" y="3429000"/>
            <a:ext cx="2250587" cy="1446806"/>
          </a:xfrm>
          <a:prstGeom prst="rect">
            <a:avLst/>
          </a:prstGeom>
          <a:noFill/>
          <a:extLst>
            <a:ext uri="{909E8E84-426E-40DD-AFC4-6F175D3DCCD1}">
              <a14:hiddenFill xmlns:a14="http://schemas.microsoft.com/office/drawing/2010/main">
                <a:solidFill>
                  <a:srgbClr val="FFFFFF"/>
                </a:solidFill>
              </a14:hiddenFill>
            </a:ext>
          </a:extLst>
        </p:spPr>
      </p:pic>
      <p:sp>
        <p:nvSpPr>
          <p:cNvPr id="23" name="Mũi tên: Trái-Phải 22">
            <a:extLst>
              <a:ext uri="{FF2B5EF4-FFF2-40B4-BE49-F238E27FC236}">
                <a16:creationId xmlns:a16="http://schemas.microsoft.com/office/drawing/2014/main" id="{C8A4F53E-A89B-299C-3FDA-5FAB1614F2FF}"/>
              </a:ext>
            </a:extLst>
          </p:cNvPr>
          <p:cNvSpPr/>
          <p:nvPr/>
        </p:nvSpPr>
        <p:spPr>
          <a:xfrm>
            <a:off x="3667457" y="3910087"/>
            <a:ext cx="1655049" cy="484632"/>
          </a:xfrm>
          <a:prstGeom prst="leftRigh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vi-VN" dirty="0"/>
          </a:p>
        </p:txBody>
      </p:sp>
      <p:sp>
        <p:nvSpPr>
          <p:cNvPr id="24" name="Mũi tên: Trái-Phải 23">
            <a:extLst>
              <a:ext uri="{FF2B5EF4-FFF2-40B4-BE49-F238E27FC236}">
                <a16:creationId xmlns:a16="http://schemas.microsoft.com/office/drawing/2014/main" id="{56F2EC79-CB05-10FB-C75D-D6A9D59AD553}"/>
              </a:ext>
            </a:extLst>
          </p:cNvPr>
          <p:cNvSpPr/>
          <p:nvPr/>
        </p:nvSpPr>
        <p:spPr>
          <a:xfrm>
            <a:off x="6735163" y="3910087"/>
            <a:ext cx="1765974" cy="484632"/>
          </a:xfrm>
          <a:prstGeom prst="leftRigh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25" name="Hộp Văn bản 24">
            <a:extLst>
              <a:ext uri="{FF2B5EF4-FFF2-40B4-BE49-F238E27FC236}">
                <a16:creationId xmlns:a16="http://schemas.microsoft.com/office/drawing/2014/main" id="{4B2ED6BB-4D0F-1A75-0E06-FDF45FB74777}"/>
              </a:ext>
            </a:extLst>
          </p:cNvPr>
          <p:cNvSpPr txBox="1"/>
          <p:nvPr/>
        </p:nvSpPr>
        <p:spPr>
          <a:xfrm>
            <a:off x="3901281" y="3740810"/>
            <a:ext cx="1276350" cy="338554"/>
          </a:xfrm>
          <a:prstGeom prst="rect">
            <a:avLst/>
          </a:prstGeom>
          <a:noFill/>
        </p:spPr>
        <p:txBody>
          <a:bodyPr wrap="square" rtlCol="0">
            <a:spAutoFit/>
          </a:bodyPr>
          <a:lstStyle/>
          <a:p>
            <a:r>
              <a:rPr lang="vi-VN" sz="1600" dirty="0"/>
              <a:t>101001110</a:t>
            </a:r>
          </a:p>
        </p:txBody>
      </p:sp>
      <p:sp>
        <p:nvSpPr>
          <p:cNvPr id="26" name="Hộp Văn bản 25">
            <a:extLst>
              <a:ext uri="{FF2B5EF4-FFF2-40B4-BE49-F238E27FC236}">
                <a16:creationId xmlns:a16="http://schemas.microsoft.com/office/drawing/2014/main" id="{CC385E04-A706-BA18-8EFC-D0636AB581B1}"/>
              </a:ext>
            </a:extLst>
          </p:cNvPr>
          <p:cNvSpPr txBox="1"/>
          <p:nvPr/>
        </p:nvSpPr>
        <p:spPr>
          <a:xfrm>
            <a:off x="3901281" y="4257881"/>
            <a:ext cx="1276350" cy="338554"/>
          </a:xfrm>
          <a:prstGeom prst="rect">
            <a:avLst/>
          </a:prstGeom>
          <a:noFill/>
        </p:spPr>
        <p:txBody>
          <a:bodyPr wrap="square" rtlCol="0">
            <a:spAutoFit/>
          </a:bodyPr>
          <a:lstStyle/>
          <a:p>
            <a:r>
              <a:rPr lang="vi-VN" sz="1600" dirty="0"/>
              <a:t>000111010</a:t>
            </a:r>
          </a:p>
        </p:txBody>
      </p:sp>
      <p:sp>
        <p:nvSpPr>
          <p:cNvPr id="27" name="Hộp Văn bản 26">
            <a:extLst>
              <a:ext uri="{FF2B5EF4-FFF2-40B4-BE49-F238E27FC236}">
                <a16:creationId xmlns:a16="http://schemas.microsoft.com/office/drawing/2014/main" id="{252B1E93-2683-6FA7-DB36-E8DB25FEDB29}"/>
              </a:ext>
            </a:extLst>
          </p:cNvPr>
          <p:cNvSpPr txBox="1"/>
          <p:nvPr/>
        </p:nvSpPr>
        <p:spPr>
          <a:xfrm>
            <a:off x="6995595" y="3740270"/>
            <a:ext cx="1276350" cy="338554"/>
          </a:xfrm>
          <a:prstGeom prst="rect">
            <a:avLst/>
          </a:prstGeom>
          <a:noFill/>
        </p:spPr>
        <p:txBody>
          <a:bodyPr wrap="square" rtlCol="0">
            <a:spAutoFit/>
          </a:bodyPr>
          <a:lstStyle/>
          <a:p>
            <a:r>
              <a:rPr lang="vi-VN" sz="1600" dirty="0"/>
              <a:t>011110011</a:t>
            </a:r>
          </a:p>
        </p:txBody>
      </p:sp>
      <p:sp>
        <p:nvSpPr>
          <p:cNvPr id="28" name="Hộp Văn bản 27">
            <a:extLst>
              <a:ext uri="{FF2B5EF4-FFF2-40B4-BE49-F238E27FC236}">
                <a16:creationId xmlns:a16="http://schemas.microsoft.com/office/drawing/2014/main" id="{9BC78030-25E2-F1F7-8400-9ABA5B3BB6D3}"/>
              </a:ext>
            </a:extLst>
          </p:cNvPr>
          <p:cNvSpPr txBox="1"/>
          <p:nvPr/>
        </p:nvSpPr>
        <p:spPr>
          <a:xfrm>
            <a:off x="6995595" y="4257341"/>
            <a:ext cx="1276350" cy="338554"/>
          </a:xfrm>
          <a:prstGeom prst="rect">
            <a:avLst/>
          </a:prstGeom>
          <a:noFill/>
        </p:spPr>
        <p:txBody>
          <a:bodyPr wrap="square" rtlCol="0">
            <a:spAutoFit/>
          </a:bodyPr>
          <a:lstStyle/>
          <a:p>
            <a:r>
              <a:rPr lang="vi-VN" sz="1600" dirty="0"/>
              <a:t>001110001</a:t>
            </a:r>
          </a:p>
        </p:txBody>
      </p:sp>
      <p:sp>
        <p:nvSpPr>
          <p:cNvPr id="29" name="Hộp Văn bản 28">
            <a:extLst>
              <a:ext uri="{FF2B5EF4-FFF2-40B4-BE49-F238E27FC236}">
                <a16:creationId xmlns:a16="http://schemas.microsoft.com/office/drawing/2014/main" id="{F778EF47-881C-6E56-F703-D7F4AD8D975F}"/>
              </a:ext>
            </a:extLst>
          </p:cNvPr>
          <p:cNvSpPr txBox="1"/>
          <p:nvPr/>
        </p:nvSpPr>
        <p:spPr>
          <a:xfrm>
            <a:off x="2002400" y="4892574"/>
            <a:ext cx="2000869" cy="461665"/>
          </a:xfrm>
          <a:prstGeom prst="rect">
            <a:avLst/>
          </a:prstGeom>
          <a:noFill/>
        </p:spPr>
        <p:txBody>
          <a:bodyPr wrap="none" rtlCol="0">
            <a:spAutoFit/>
          </a:bodyPr>
          <a:lstStyle/>
          <a:p>
            <a:r>
              <a:rPr lang="vi-VN" sz="2400" dirty="0">
                <a:latin typeface="Times New Roman" panose="02020603050405020304" pitchFamily="18" charset="0"/>
                <a:cs typeface="Times New Roman" panose="02020603050405020304" pitchFamily="18" charset="0"/>
              </a:rPr>
              <a:t>1- Xử lí ……..</a:t>
            </a:r>
          </a:p>
        </p:txBody>
      </p:sp>
      <p:sp>
        <p:nvSpPr>
          <p:cNvPr id="30" name="Hộp Văn bản 29">
            <a:extLst>
              <a:ext uri="{FF2B5EF4-FFF2-40B4-BE49-F238E27FC236}">
                <a16:creationId xmlns:a16="http://schemas.microsoft.com/office/drawing/2014/main" id="{014E75FE-E08A-A530-F620-FF1E634FDE58}"/>
              </a:ext>
            </a:extLst>
          </p:cNvPr>
          <p:cNvSpPr txBox="1"/>
          <p:nvPr/>
        </p:nvSpPr>
        <p:spPr>
          <a:xfrm>
            <a:off x="5305362" y="4907020"/>
            <a:ext cx="2000869" cy="461665"/>
          </a:xfrm>
          <a:prstGeom prst="rect">
            <a:avLst/>
          </a:prstGeom>
          <a:noFill/>
        </p:spPr>
        <p:txBody>
          <a:bodyPr wrap="none" rtlCol="0">
            <a:spAutoFit/>
          </a:bodyPr>
          <a:lstStyle/>
          <a:p>
            <a:r>
              <a:rPr lang="vi-VN" sz="2400" dirty="0">
                <a:latin typeface="Times New Roman" panose="02020603050405020304" pitchFamily="18" charset="0"/>
                <a:cs typeface="Times New Roman" panose="02020603050405020304" pitchFamily="18" charset="0"/>
              </a:rPr>
              <a:t>2- Xử lí ……..</a:t>
            </a:r>
          </a:p>
        </p:txBody>
      </p:sp>
      <p:sp>
        <p:nvSpPr>
          <p:cNvPr id="31" name="Hộp Văn bản 30">
            <a:extLst>
              <a:ext uri="{FF2B5EF4-FFF2-40B4-BE49-F238E27FC236}">
                <a16:creationId xmlns:a16="http://schemas.microsoft.com/office/drawing/2014/main" id="{0D93C5C2-60FE-E897-E85E-FDCEF4686392}"/>
              </a:ext>
            </a:extLst>
          </p:cNvPr>
          <p:cNvSpPr txBox="1"/>
          <p:nvPr/>
        </p:nvSpPr>
        <p:spPr>
          <a:xfrm>
            <a:off x="8608324" y="4907020"/>
            <a:ext cx="2000869" cy="461665"/>
          </a:xfrm>
          <a:prstGeom prst="rect">
            <a:avLst/>
          </a:prstGeom>
          <a:noFill/>
        </p:spPr>
        <p:txBody>
          <a:bodyPr wrap="none" rtlCol="0">
            <a:spAutoFit/>
          </a:bodyPr>
          <a:lstStyle/>
          <a:p>
            <a:r>
              <a:rPr lang="vi-VN" sz="2400" dirty="0">
                <a:latin typeface="Times New Roman" panose="02020603050405020304" pitchFamily="18" charset="0"/>
                <a:cs typeface="Times New Roman" panose="02020603050405020304" pitchFamily="18" charset="0"/>
              </a:rPr>
              <a:t>3- Xử lí ……..</a:t>
            </a:r>
          </a:p>
        </p:txBody>
      </p:sp>
      <p:sp>
        <p:nvSpPr>
          <p:cNvPr id="32" name="Hộp Văn bản 31">
            <a:extLst>
              <a:ext uri="{FF2B5EF4-FFF2-40B4-BE49-F238E27FC236}">
                <a16:creationId xmlns:a16="http://schemas.microsoft.com/office/drawing/2014/main" id="{8D1AC2A8-FB24-EBC7-F599-03E451992120}"/>
              </a:ext>
            </a:extLst>
          </p:cNvPr>
          <p:cNvSpPr txBox="1"/>
          <p:nvPr/>
        </p:nvSpPr>
        <p:spPr>
          <a:xfrm>
            <a:off x="1369198" y="5345768"/>
            <a:ext cx="3490458" cy="1200329"/>
          </a:xfrm>
          <a:prstGeom prst="rect">
            <a:avLst/>
          </a:prstGeom>
          <a:noFill/>
        </p:spPr>
        <p:txBody>
          <a:bodyPr wrap="square" rtlCol="0">
            <a:spAutoFit/>
          </a:bodyPr>
          <a:lstStyle/>
          <a:p>
            <a:r>
              <a:rPr lang="vi-VN" sz="2400" i="1" dirty="0">
                <a:latin typeface="Times New Roman" panose="02020603050405020304" pitchFamily="18" charset="0"/>
                <a:cs typeface="Times New Roman" panose="02020603050405020304" pitchFamily="18" charset="0"/>
              </a:rPr>
              <a:t>Thông tin thu nhận từ thiết bị đầu vào được máy tính biến đổi thành dãy </a:t>
            </a:r>
            <a:r>
              <a:rPr lang="vi-VN" sz="2400" i="1" dirty="0" err="1">
                <a:latin typeface="Times New Roman" panose="02020603050405020304" pitchFamily="18" charset="0"/>
                <a:cs typeface="Times New Roman" panose="02020603050405020304" pitchFamily="18" charset="0"/>
              </a:rPr>
              <a:t>Bit</a:t>
            </a:r>
            <a:endParaRPr lang="vi-VN" sz="2400" i="1" dirty="0">
              <a:latin typeface="Times New Roman" panose="02020603050405020304" pitchFamily="18" charset="0"/>
              <a:cs typeface="Times New Roman" panose="02020603050405020304" pitchFamily="18" charset="0"/>
            </a:endParaRPr>
          </a:p>
        </p:txBody>
      </p:sp>
      <p:sp>
        <p:nvSpPr>
          <p:cNvPr id="33" name="Hộp Văn bản 32">
            <a:extLst>
              <a:ext uri="{FF2B5EF4-FFF2-40B4-BE49-F238E27FC236}">
                <a16:creationId xmlns:a16="http://schemas.microsoft.com/office/drawing/2014/main" id="{E3966D0F-09EE-967D-1018-FA78DCAABC16}"/>
              </a:ext>
            </a:extLst>
          </p:cNvPr>
          <p:cNvSpPr txBox="1"/>
          <p:nvPr/>
        </p:nvSpPr>
        <p:spPr>
          <a:xfrm>
            <a:off x="4859656" y="5428861"/>
            <a:ext cx="3490458" cy="830997"/>
          </a:xfrm>
          <a:prstGeom prst="rect">
            <a:avLst/>
          </a:prstGeom>
          <a:noFill/>
        </p:spPr>
        <p:txBody>
          <a:bodyPr wrap="square" rtlCol="0">
            <a:spAutoFit/>
          </a:bodyPr>
          <a:lstStyle/>
          <a:p>
            <a:r>
              <a:rPr lang="vi-VN" sz="2400" i="1" dirty="0">
                <a:latin typeface="Times New Roman" panose="02020603050405020304" pitchFamily="18" charset="0"/>
                <a:cs typeface="Times New Roman" panose="02020603050405020304" pitchFamily="18" charset="0"/>
              </a:rPr>
              <a:t>Máy tính xử lý dãy </a:t>
            </a:r>
            <a:r>
              <a:rPr lang="vi-VN" sz="2400" i="1" dirty="0" err="1">
                <a:latin typeface="Times New Roman" panose="02020603050405020304" pitchFamily="18" charset="0"/>
                <a:cs typeface="Times New Roman" panose="02020603050405020304" pitchFamily="18" charset="0"/>
              </a:rPr>
              <a:t>Bit</a:t>
            </a:r>
            <a:r>
              <a:rPr lang="vi-VN" sz="2400" i="1" dirty="0">
                <a:latin typeface="Times New Roman" panose="02020603050405020304" pitchFamily="18" charset="0"/>
                <a:cs typeface="Times New Roman" panose="02020603050405020304" pitchFamily="18" charset="0"/>
              </a:rPr>
              <a:t> nhận được</a:t>
            </a:r>
          </a:p>
        </p:txBody>
      </p:sp>
      <p:sp>
        <p:nvSpPr>
          <p:cNvPr id="34" name="Hộp Văn bản 33">
            <a:extLst>
              <a:ext uri="{FF2B5EF4-FFF2-40B4-BE49-F238E27FC236}">
                <a16:creationId xmlns:a16="http://schemas.microsoft.com/office/drawing/2014/main" id="{1A9EACD4-5EF1-1779-39F5-F9389A944634}"/>
              </a:ext>
            </a:extLst>
          </p:cNvPr>
          <p:cNvSpPr txBox="1"/>
          <p:nvPr/>
        </p:nvSpPr>
        <p:spPr>
          <a:xfrm>
            <a:off x="7957557" y="5428321"/>
            <a:ext cx="3490458" cy="1200329"/>
          </a:xfrm>
          <a:prstGeom prst="rect">
            <a:avLst/>
          </a:prstGeom>
          <a:noFill/>
        </p:spPr>
        <p:txBody>
          <a:bodyPr wrap="square" rtlCol="0">
            <a:spAutoFit/>
          </a:bodyPr>
          <a:lstStyle/>
          <a:p>
            <a:r>
              <a:rPr lang="vi-VN" sz="2400" i="1" dirty="0">
                <a:latin typeface="Times New Roman" panose="02020603050405020304" pitchFamily="18" charset="0"/>
                <a:cs typeface="Times New Roman" panose="02020603050405020304" pitchFamily="18" charset="0"/>
              </a:rPr>
              <a:t>Máy tính biến đổi dãy </a:t>
            </a:r>
            <a:r>
              <a:rPr lang="vi-VN" sz="2400" i="1" dirty="0" err="1">
                <a:latin typeface="Times New Roman" panose="02020603050405020304" pitchFamily="18" charset="0"/>
                <a:cs typeface="Times New Roman" panose="02020603050405020304" pitchFamily="18" charset="0"/>
              </a:rPr>
              <a:t>Bit</a:t>
            </a:r>
            <a:r>
              <a:rPr lang="vi-VN" sz="2400" i="1" dirty="0">
                <a:latin typeface="Times New Roman" panose="02020603050405020304" pitchFamily="18" charset="0"/>
                <a:cs typeface="Times New Roman" panose="02020603050405020304" pitchFamily="18" charset="0"/>
              </a:rPr>
              <a:t> thành thông tin xuất ra các thiết bị đầu ra</a:t>
            </a:r>
          </a:p>
        </p:txBody>
      </p:sp>
      <p:cxnSp>
        <p:nvCxnSpPr>
          <p:cNvPr id="36" name="Đường nối Thẳng 35">
            <a:extLst>
              <a:ext uri="{FF2B5EF4-FFF2-40B4-BE49-F238E27FC236}">
                <a16:creationId xmlns:a16="http://schemas.microsoft.com/office/drawing/2014/main" id="{954A80B4-43A2-BF0F-6386-795D144EA876}"/>
              </a:ext>
            </a:extLst>
          </p:cNvPr>
          <p:cNvCxnSpPr/>
          <p:nvPr/>
        </p:nvCxnSpPr>
        <p:spPr>
          <a:xfrm flipV="1">
            <a:off x="4859656" y="5067300"/>
            <a:ext cx="0" cy="179070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7" name="Đường nối Thẳng 36">
            <a:extLst>
              <a:ext uri="{FF2B5EF4-FFF2-40B4-BE49-F238E27FC236}">
                <a16:creationId xmlns:a16="http://schemas.microsoft.com/office/drawing/2014/main" id="{B8A2A918-A4D9-E57D-F1BD-7560E58C6A42}"/>
              </a:ext>
            </a:extLst>
          </p:cNvPr>
          <p:cNvCxnSpPr/>
          <p:nvPr/>
        </p:nvCxnSpPr>
        <p:spPr>
          <a:xfrm flipV="1">
            <a:off x="7911838" y="5067300"/>
            <a:ext cx="0" cy="179070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2" name="Content Placeholder 2">
            <a:extLst>
              <a:ext uri="{FF2B5EF4-FFF2-40B4-BE49-F238E27FC236}">
                <a16:creationId xmlns:a16="http://schemas.microsoft.com/office/drawing/2014/main" id="{DB93C3AD-C25B-5162-137B-766553C420F2}"/>
              </a:ext>
            </a:extLst>
          </p:cNvPr>
          <p:cNvSpPr txBox="1">
            <a:spLocks noChangeArrowheads="1"/>
          </p:cNvSpPr>
          <p:nvPr/>
        </p:nvSpPr>
        <p:spPr>
          <a:xfrm>
            <a:off x="6347832" y="4937632"/>
            <a:ext cx="1609725" cy="400439"/>
          </a:xfrm>
          <a:prstGeom prst="rect">
            <a:avLst/>
          </a:prstGeom>
        </p:spPr>
        <p:txBody>
          <a:bodyPr vert="horz" lIns="91440" tIns="45720" rIns="91440" bIns="45720" rtlCol="0">
            <a:normAutofit/>
          </a:bodyPr>
          <a:lstStyle>
            <a:lvl1pPr marL="384048" indent="-384048" algn="l" defTabSz="914400" rtl="0" eaLnBrk="1" latinLnBrk="0" hangingPunct="1">
              <a:lnSpc>
                <a:spcPct val="94000"/>
              </a:lnSpc>
              <a:spcBef>
                <a:spcPts val="1000"/>
              </a:spcBef>
              <a:spcAft>
                <a:spcPts val="200"/>
              </a:spcAft>
              <a:buFont typeface="Franklin Gothic Book" panose="020B0503020102020204" pitchFamily="34" charset="0"/>
              <a:buChar char="■"/>
              <a:defRPr sz="2000" kern="1200" baseline="0">
                <a:solidFill>
                  <a:schemeClr val="tx2"/>
                </a:solidFill>
                <a:latin typeface="+mn-lt"/>
                <a:ea typeface="+mn-ea"/>
                <a:cs typeface="+mn-cs"/>
              </a:defRPr>
            </a:lvl1pPr>
            <a:lvl2pPr marL="9144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2000" i="1" kern="1200" baseline="0">
                <a:solidFill>
                  <a:schemeClr val="tx2"/>
                </a:solidFill>
                <a:latin typeface="+mn-lt"/>
                <a:ea typeface="+mn-ea"/>
                <a:cs typeface="+mn-cs"/>
              </a:defRPr>
            </a:lvl2pPr>
            <a:lvl3pPr marL="13716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800" kern="1200" baseline="0">
                <a:solidFill>
                  <a:schemeClr val="tx2"/>
                </a:solidFill>
                <a:latin typeface="+mn-lt"/>
                <a:ea typeface="+mn-ea"/>
                <a:cs typeface="+mn-cs"/>
              </a:defRPr>
            </a:lvl3pPr>
            <a:lvl4pPr marL="18288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800" i="1" kern="1200" baseline="0">
                <a:solidFill>
                  <a:schemeClr val="tx2"/>
                </a:solidFill>
                <a:latin typeface="+mn-lt"/>
                <a:ea typeface="+mn-ea"/>
                <a:cs typeface="+mn-cs"/>
              </a:defRPr>
            </a:lvl4pPr>
            <a:lvl5pPr marL="22860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600" kern="1200" baseline="0">
                <a:solidFill>
                  <a:schemeClr val="tx2"/>
                </a:solidFill>
                <a:latin typeface="+mn-lt"/>
                <a:ea typeface="+mn-ea"/>
                <a:cs typeface="+mn-cs"/>
              </a:defRPr>
            </a:lvl5pPr>
            <a:lvl6pPr marL="27432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600" i="1" kern="1200" baseline="0">
                <a:solidFill>
                  <a:schemeClr val="tx2"/>
                </a:solidFill>
                <a:latin typeface="+mn-lt"/>
                <a:ea typeface="+mn-ea"/>
                <a:cs typeface="+mn-cs"/>
              </a:defRPr>
            </a:lvl6pPr>
            <a:lvl7pPr marL="32004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400" kern="1200" baseline="0">
                <a:solidFill>
                  <a:schemeClr val="tx2"/>
                </a:solidFill>
                <a:latin typeface="+mn-lt"/>
                <a:ea typeface="+mn-ea"/>
                <a:cs typeface="+mn-cs"/>
              </a:defRPr>
            </a:lvl7pPr>
            <a:lvl8pPr marL="36576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400" i="1" kern="1200" baseline="0">
                <a:solidFill>
                  <a:schemeClr val="tx2"/>
                </a:solidFill>
                <a:latin typeface="+mn-lt"/>
                <a:ea typeface="+mn-ea"/>
                <a:cs typeface="+mn-cs"/>
              </a:defRPr>
            </a:lvl8pPr>
            <a:lvl9pPr marL="41148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400" kern="1200" baseline="0">
                <a:solidFill>
                  <a:schemeClr val="tx2"/>
                </a:solidFill>
                <a:latin typeface="+mn-lt"/>
                <a:ea typeface="+mn-ea"/>
                <a:cs typeface="+mn-cs"/>
              </a:defRPr>
            </a:lvl9pPr>
          </a:lstStyle>
          <a:p>
            <a:pPr marL="0" indent="0">
              <a:buNone/>
            </a:pPr>
            <a:r>
              <a:rPr lang="vi-VN" altLang="en-US" dirty="0">
                <a:solidFill>
                  <a:srgbClr val="FF0000"/>
                </a:solidFill>
              </a:rPr>
              <a:t>Dữ liệu</a:t>
            </a:r>
          </a:p>
        </p:txBody>
      </p:sp>
      <p:sp>
        <p:nvSpPr>
          <p:cNvPr id="3" name="Content Placeholder 2">
            <a:extLst>
              <a:ext uri="{FF2B5EF4-FFF2-40B4-BE49-F238E27FC236}">
                <a16:creationId xmlns:a16="http://schemas.microsoft.com/office/drawing/2014/main" id="{B9074346-27C7-5421-B56D-31DC7A5029FF}"/>
              </a:ext>
            </a:extLst>
          </p:cNvPr>
          <p:cNvSpPr txBox="1">
            <a:spLocks noChangeArrowheads="1"/>
          </p:cNvSpPr>
          <p:nvPr/>
        </p:nvSpPr>
        <p:spPr>
          <a:xfrm>
            <a:off x="9650235" y="4937632"/>
            <a:ext cx="1609725" cy="400439"/>
          </a:xfrm>
          <a:prstGeom prst="rect">
            <a:avLst/>
          </a:prstGeom>
        </p:spPr>
        <p:txBody>
          <a:bodyPr vert="horz" lIns="91440" tIns="45720" rIns="91440" bIns="45720" rtlCol="0">
            <a:normAutofit/>
          </a:bodyPr>
          <a:lstStyle>
            <a:lvl1pPr marL="384048" indent="-384048" algn="l" defTabSz="914400" rtl="0" eaLnBrk="1" latinLnBrk="0" hangingPunct="1">
              <a:lnSpc>
                <a:spcPct val="94000"/>
              </a:lnSpc>
              <a:spcBef>
                <a:spcPts val="1000"/>
              </a:spcBef>
              <a:spcAft>
                <a:spcPts val="200"/>
              </a:spcAft>
              <a:buFont typeface="Franklin Gothic Book" panose="020B0503020102020204" pitchFamily="34" charset="0"/>
              <a:buChar char="■"/>
              <a:defRPr sz="2000" kern="1200" baseline="0">
                <a:solidFill>
                  <a:schemeClr val="tx2"/>
                </a:solidFill>
                <a:latin typeface="+mn-lt"/>
                <a:ea typeface="+mn-ea"/>
                <a:cs typeface="+mn-cs"/>
              </a:defRPr>
            </a:lvl1pPr>
            <a:lvl2pPr marL="9144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2000" i="1" kern="1200" baseline="0">
                <a:solidFill>
                  <a:schemeClr val="tx2"/>
                </a:solidFill>
                <a:latin typeface="+mn-lt"/>
                <a:ea typeface="+mn-ea"/>
                <a:cs typeface="+mn-cs"/>
              </a:defRPr>
            </a:lvl2pPr>
            <a:lvl3pPr marL="13716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800" kern="1200" baseline="0">
                <a:solidFill>
                  <a:schemeClr val="tx2"/>
                </a:solidFill>
                <a:latin typeface="+mn-lt"/>
                <a:ea typeface="+mn-ea"/>
                <a:cs typeface="+mn-cs"/>
              </a:defRPr>
            </a:lvl3pPr>
            <a:lvl4pPr marL="18288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800" i="1" kern="1200" baseline="0">
                <a:solidFill>
                  <a:schemeClr val="tx2"/>
                </a:solidFill>
                <a:latin typeface="+mn-lt"/>
                <a:ea typeface="+mn-ea"/>
                <a:cs typeface="+mn-cs"/>
              </a:defRPr>
            </a:lvl4pPr>
            <a:lvl5pPr marL="22860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600" kern="1200" baseline="0">
                <a:solidFill>
                  <a:schemeClr val="tx2"/>
                </a:solidFill>
                <a:latin typeface="+mn-lt"/>
                <a:ea typeface="+mn-ea"/>
                <a:cs typeface="+mn-cs"/>
              </a:defRPr>
            </a:lvl5pPr>
            <a:lvl6pPr marL="27432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600" i="1" kern="1200" baseline="0">
                <a:solidFill>
                  <a:schemeClr val="tx2"/>
                </a:solidFill>
                <a:latin typeface="+mn-lt"/>
                <a:ea typeface="+mn-ea"/>
                <a:cs typeface="+mn-cs"/>
              </a:defRPr>
            </a:lvl6pPr>
            <a:lvl7pPr marL="32004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400" kern="1200" baseline="0">
                <a:solidFill>
                  <a:schemeClr val="tx2"/>
                </a:solidFill>
                <a:latin typeface="+mn-lt"/>
                <a:ea typeface="+mn-ea"/>
                <a:cs typeface="+mn-cs"/>
              </a:defRPr>
            </a:lvl7pPr>
            <a:lvl8pPr marL="36576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400" i="1" kern="1200" baseline="0">
                <a:solidFill>
                  <a:schemeClr val="tx2"/>
                </a:solidFill>
                <a:latin typeface="+mn-lt"/>
                <a:ea typeface="+mn-ea"/>
                <a:cs typeface="+mn-cs"/>
              </a:defRPr>
            </a:lvl8pPr>
            <a:lvl9pPr marL="41148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400" kern="1200" baseline="0">
                <a:solidFill>
                  <a:schemeClr val="tx2"/>
                </a:solidFill>
                <a:latin typeface="+mn-lt"/>
                <a:ea typeface="+mn-ea"/>
                <a:cs typeface="+mn-cs"/>
              </a:defRPr>
            </a:lvl9pPr>
          </a:lstStyle>
          <a:p>
            <a:pPr marL="0" indent="0">
              <a:buNone/>
            </a:pPr>
            <a:r>
              <a:rPr lang="vi-VN" altLang="en-US" dirty="0">
                <a:solidFill>
                  <a:srgbClr val="FF0000"/>
                </a:solidFill>
              </a:rPr>
              <a:t>Đầu ra</a:t>
            </a:r>
          </a:p>
        </p:txBody>
      </p:sp>
      <p:sp>
        <p:nvSpPr>
          <p:cNvPr id="5" name="Content Placeholder 2">
            <a:extLst>
              <a:ext uri="{FF2B5EF4-FFF2-40B4-BE49-F238E27FC236}">
                <a16:creationId xmlns:a16="http://schemas.microsoft.com/office/drawing/2014/main" id="{786B6AD8-2E45-98B0-758C-3387681476CF}"/>
              </a:ext>
            </a:extLst>
          </p:cNvPr>
          <p:cNvSpPr txBox="1">
            <a:spLocks noChangeArrowheads="1"/>
          </p:cNvSpPr>
          <p:nvPr/>
        </p:nvSpPr>
        <p:spPr>
          <a:xfrm>
            <a:off x="3050999" y="4949165"/>
            <a:ext cx="1609725" cy="400439"/>
          </a:xfrm>
          <a:prstGeom prst="rect">
            <a:avLst/>
          </a:prstGeom>
        </p:spPr>
        <p:txBody>
          <a:bodyPr vert="horz" lIns="91440" tIns="45720" rIns="91440" bIns="45720" rtlCol="0">
            <a:normAutofit/>
          </a:bodyPr>
          <a:lstStyle>
            <a:lvl1pPr marL="384048" indent="-384048" algn="l" defTabSz="914400" rtl="0" eaLnBrk="1" latinLnBrk="0" hangingPunct="1">
              <a:lnSpc>
                <a:spcPct val="94000"/>
              </a:lnSpc>
              <a:spcBef>
                <a:spcPts val="1000"/>
              </a:spcBef>
              <a:spcAft>
                <a:spcPts val="200"/>
              </a:spcAft>
              <a:buFont typeface="Franklin Gothic Book" panose="020B0503020102020204" pitchFamily="34" charset="0"/>
              <a:buChar char="■"/>
              <a:defRPr sz="2000" kern="1200" baseline="0">
                <a:solidFill>
                  <a:schemeClr val="tx2"/>
                </a:solidFill>
                <a:latin typeface="+mn-lt"/>
                <a:ea typeface="+mn-ea"/>
                <a:cs typeface="+mn-cs"/>
              </a:defRPr>
            </a:lvl1pPr>
            <a:lvl2pPr marL="9144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2000" i="1" kern="1200" baseline="0">
                <a:solidFill>
                  <a:schemeClr val="tx2"/>
                </a:solidFill>
                <a:latin typeface="+mn-lt"/>
                <a:ea typeface="+mn-ea"/>
                <a:cs typeface="+mn-cs"/>
              </a:defRPr>
            </a:lvl2pPr>
            <a:lvl3pPr marL="13716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800" kern="1200" baseline="0">
                <a:solidFill>
                  <a:schemeClr val="tx2"/>
                </a:solidFill>
                <a:latin typeface="+mn-lt"/>
                <a:ea typeface="+mn-ea"/>
                <a:cs typeface="+mn-cs"/>
              </a:defRPr>
            </a:lvl3pPr>
            <a:lvl4pPr marL="18288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800" i="1" kern="1200" baseline="0">
                <a:solidFill>
                  <a:schemeClr val="tx2"/>
                </a:solidFill>
                <a:latin typeface="+mn-lt"/>
                <a:ea typeface="+mn-ea"/>
                <a:cs typeface="+mn-cs"/>
              </a:defRPr>
            </a:lvl4pPr>
            <a:lvl5pPr marL="22860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600" kern="1200" baseline="0">
                <a:solidFill>
                  <a:schemeClr val="tx2"/>
                </a:solidFill>
                <a:latin typeface="+mn-lt"/>
                <a:ea typeface="+mn-ea"/>
                <a:cs typeface="+mn-cs"/>
              </a:defRPr>
            </a:lvl5pPr>
            <a:lvl6pPr marL="27432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600" i="1" kern="1200" baseline="0">
                <a:solidFill>
                  <a:schemeClr val="tx2"/>
                </a:solidFill>
                <a:latin typeface="+mn-lt"/>
                <a:ea typeface="+mn-ea"/>
                <a:cs typeface="+mn-cs"/>
              </a:defRPr>
            </a:lvl6pPr>
            <a:lvl7pPr marL="32004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400" kern="1200" baseline="0">
                <a:solidFill>
                  <a:schemeClr val="tx2"/>
                </a:solidFill>
                <a:latin typeface="+mn-lt"/>
                <a:ea typeface="+mn-ea"/>
                <a:cs typeface="+mn-cs"/>
              </a:defRPr>
            </a:lvl7pPr>
            <a:lvl8pPr marL="36576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400" i="1" kern="1200" baseline="0">
                <a:solidFill>
                  <a:schemeClr val="tx2"/>
                </a:solidFill>
                <a:latin typeface="+mn-lt"/>
                <a:ea typeface="+mn-ea"/>
                <a:cs typeface="+mn-cs"/>
              </a:defRPr>
            </a:lvl8pPr>
            <a:lvl9pPr marL="41148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400" kern="1200" baseline="0">
                <a:solidFill>
                  <a:schemeClr val="tx2"/>
                </a:solidFill>
                <a:latin typeface="+mn-lt"/>
                <a:ea typeface="+mn-ea"/>
                <a:cs typeface="+mn-cs"/>
              </a:defRPr>
            </a:lvl9pPr>
          </a:lstStyle>
          <a:p>
            <a:pPr marL="0" indent="0">
              <a:buNone/>
            </a:pPr>
            <a:r>
              <a:rPr lang="vi-VN" altLang="en-US" dirty="0">
                <a:solidFill>
                  <a:srgbClr val="FF0000"/>
                </a:solidFill>
              </a:rPr>
              <a:t>Đầu vào</a:t>
            </a:r>
          </a:p>
        </p:txBody>
      </p:sp>
      <p:sp>
        <p:nvSpPr>
          <p:cNvPr id="6" name="Content Placeholder 2">
            <a:extLst>
              <a:ext uri="{FF2B5EF4-FFF2-40B4-BE49-F238E27FC236}">
                <a16:creationId xmlns:a16="http://schemas.microsoft.com/office/drawing/2014/main" id="{57048AC9-F57C-1538-4F1F-EE6BA8AEF608}"/>
              </a:ext>
            </a:extLst>
          </p:cNvPr>
          <p:cNvSpPr txBox="1">
            <a:spLocks noChangeArrowheads="1"/>
          </p:cNvSpPr>
          <p:nvPr/>
        </p:nvSpPr>
        <p:spPr>
          <a:xfrm>
            <a:off x="5542969" y="2254318"/>
            <a:ext cx="1609725" cy="400439"/>
          </a:xfrm>
          <a:prstGeom prst="rect">
            <a:avLst/>
          </a:prstGeom>
        </p:spPr>
        <p:txBody>
          <a:bodyPr vert="horz" lIns="91440" tIns="45720" rIns="91440" bIns="45720" rtlCol="0">
            <a:normAutofit/>
          </a:bodyPr>
          <a:lstStyle>
            <a:lvl1pPr marL="384048" indent="-384048" algn="l" defTabSz="914400" rtl="0" eaLnBrk="1" latinLnBrk="0" hangingPunct="1">
              <a:lnSpc>
                <a:spcPct val="94000"/>
              </a:lnSpc>
              <a:spcBef>
                <a:spcPts val="1000"/>
              </a:spcBef>
              <a:spcAft>
                <a:spcPts val="200"/>
              </a:spcAft>
              <a:buFont typeface="Franklin Gothic Book" panose="020B0503020102020204" pitchFamily="34" charset="0"/>
              <a:buChar char="■"/>
              <a:defRPr sz="2000" kern="1200" baseline="0">
                <a:solidFill>
                  <a:schemeClr val="tx2"/>
                </a:solidFill>
                <a:latin typeface="+mn-lt"/>
                <a:ea typeface="+mn-ea"/>
                <a:cs typeface="+mn-cs"/>
              </a:defRPr>
            </a:lvl1pPr>
            <a:lvl2pPr marL="9144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2000" i="1" kern="1200" baseline="0">
                <a:solidFill>
                  <a:schemeClr val="tx2"/>
                </a:solidFill>
                <a:latin typeface="+mn-lt"/>
                <a:ea typeface="+mn-ea"/>
                <a:cs typeface="+mn-cs"/>
              </a:defRPr>
            </a:lvl2pPr>
            <a:lvl3pPr marL="13716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800" kern="1200" baseline="0">
                <a:solidFill>
                  <a:schemeClr val="tx2"/>
                </a:solidFill>
                <a:latin typeface="+mn-lt"/>
                <a:ea typeface="+mn-ea"/>
                <a:cs typeface="+mn-cs"/>
              </a:defRPr>
            </a:lvl3pPr>
            <a:lvl4pPr marL="18288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800" i="1" kern="1200" baseline="0">
                <a:solidFill>
                  <a:schemeClr val="tx2"/>
                </a:solidFill>
                <a:latin typeface="+mn-lt"/>
                <a:ea typeface="+mn-ea"/>
                <a:cs typeface="+mn-cs"/>
              </a:defRPr>
            </a:lvl4pPr>
            <a:lvl5pPr marL="22860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600" kern="1200" baseline="0">
                <a:solidFill>
                  <a:schemeClr val="tx2"/>
                </a:solidFill>
                <a:latin typeface="+mn-lt"/>
                <a:ea typeface="+mn-ea"/>
                <a:cs typeface="+mn-cs"/>
              </a:defRPr>
            </a:lvl5pPr>
            <a:lvl6pPr marL="27432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600" i="1" kern="1200" baseline="0">
                <a:solidFill>
                  <a:schemeClr val="tx2"/>
                </a:solidFill>
                <a:latin typeface="+mn-lt"/>
                <a:ea typeface="+mn-ea"/>
                <a:cs typeface="+mn-cs"/>
              </a:defRPr>
            </a:lvl6pPr>
            <a:lvl7pPr marL="32004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400" kern="1200" baseline="0">
                <a:solidFill>
                  <a:schemeClr val="tx2"/>
                </a:solidFill>
                <a:latin typeface="+mn-lt"/>
                <a:ea typeface="+mn-ea"/>
                <a:cs typeface="+mn-cs"/>
              </a:defRPr>
            </a:lvl7pPr>
            <a:lvl8pPr marL="36576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400" i="1" kern="1200" baseline="0">
                <a:solidFill>
                  <a:schemeClr val="tx2"/>
                </a:solidFill>
                <a:latin typeface="+mn-lt"/>
                <a:ea typeface="+mn-ea"/>
                <a:cs typeface="+mn-cs"/>
              </a:defRPr>
            </a:lvl8pPr>
            <a:lvl9pPr marL="41148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400" kern="1200" baseline="0">
                <a:solidFill>
                  <a:schemeClr val="tx2"/>
                </a:solidFill>
                <a:latin typeface="+mn-lt"/>
                <a:ea typeface="+mn-ea"/>
                <a:cs typeface="+mn-cs"/>
              </a:defRPr>
            </a:lvl9pPr>
          </a:lstStyle>
          <a:p>
            <a:pPr marL="0" indent="0">
              <a:buNone/>
            </a:pPr>
            <a:r>
              <a:rPr lang="vi-VN" altLang="en-US" dirty="0">
                <a:solidFill>
                  <a:srgbClr val="FF0000"/>
                </a:solidFill>
              </a:rPr>
              <a:t>Dãy </a:t>
            </a:r>
            <a:r>
              <a:rPr lang="vi-VN" altLang="en-US" dirty="0" err="1">
                <a:solidFill>
                  <a:srgbClr val="FF0000"/>
                </a:solidFill>
              </a:rPr>
              <a:t>Bit</a:t>
            </a:r>
            <a:endParaRPr lang="vi-VN" altLang="en-US" dirty="0">
              <a:solidFill>
                <a:srgbClr val="FF0000"/>
              </a:solidFill>
            </a:endParaRPr>
          </a:p>
        </p:txBody>
      </p:sp>
    </p:spTree>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9219">
                                            <p:txEl>
                                              <p:pRg st="0" end="0"/>
                                            </p:txEl>
                                          </p:spTgt>
                                        </p:tgtEl>
                                        <p:attrNameLst>
                                          <p:attrName>style.visibility</p:attrName>
                                        </p:attrNameLst>
                                      </p:cBhvr>
                                      <p:to>
                                        <p:strVal val="visible"/>
                                      </p:to>
                                    </p:set>
                                    <p:animEffect transition="in" filter="fade">
                                      <p:cBhvr>
                                        <p:cTn id="10" dur="500"/>
                                        <p:tgtEl>
                                          <p:spTgt spid="9219">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9219">
                                            <p:txEl>
                                              <p:pRg st="1" end="1"/>
                                            </p:txEl>
                                          </p:spTgt>
                                        </p:tgtEl>
                                        <p:attrNameLst>
                                          <p:attrName>style.visibility</p:attrName>
                                        </p:attrNameLst>
                                      </p:cBhvr>
                                      <p:to>
                                        <p:strVal val="visible"/>
                                      </p:to>
                                    </p:set>
                                    <p:animEffect transition="in" filter="fade">
                                      <p:cBhvr>
                                        <p:cTn id="13" dur="500"/>
                                        <p:tgtEl>
                                          <p:spTgt spid="9219">
                                            <p:txEl>
                                              <p:pRg st="1" end="1"/>
                                            </p:txEl>
                                          </p:spTgt>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9219">
                                            <p:txEl>
                                              <p:pRg st="2" end="2"/>
                                            </p:txEl>
                                          </p:spTgt>
                                        </p:tgtEl>
                                        <p:attrNameLst>
                                          <p:attrName>style.visibility</p:attrName>
                                        </p:attrNameLst>
                                      </p:cBhvr>
                                      <p:to>
                                        <p:strVal val="visible"/>
                                      </p:to>
                                    </p:set>
                                    <p:animEffect transition="in" filter="fade">
                                      <p:cBhvr>
                                        <p:cTn id="16" dur="500"/>
                                        <p:tgtEl>
                                          <p:spTgt spid="9219">
                                            <p:txEl>
                                              <p:pRg st="2" end="2"/>
                                            </p:txEl>
                                          </p:spTgt>
                                        </p:tgtEl>
                                      </p:cBhvr>
                                    </p:animEffect>
                                  </p:childTnLst>
                                </p:cTn>
                              </p:par>
                              <p:par>
                                <p:cTn id="17" presetID="10" presetClass="entr" presetSubtype="0" fill="hold" grpId="0" nodeType="withEffect">
                                  <p:stCondLst>
                                    <p:cond delay="0"/>
                                  </p:stCondLst>
                                  <p:childTnLst>
                                    <p:set>
                                      <p:cBhvr>
                                        <p:cTn id="18" dur="1" fill="hold">
                                          <p:stCondLst>
                                            <p:cond delay="0"/>
                                          </p:stCondLst>
                                        </p:cTn>
                                        <p:tgtEl>
                                          <p:spTgt spid="10"/>
                                        </p:tgtEl>
                                        <p:attrNameLst>
                                          <p:attrName>style.visibility</p:attrName>
                                        </p:attrNameLst>
                                      </p:cBhvr>
                                      <p:to>
                                        <p:strVal val="visible"/>
                                      </p:to>
                                    </p:set>
                                    <p:animEffect transition="in" filter="fade">
                                      <p:cBhvr>
                                        <p:cTn id="19" dur="500"/>
                                        <p:tgtEl>
                                          <p:spTgt spid="10"/>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fade">
                                      <p:cBhvr>
                                        <p:cTn id="22" dur="500"/>
                                        <p:tgtEl>
                                          <p:spTgt spid="9"/>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7"/>
                                        </p:tgtEl>
                                        <p:attrNameLst>
                                          <p:attrName>style.visibility</p:attrName>
                                        </p:attrNameLst>
                                      </p:cBhvr>
                                      <p:to>
                                        <p:strVal val="visible"/>
                                      </p:to>
                                    </p:set>
                                    <p:animEffect transition="in" filter="fade">
                                      <p:cBhvr>
                                        <p:cTn id="25" dur="500"/>
                                        <p:tgtEl>
                                          <p:spTgt spid="7"/>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fade">
                                      <p:cBhvr>
                                        <p:cTn id="28" dur="500"/>
                                        <p:tgtEl>
                                          <p:spTgt spid="8"/>
                                        </p:tgtEl>
                                      </p:cBhvr>
                                    </p:animEffect>
                                  </p:childTnLst>
                                </p:cTn>
                              </p:par>
                              <p:par>
                                <p:cTn id="29" presetID="10" presetClass="entr" presetSubtype="0" fill="hold" nodeType="withEffect">
                                  <p:stCondLst>
                                    <p:cond delay="0"/>
                                  </p:stCondLst>
                                  <p:childTnLst>
                                    <p:set>
                                      <p:cBhvr>
                                        <p:cTn id="30" dur="1" fill="hold">
                                          <p:stCondLst>
                                            <p:cond delay="0"/>
                                          </p:stCondLst>
                                        </p:cTn>
                                        <p:tgtEl>
                                          <p:spTgt spid="18"/>
                                        </p:tgtEl>
                                        <p:attrNameLst>
                                          <p:attrName>style.visibility</p:attrName>
                                        </p:attrNameLst>
                                      </p:cBhvr>
                                      <p:to>
                                        <p:strVal val="visible"/>
                                      </p:to>
                                    </p:set>
                                    <p:animEffect transition="in" filter="fade">
                                      <p:cBhvr>
                                        <p:cTn id="31" dur="500"/>
                                        <p:tgtEl>
                                          <p:spTgt spid="18"/>
                                        </p:tgtEl>
                                      </p:cBhvr>
                                    </p:animEffect>
                                  </p:childTnLst>
                                </p:cTn>
                              </p:par>
                              <p:par>
                                <p:cTn id="32" presetID="10" presetClass="entr" presetSubtype="0" fill="hold" nodeType="withEffect">
                                  <p:stCondLst>
                                    <p:cond delay="0"/>
                                  </p:stCondLst>
                                  <p:childTnLst>
                                    <p:set>
                                      <p:cBhvr>
                                        <p:cTn id="33" dur="1" fill="hold">
                                          <p:stCondLst>
                                            <p:cond delay="0"/>
                                          </p:stCondLst>
                                        </p:cTn>
                                        <p:tgtEl>
                                          <p:spTgt spid="20"/>
                                        </p:tgtEl>
                                        <p:attrNameLst>
                                          <p:attrName>style.visibility</p:attrName>
                                        </p:attrNameLst>
                                      </p:cBhvr>
                                      <p:to>
                                        <p:strVal val="visible"/>
                                      </p:to>
                                    </p:set>
                                    <p:animEffect transition="in" filter="fade">
                                      <p:cBhvr>
                                        <p:cTn id="34" dur="500"/>
                                        <p:tgtEl>
                                          <p:spTgt spid="20"/>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25"/>
                                        </p:tgtEl>
                                        <p:attrNameLst>
                                          <p:attrName>style.visibility</p:attrName>
                                        </p:attrNameLst>
                                      </p:cBhvr>
                                      <p:to>
                                        <p:strVal val="visible"/>
                                      </p:to>
                                    </p:set>
                                    <p:animEffect transition="in" filter="fade">
                                      <p:cBhvr>
                                        <p:cTn id="37" dur="500"/>
                                        <p:tgtEl>
                                          <p:spTgt spid="25"/>
                                        </p:tgtEl>
                                      </p:cBhvr>
                                    </p:animEffect>
                                  </p:childTnLst>
                                </p:cTn>
                              </p:par>
                              <p:par>
                                <p:cTn id="38" presetID="10" presetClass="entr" presetSubtype="0" fill="hold" grpId="0" nodeType="withEffect">
                                  <p:stCondLst>
                                    <p:cond delay="0"/>
                                  </p:stCondLst>
                                  <p:childTnLst>
                                    <p:set>
                                      <p:cBhvr>
                                        <p:cTn id="39" dur="1" fill="hold">
                                          <p:stCondLst>
                                            <p:cond delay="0"/>
                                          </p:stCondLst>
                                        </p:cTn>
                                        <p:tgtEl>
                                          <p:spTgt spid="26"/>
                                        </p:tgtEl>
                                        <p:attrNameLst>
                                          <p:attrName>style.visibility</p:attrName>
                                        </p:attrNameLst>
                                      </p:cBhvr>
                                      <p:to>
                                        <p:strVal val="visible"/>
                                      </p:to>
                                    </p:set>
                                    <p:animEffect transition="in" filter="fade">
                                      <p:cBhvr>
                                        <p:cTn id="40" dur="500"/>
                                        <p:tgtEl>
                                          <p:spTgt spid="26"/>
                                        </p:tgtEl>
                                      </p:cBhvr>
                                    </p:animEffect>
                                  </p:childTnLst>
                                </p:cTn>
                              </p:par>
                              <p:par>
                                <p:cTn id="41" presetID="10" presetClass="entr" presetSubtype="0" fill="hold" grpId="0" nodeType="withEffect">
                                  <p:stCondLst>
                                    <p:cond delay="0"/>
                                  </p:stCondLst>
                                  <p:childTnLst>
                                    <p:set>
                                      <p:cBhvr>
                                        <p:cTn id="42" dur="1" fill="hold">
                                          <p:stCondLst>
                                            <p:cond delay="0"/>
                                          </p:stCondLst>
                                        </p:cTn>
                                        <p:tgtEl>
                                          <p:spTgt spid="23"/>
                                        </p:tgtEl>
                                        <p:attrNameLst>
                                          <p:attrName>style.visibility</p:attrName>
                                        </p:attrNameLst>
                                      </p:cBhvr>
                                      <p:to>
                                        <p:strVal val="visible"/>
                                      </p:to>
                                    </p:set>
                                    <p:animEffect transition="in" filter="fade">
                                      <p:cBhvr>
                                        <p:cTn id="43" dur="500"/>
                                        <p:tgtEl>
                                          <p:spTgt spid="23"/>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24"/>
                                        </p:tgtEl>
                                        <p:attrNameLst>
                                          <p:attrName>style.visibility</p:attrName>
                                        </p:attrNameLst>
                                      </p:cBhvr>
                                      <p:to>
                                        <p:strVal val="visible"/>
                                      </p:to>
                                    </p:set>
                                    <p:animEffect transition="in" filter="fade">
                                      <p:cBhvr>
                                        <p:cTn id="46" dur="500"/>
                                        <p:tgtEl>
                                          <p:spTgt spid="24"/>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27"/>
                                        </p:tgtEl>
                                        <p:attrNameLst>
                                          <p:attrName>style.visibility</p:attrName>
                                        </p:attrNameLst>
                                      </p:cBhvr>
                                      <p:to>
                                        <p:strVal val="visible"/>
                                      </p:to>
                                    </p:set>
                                    <p:animEffect transition="in" filter="fade">
                                      <p:cBhvr>
                                        <p:cTn id="49" dur="500"/>
                                        <p:tgtEl>
                                          <p:spTgt spid="27"/>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28"/>
                                        </p:tgtEl>
                                        <p:attrNameLst>
                                          <p:attrName>style.visibility</p:attrName>
                                        </p:attrNameLst>
                                      </p:cBhvr>
                                      <p:to>
                                        <p:strVal val="visible"/>
                                      </p:to>
                                    </p:set>
                                    <p:animEffect transition="in" filter="fade">
                                      <p:cBhvr>
                                        <p:cTn id="52" dur="500"/>
                                        <p:tgtEl>
                                          <p:spTgt spid="28"/>
                                        </p:tgtEl>
                                      </p:cBhvr>
                                    </p:animEffect>
                                  </p:childTnLst>
                                </p:cTn>
                              </p:par>
                              <p:par>
                                <p:cTn id="53" presetID="10" presetClass="entr" presetSubtype="0" fill="hold" nodeType="withEffect">
                                  <p:stCondLst>
                                    <p:cond delay="0"/>
                                  </p:stCondLst>
                                  <p:childTnLst>
                                    <p:set>
                                      <p:cBhvr>
                                        <p:cTn id="54" dur="1" fill="hold">
                                          <p:stCondLst>
                                            <p:cond delay="0"/>
                                          </p:stCondLst>
                                        </p:cTn>
                                        <p:tgtEl>
                                          <p:spTgt spid="9227"/>
                                        </p:tgtEl>
                                        <p:attrNameLst>
                                          <p:attrName>style.visibility</p:attrName>
                                        </p:attrNameLst>
                                      </p:cBhvr>
                                      <p:to>
                                        <p:strVal val="visible"/>
                                      </p:to>
                                    </p:set>
                                    <p:animEffect transition="in" filter="fade">
                                      <p:cBhvr>
                                        <p:cTn id="55" dur="500"/>
                                        <p:tgtEl>
                                          <p:spTgt spid="9227"/>
                                        </p:tgtEl>
                                      </p:cBhvr>
                                    </p:animEffect>
                                  </p:childTnLst>
                                </p:cTn>
                              </p:par>
                              <p:par>
                                <p:cTn id="56" presetID="10" presetClass="entr" presetSubtype="0" fill="hold" grpId="0" nodeType="withEffect">
                                  <p:stCondLst>
                                    <p:cond delay="0"/>
                                  </p:stCondLst>
                                  <p:childTnLst>
                                    <p:set>
                                      <p:cBhvr>
                                        <p:cTn id="57" dur="1" fill="hold">
                                          <p:stCondLst>
                                            <p:cond delay="0"/>
                                          </p:stCondLst>
                                        </p:cTn>
                                        <p:tgtEl>
                                          <p:spTgt spid="30"/>
                                        </p:tgtEl>
                                        <p:attrNameLst>
                                          <p:attrName>style.visibility</p:attrName>
                                        </p:attrNameLst>
                                      </p:cBhvr>
                                      <p:to>
                                        <p:strVal val="visible"/>
                                      </p:to>
                                    </p:set>
                                    <p:animEffect transition="in" filter="fade">
                                      <p:cBhvr>
                                        <p:cTn id="58" dur="500"/>
                                        <p:tgtEl>
                                          <p:spTgt spid="30"/>
                                        </p:tgtEl>
                                      </p:cBhvr>
                                    </p:animEffect>
                                  </p:childTnLst>
                                </p:cTn>
                              </p:par>
                              <p:par>
                                <p:cTn id="59" presetID="10" presetClass="entr" presetSubtype="0" fill="hold" grpId="0" nodeType="withEffect">
                                  <p:stCondLst>
                                    <p:cond delay="0"/>
                                  </p:stCondLst>
                                  <p:childTnLst>
                                    <p:set>
                                      <p:cBhvr>
                                        <p:cTn id="60" dur="1" fill="hold">
                                          <p:stCondLst>
                                            <p:cond delay="0"/>
                                          </p:stCondLst>
                                        </p:cTn>
                                        <p:tgtEl>
                                          <p:spTgt spid="29"/>
                                        </p:tgtEl>
                                        <p:attrNameLst>
                                          <p:attrName>style.visibility</p:attrName>
                                        </p:attrNameLst>
                                      </p:cBhvr>
                                      <p:to>
                                        <p:strVal val="visible"/>
                                      </p:to>
                                    </p:set>
                                    <p:animEffect transition="in" filter="fade">
                                      <p:cBhvr>
                                        <p:cTn id="61" dur="500"/>
                                        <p:tgtEl>
                                          <p:spTgt spid="29"/>
                                        </p:tgtEl>
                                      </p:cBhvr>
                                    </p:animEffect>
                                  </p:childTnLst>
                                </p:cTn>
                              </p:par>
                              <p:par>
                                <p:cTn id="62" presetID="10" presetClass="entr" presetSubtype="0" fill="hold" grpId="0" nodeType="withEffect">
                                  <p:stCondLst>
                                    <p:cond delay="0"/>
                                  </p:stCondLst>
                                  <p:childTnLst>
                                    <p:set>
                                      <p:cBhvr>
                                        <p:cTn id="63" dur="1" fill="hold">
                                          <p:stCondLst>
                                            <p:cond delay="0"/>
                                          </p:stCondLst>
                                        </p:cTn>
                                        <p:tgtEl>
                                          <p:spTgt spid="31"/>
                                        </p:tgtEl>
                                        <p:attrNameLst>
                                          <p:attrName>style.visibility</p:attrName>
                                        </p:attrNameLst>
                                      </p:cBhvr>
                                      <p:to>
                                        <p:strVal val="visible"/>
                                      </p:to>
                                    </p:set>
                                    <p:animEffect transition="in" filter="fade">
                                      <p:cBhvr>
                                        <p:cTn id="64" dur="500"/>
                                        <p:tgtEl>
                                          <p:spTgt spid="31"/>
                                        </p:tgtEl>
                                      </p:cBhvr>
                                    </p:animEffect>
                                  </p:childTnLst>
                                </p:cTn>
                              </p:par>
                              <p:par>
                                <p:cTn id="65" presetID="10" presetClass="entr" presetSubtype="0" fill="hold" grpId="0" nodeType="withEffect">
                                  <p:stCondLst>
                                    <p:cond delay="0"/>
                                  </p:stCondLst>
                                  <p:childTnLst>
                                    <p:set>
                                      <p:cBhvr>
                                        <p:cTn id="66" dur="1" fill="hold">
                                          <p:stCondLst>
                                            <p:cond delay="0"/>
                                          </p:stCondLst>
                                        </p:cTn>
                                        <p:tgtEl>
                                          <p:spTgt spid="34"/>
                                        </p:tgtEl>
                                        <p:attrNameLst>
                                          <p:attrName>style.visibility</p:attrName>
                                        </p:attrNameLst>
                                      </p:cBhvr>
                                      <p:to>
                                        <p:strVal val="visible"/>
                                      </p:to>
                                    </p:set>
                                    <p:animEffect transition="in" filter="fade">
                                      <p:cBhvr>
                                        <p:cTn id="67" dur="500"/>
                                        <p:tgtEl>
                                          <p:spTgt spid="34"/>
                                        </p:tgtEl>
                                      </p:cBhvr>
                                    </p:animEffect>
                                  </p:childTnLst>
                                </p:cTn>
                              </p:par>
                              <p:par>
                                <p:cTn id="68" presetID="10" presetClass="entr" presetSubtype="0" fill="hold" grpId="0" nodeType="withEffect">
                                  <p:stCondLst>
                                    <p:cond delay="0"/>
                                  </p:stCondLst>
                                  <p:childTnLst>
                                    <p:set>
                                      <p:cBhvr>
                                        <p:cTn id="69" dur="1" fill="hold">
                                          <p:stCondLst>
                                            <p:cond delay="0"/>
                                          </p:stCondLst>
                                        </p:cTn>
                                        <p:tgtEl>
                                          <p:spTgt spid="33"/>
                                        </p:tgtEl>
                                        <p:attrNameLst>
                                          <p:attrName>style.visibility</p:attrName>
                                        </p:attrNameLst>
                                      </p:cBhvr>
                                      <p:to>
                                        <p:strVal val="visible"/>
                                      </p:to>
                                    </p:set>
                                    <p:animEffect transition="in" filter="fade">
                                      <p:cBhvr>
                                        <p:cTn id="70" dur="500"/>
                                        <p:tgtEl>
                                          <p:spTgt spid="33"/>
                                        </p:tgtEl>
                                      </p:cBhvr>
                                    </p:animEffect>
                                  </p:childTnLst>
                                </p:cTn>
                              </p:par>
                              <p:par>
                                <p:cTn id="71" presetID="10" presetClass="entr" presetSubtype="0" fill="hold" nodeType="withEffect">
                                  <p:stCondLst>
                                    <p:cond delay="0"/>
                                  </p:stCondLst>
                                  <p:childTnLst>
                                    <p:set>
                                      <p:cBhvr>
                                        <p:cTn id="72" dur="1" fill="hold">
                                          <p:stCondLst>
                                            <p:cond delay="0"/>
                                          </p:stCondLst>
                                        </p:cTn>
                                        <p:tgtEl>
                                          <p:spTgt spid="37"/>
                                        </p:tgtEl>
                                        <p:attrNameLst>
                                          <p:attrName>style.visibility</p:attrName>
                                        </p:attrNameLst>
                                      </p:cBhvr>
                                      <p:to>
                                        <p:strVal val="visible"/>
                                      </p:to>
                                    </p:set>
                                    <p:animEffect transition="in" filter="fade">
                                      <p:cBhvr>
                                        <p:cTn id="73" dur="500"/>
                                        <p:tgtEl>
                                          <p:spTgt spid="37"/>
                                        </p:tgtEl>
                                      </p:cBhvr>
                                    </p:animEffect>
                                  </p:childTnLst>
                                </p:cTn>
                              </p:par>
                              <p:par>
                                <p:cTn id="74" presetID="10" presetClass="entr" presetSubtype="0" fill="hold" grpId="0" nodeType="withEffect">
                                  <p:stCondLst>
                                    <p:cond delay="0"/>
                                  </p:stCondLst>
                                  <p:childTnLst>
                                    <p:set>
                                      <p:cBhvr>
                                        <p:cTn id="75" dur="1" fill="hold">
                                          <p:stCondLst>
                                            <p:cond delay="0"/>
                                          </p:stCondLst>
                                        </p:cTn>
                                        <p:tgtEl>
                                          <p:spTgt spid="32"/>
                                        </p:tgtEl>
                                        <p:attrNameLst>
                                          <p:attrName>style.visibility</p:attrName>
                                        </p:attrNameLst>
                                      </p:cBhvr>
                                      <p:to>
                                        <p:strVal val="visible"/>
                                      </p:to>
                                    </p:set>
                                    <p:animEffect transition="in" filter="fade">
                                      <p:cBhvr>
                                        <p:cTn id="76" dur="500"/>
                                        <p:tgtEl>
                                          <p:spTgt spid="32"/>
                                        </p:tgtEl>
                                      </p:cBhvr>
                                    </p:animEffect>
                                  </p:childTnLst>
                                </p:cTn>
                              </p:par>
                              <p:par>
                                <p:cTn id="77" presetID="10" presetClass="entr" presetSubtype="0" fill="hold" nodeType="withEffect">
                                  <p:stCondLst>
                                    <p:cond delay="0"/>
                                  </p:stCondLst>
                                  <p:childTnLst>
                                    <p:set>
                                      <p:cBhvr>
                                        <p:cTn id="78" dur="1" fill="hold">
                                          <p:stCondLst>
                                            <p:cond delay="0"/>
                                          </p:stCondLst>
                                        </p:cTn>
                                        <p:tgtEl>
                                          <p:spTgt spid="36"/>
                                        </p:tgtEl>
                                        <p:attrNameLst>
                                          <p:attrName>style.visibility</p:attrName>
                                        </p:attrNameLst>
                                      </p:cBhvr>
                                      <p:to>
                                        <p:strVal val="visible"/>
                                      </p:to>
                                    </p:set>
                                    <p:animEffect transition="in" filter="fade">
                                      <p:cBhvr>
                                        <p:cTn id="79" dur="500"/>
                                        <p:tgtEl>
                                          <p:spTgt spid="36"/>
                                        </p:tgtEl>
                                      </p:cBhvr>
                                    </p:animEffect>
                                  </p:childTnLst>
                                </p:cTn>
                              </p:par>
                            </p:childTnLst>
                          </p:cTn>
                        </p:par>
                      </p:childTnLst>
                    </p:cTn>
                  </p:par>
                  <p:par>
                    <p:cTn id="80" fill="hold">
                      <p:stCondLst>
                        <p:cond delay="indefinite"/>
                      </p:stCondLst>
                      <p:childTnLst>
                        <p:par>
                          <p:cTn id="81" fill="hold">
                            <p:stCondLst>
                              <p:cond delay="0"/>
                            </p:stCondLst>
                            <p:childTnLst>
                              <p:par>
                                <p:cTn id="82" presetID="2" presetClass="entr" presetSubtype="4" fill="hold" grpId="0" nodeType="clickEffect">
                                  <p:stCondLst>
                                    <p:cond delay="0"/>
                                  </p:stCondLst>
                                  <p:childTnLst>
                                    <p:set>
                                      <p:cBhvr>
                                        <p:cTn id="83" dur="1" fill="hold">
                                          <p:stCondLst>
                                            <p:cond delay="0"/>
                                          </p:stCondLst>
                                        </p:cTn>
                                        <p:tgtEl>
                                          <p:spTgt spid="6"/>
                                        </p:tgtEl>
                                        <p:attrNameLst>
                                          <p:attrName>style.visibility</p:attrName>
                                        </p:attrNameLst>
                                      </p:cBhvr>
                                      <p:to>
                                        <p:strVal val="visible"/>
                                      </p:to>
                                    </p:set>
                                    <p:anim calcmode="lin" valueType="num">
                                      <p:cBhvr additive="base">
                                        <p:cTn id="84" dur="500" fill="hold"/>
                                        <p:tgtEl>
                                          <p:spTgt spid="6"/>
                                        </p:tgtEl>
                                        <p:attrNameLst>
                                          <p:attrName>ppt_x</p:attrName>
                                        </p:attrNameLst>
                                      </p:cBhvr>
                                      <p:tavLst>
                                        <p:tav tm="0">
                                          <p:val>
                                            <p:strVal val="#ppt_x"/>
                                          </p:val>
                                        </p:tav>
                                        <p:tav tm="100000">
                                          <p:val>
                                            <p:strVal val="#ppt_x"/>
                                          </p:val>
                                        </p:tav>
                                      </p:tavLst>
                                    </p:anim>
                                    <p:anim calcmode="lin" valueType="num">
                                      <p:cBhvr additive="base">
                                        <p:cTn id="85"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86" fill="hold">
                      <p:stCondLst>
                        <p:cond delay="indefinite"/>
                      </p:stCondLst>
                      <p:childTnLst>
                        <p:par>
                          <p:cTn id="87" fill="hold">
                            <p:stCondLst>
                              <p:cond delay="0"/>
                            </p:stCondLst>
                            <p:childTnLst>
                              <p:par>
                                <p:cTn id="88" presetID="2" presetClass="entr" presetSubtype="4" fill="hold" grpId="0" nodeType="clickEffect">
                                  <p:stCondLst>
                                    <p:cond delay="0"/>
                                  </p:stCondLst>
                                  <p:childTnLst>
                                    <p:set>
                                      <p:cBhvr>
                                        <p:cTn id="89" dur="1" fill="hold">
                                          <p:stCondLst>
                                            <p:cond delay="0"/>
                                          </p:stCondLst>
                                        </p:cTn>
                                        <p:tgtEl>
                                          <p:spTgt spid="5"/>
                                        </p:tgtEl>
                                        <p:attrNameLst>
                                          <p:attrName>style.visibility</p:attrName>
                                        </p:attrNameLst>
                                      </p:cBhvr>
                                      <p:to>
                                        <p:strVal val="visible"/>
                                      </p:to>
                                    </p:set>
                                    <p:anim calcmode="lin" valueType="num">
                                      <p:cBhvr additive="base">
                                        <p:cTn id="90" dur="500" fill="hold"/>
                                        <p:tgtEl>
                                          <p:spTgt spid="5"/>
                                        </p:tgtEl>
                                        <p:attrNameLst>
                                          <p:attrName>ppt_x</p:attrName>
                                        </p:attrNameLst>
                                      </p:cBhvr>
                                      <p:tavLst>
                                        <p:tav tm="0">
                                          <p:val>
                                            <p:strVal val="#ppt_x"/>
                                          </p:val>
                                        </p:tav>
                                        <p:tav tm="100000">
                                          <p:val>
                                            <p:strVal val="#ppt_x"/>
                                          </p:val>
                                        </p:tav>
                                      </p:tavLst>
                                    </p:anim>
                                    <p:anim calcmode="lin" valueType="num">
                                      <p:cBhvr additive="base">
                                        <p:cTn id="91"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92" fill="hold">
                      <p:stCondLst>
                        <p:cond delay="indefinite"/>
                      </p:stCondLst>
                      <p:childTnLst>
                        <p:par>
                          <p:cTn id="93" fill="hold">
                            <p:stCondLst>
                              <p:cond delay="0"/>
                            </p:stCondLst>
                            <p:childTnLst>
                              <p:par>
                                <p:cTn id="94" presetID="2" presetClass="entr" presetSubtype="4" fill="hold" grpId="0" nodeType="clickEffect">
                                  <p:stCondLst>
                                    <p:cond delay="0"/>
                                  </p:stCondLst>
                                  <p:childTnLst>
                                    <p:set>
                                      <p:cBhvr>
                                        <p:cTn id="95" dur="1" fill="hold">
                                          <p:stCondLst>
                                            <p:cond delay="0"/>
                                          </p:stCondLst>
                                        </p:cTn>
                                        <p:tgtEl>
                                          <p:spTgt spid="2"/>
                                        </p:tgtEl>
                                        <p:attrNameLst>
                                          <p:attrName>style.visibility</p:attrName>
                                        </p:attrNameLst>
                                      </p:cBhvr>
                                      <p:to>
                                        <p:strVal val="visible"/>
                                      </p:to>
                                    </p:set>
                                    <p:anim calcmode="lin" valueType="num">
                                      <p:cBhvr additive="base">
                                        <p:cTn id="96" dur="500" fill="hold"/>
                                        <p:tgtEl>
                                          <p:spTgt spid="2"/>
                                        </p:tgtEl>
                                        <p:attrNameLst>
                                          <p:attrName>ppt_x</p:attrName>
                                        </p:attrNameLst>
                                      </p:cBhvr>
                                      <p:tavLst>
                                        <p:tav tm="0">
                                          <p:val>
                                            <p:strVal val="#ppt_x"/>
                                          </p:val>
                                        </p:tav>
                                        <p:tav tm="100000">
                                          <p:val>
                                            <p:strVal val="#ppt_x"/>
                                          </p:val>
                                        </p:tav>
                                      </p:tavLst>
                                    </p:anim>
                                    <p:anim calcmode="lin" valueType="num">
                                      <p:cBhvr additive="base">
                                        <p:cTn id="97"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8" fill="hold">
                      <p:stCondLst>
                        <p:cond delay="indefinite"/>
                      </p:stCondLst>
                      <p:childTnLst>
                        <p:par>
                          <p:cTn id="99" fill="hold">
                            <p:stCondLst>
                              <p:cond delay="0"/>
                            </p:stCondLst>
                            <p:childTnLst>
                              <p:par>
                                <p:cTn id="100" presetID="2" presetClass="entr" presetSubtype="4" fill="hold" grpId="0" nodeType="clickEffect">
                                  <p:stCondLst>
                                    <p:cond delay="0"/>
                                  </p:stCondLst>
                                  <p:childTnLst>
                                    <p:set>
                                      <p:cBhvr>
                                        <p:cTn id="101" dur="1" fill="hold">
                                          <p:stCondLst>
                                            <p:cond delay="0"/>
                                          </p:stCondLst>
                                        </p:cTn>
                                        <p:tgtEl>
                                          <p:spTgt spid="3"/>
                                        </p:tgtEl>
                                        <p:attrNameLst>
                                          <p:attrName>style.visibility</p:attrName>
                                        </p:attrNameLst>
                                      </p:cBhvr>
                                      <p:to>
                                        <p:strVal val="visible"/>
                                      </p:to>
                                    </p:set>
                                    <p:anim calcmode="lin" valueType="num">
                                      <p:cBhvr additive="base">
                                        <p:cTn id="102" dur="500" fill="hold"/>
                                        <p:tgtEl>
                                          <p:spTgt spid="3"/>
                                        </p:tgtEl>
                                        <p:attrNameLst>
                                          <p:attrName>ppt_x</p:attrName>
                                        </p:attrNameLst>
                                      </p:cBhvr>
                                      <p:tavLst>
                                        <p:tav tm="0">
                                          <p:val>
                                            <p:strVal val="#ppt_x"/>
                                          </p:val>
                                        </p:tav>
                                        <p:tav tm="100000">
                                          <p:val>
                                            <p:strVal val="#ppt_x"/>
                                          </p:val>
                                        </p:tav>
                                      </p:tavLst>
                                    </p:anim>
                                    <p:anim calcmode="lin" valueType="num">
                                      <p:cBhvr additive="base">
                                        <p:cTn id="103"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9" grpId="0" build="p"/>
      <p:bldP spid="4" grpId="0"/>
      <p:bldP spid="7" grpId="0"/>
      <p:bldP spid="8" grpId="0"/>
      <p:bldP spid="9" grpId="0"/>
      <p:bldP spid="10" grpId="0"/>
      <p:bldP spid="23" grpId="0" animBg="1"/>
      <p:bldP spid="24" grpId="0" animBg="1"/>
      <p:bldP spid="25" grpId="0"/>
      <p:bldP spid="26" grpId="0"/>
      <p:bldP spid="27" grpId="0"/>
      <p:bldP spid="28" grpId="0"/>
      <p:bldP spid="29" grpId="0"/>
      <p:bldP spid="30" grpId="0"/>
      <p:bldP spid="31" grpId="0"/>
      <p:bldP spid="32" grpId="0"/>
      <p:bldP spid="33" grpId="0"/>
      <p:bldP spid="34" grpId="0"/>
      <p:bldP spid="2" grpId="0"/>
      <p:bldP spid="3" grpId="0"/>
      <p:bldP spid="5" grpId="0"/>
      <p:bldP spid="6" grpId="0"/>
    </p:bldLst>
  </p:timing>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605005B4-8043-7AD9-190F-7EC398FCEE71}"/>
              </a:ext>
            </a:extLst>
          </p:cNvPr>
          <p:cNvSpPr txBox="1">
            <a:spLocks noChangeArrowheads="1"/>
          </p:cNvSpPr>
          <p:nvPr/>
        </p:nvSpPr>
        <p:spPr>
          <a:xfrm>
            <a:off x="1295400" y="498410"/>
            <a:ext cx="9601200" cy="779106"/>
          </a:xfrm>
          <a:prstGeom prst="rect">
            <a:avLst/>
          </a:prstGeom>
        </p:spPr>
        <p:txBody>
          <a:bodyPr vert="horz" lIns="91440" tIns="45720" rIns="91440" bIns="45720" rtlCol="0" anchor="t">
            <a:normAutofit/>
          </a:bodyPr>
          <a:lstStyle>
            <a:lvl1pPr algn="l" defTabSz="914400" rtl="0" eaLnBrk="1" latinLnBrk="0" hangingPunct="1">
              <a:lnSpc>
                <a:spcPct val="89000"/>
              </a:lnSpc>
              <a:spcBef>
                <a:spcPct val="0"/>
              </a:spcBef>
              <a:buNone/>
              <a:defRPr sz="4400" kern="1200" baseline="0">
                <a:solidFill>
                  <a:schemeClr val="tx2"/>
                </a:solidFill>
                <a:latin typeface="+mj-lt"/>
                <a:ea typeface="+mj-ea"/>
                <a:cs typeface="+mj-cs"/>
              </a:defRPr>
            </a:lvl1pPr>
          </a:lstStyle>
          <a:p>
            <a:r>
              <a:rPr lang="en-US" altLang="en-US" dirty="0" err="1">
                <a:latin typeface="Times New Roman" panose="02020603050405020304" pitchFamily="18" charset="0"/>
                <a:cs typeface="Times New Roman" panose="02020603050405020304" pitchFamily="18" charset="0"/>
              </a:rPr>
              <a:t>Các</a:t>
            </a:r>
            <a:r>
              <a:rPr lang="en-US" altLang="en-US" dirty="0">
                <a:latin typeface="Times New Roman" panose="02020603050405020304" pitchFamily="18" charset="0"/>
                <a:cs typeface="Times New Roman" panose="02020603050405020304" pitchFamily="18" charset="0"/>
              </a:rPr>
              <a:t> </a:t>
            </a:r>
            <a:r>
              <a:rPr lang="en-US" altLang="en-US" dirty="0" err="1">
                <a:latin typeface="Times New Roman" panose="02020603050405020304" pitchFamily="18" charset="0"/>
                <a:cs typeface="Times New Roman" panose="02020603050405020304" pitchFamily="18" charset="0"/>
              </a:rPr>
              <a:t>bước</a:t>
            </a:r>
            <a:r>
              <a:rPr lang="en-US" altLang="en-US" dirty="0">
                <a:latin typeface="Times New Roman" panose="02020603050405020304" pitchFamily="18" charset="0"/>
                <a:cs typeface="Times New Roman" panose="02020603050405020304" pitchFamily="18" charset="0"/>
              </a:rPr>
              <a:t> </a:t>
            </a:r>
            <a:r>
              <a:rPr lang="en-US" altLang="en-US" dirty="0" err="1">
                <a:latin typeface="Times New Roman" panose="02020603050405020304" pitchFamily="18" charset="0"/>
                <a:cs typeface="Times New Roman" panose="02020603050405020304" pitchFamily="18" charset="0"/>
              </a:rPr>
              <a:t>xư</a:t>
            </a:r>
            <a:r>
              <a:rPr lang="en-US" altLang="en-US" dirty="0">
                <a:latin typeface="Times New Roman" panose="02020603050405020304" pitchFamily="18" charset="0"/>
                <a:cs typeface="Times New Roman" panose="02020603050405020304" pitchFamily="18" charset="0"/>
              </a:rPr>
              <a:t>̉ lí </a:t>
            </a:r>
            <a:r>
              <a:rPr lang="en-US" altLang="en-US" dirty="0" err="1">
                <a:latin typeface="Times New Roman" panose="02020603050405020304" pitchFamily="18" charset="0"/>
                <a:cs typeface="Times New Roman" panose="02020603050405020304" pitchFamily="18" charset="0"/>
              </a:rPr>
              <a:t>thông</a:t>
            </a:r>
            <a:r>
              <a:rPr lang="en-US" altLang="en-US" dirty="0">
                <a:latin typeface="Times New Roman" panose="02020603050405020304" pitchFamily="18" charset="0"/>
                <a:cs typeface="Times New Roman" panose="02020603050405020304" pitchFamily="18" charset="0"/>
              </a:rPr>
              <a:t> tin </a:t>
            </a:r>
            <a:r>
              <a:rPr lang="en-US" altLang="en-US" dirty="0" err="1">
                <a:latin typeface="Times New Roman" panose="02020603050405020304" pitchFamily="18" charset="0"/>
                <a:cs typeface="Times New Roman" panose="02020603050405020304" pitchFamily="18" charset="0"/>
              </a:rPr>
              <a:t>trong</a:t>
            </a:r>
            <a:r>
              <a:rPr lang="en-US" altLang="en-US" dirty="0">
                <a:latin typeface="Times New Roman" panose="02020603050405020304" pitchFamily="18" charset="0"/>
                <a:cs typeface="Times New Roman" panose="02020603050405020304" pitchFamily="18" charset="0"/>
              </a:rPr>
              <a:t> </a:t>
            </a:r>
            <a:r>
              <a:rPr lang="en-US" altLang="en-US" dirty="0" err="1">
                <a:latin typeface="Times New Roman" panose="02020603050405020304" pitchFamily="18" charset="0"/>
                <a:cs typeface="Times New Roman" panose="02020603050405020304" pitchFamily="18" charset="0"/>
              </a:rPr>
              <a:t>máy</a:t>
            </a:r>
            <a:r>
              <a:rPr lang="en-US" altLang="en-US" dirty="0">
                <a:latin typeface="Times New Roman" panose="02020603050405020304" pitchFamily="18" charset="0"/>
                <a:cs typeface="Times New Roman" panose="02020603050405020304" pitchFamily="18" charset="0"/>
              </a:rPr>
              <a:t> </a:t>
            </a:r>
            <a:r>
              <a:rPr lang="en-US" altLang="en-US" dirty="0" err="1">
                <a:latin typeface="Times New Roman" panose="02020603050405020304" pitchFamily="18" charset="0"/>
                <a:cs typeface="Times New Roman" panose="02020603050405020304" pitchFamily="18" charset="0"/>
              </a:rPr>
              <a:t>tính</a:t>
            </a:r>
            <a:r>
              <a:rPr lang="en-US" altLang="en-US" dirty="0">
                <a:latin typeface="Times New Roman" panose="02020603050405020304" pitchFamily="18" charset="0"/>
                <a:cs typeface="Times New Roman" panose="02020603050405020304" pitchFamily="18" charset="0"/>
              </a:rPr>
              <a:t>:</a:t>
            </a:r>
          </a:p>
        </p:txBody>
      </p:sp>
      <p:grpSp>
        <p:nvGrpSpPr>
          <p:cNvPr id="15" name="Nhóm 14">
            <a:extLst>
              <a:ext uri="{FF2B5EF4-FFF2-40B4-BE49-F238E27FC236}">
                <a16:creationId xmlns:a16="http://schemas.microsoft.com/office/drawing/2014/main" id="{A2D488A0-3906-ACEB-EB7A-9E5CCED42227}"/>
              </a:ext>
            </a:extLst>
          </p:cNvPr>
          <p:cNvGrpSpPr/>
          <p:nvPr/>
        </p:nvGrpSpPr>
        <p:grpSpPr>
          <a:xfrm>
            <a:off x="1295400" y="1552575"/>
            <a:ext cx="2266951" cy="4876800"/>
            <a:chOff x="1295400" y="1552575"/>
            <a:chExt cx="2266951" cy="4876800"/>
          </a:xfrm>
        </p:grpSpPr>
        <p:grpSp>
          <p:nvGrpSpPr>
            <p:cNvPr id="9" name="Nhóm 8">
              <a:extLst>
                <a:ext uri="{FF2B5EF4-FFF2-40B4-BE49-F238E27FC236}">
                  <a16:creationId xmlns:a16="http://schemas.microsoft.com/office/drawing/2014/main" id="{F6FF0F21-BE22-0677-C490-4F5982BD2BA4}"/>
                </a:ext>
              </a:extLst>
            </p:cNvPr>
            <p:cNvGrpSpPr/>
            <p:nvPr/>
          </p:nvGrpSpPr>
          <p:grpSpPr>
            <a:xfrm>
              <a:off x="1295400" y="1552575"/>
              <a:ext cx="2266951" cy="4876800"/>
              <a:chOff x="1609724" y="2428875"/>
              <a:chExt cx="2266951" cy="4876800"/>
            </a:xfrm>
          </p:grpSpPr>
          <p:sp>
            <p:nvSpPr>
              <p:cNvPr id="4" name="Hình chữ nhật 3">
                <a:extLst>
                  <a:ext uri="{FF2B5EF4-FFF2-40B4-BE49-F238E27FC236}">
                    <a16:creationId xmlns:a16="http://schemas.microsoft.com/office/drawing/2014/main" id="{724B85BB-C76B-B6CA-A4F1-094C7AE9FE1E}"/>
                  </a:ext>
                </a:extLst>
              </p:cNvPr>
              <p:cNvSpPr/>
              <p:nvPr/>
            </p:nvSpPr>
            <p:spPr>
              <a:xfrm>
                <a:off x="1609725" y="2428875"/>
                <a:ext cx="2266950" cy="4876800"/>
              </a:xfrm>
              <a:prstGeom prst="rect">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vi-VN" dirty="0">
                  <a:solidFill>
                    <a:schemeClr val="tx1"/>
                  </a:solidFill>
                </a:endParaRPr>
              </a:p>
              <a:p>
                <a:pPr algn="ctr"/>
                <a:endParaRPr lang="vi-VN" dirty="0">
                  <a:solidFill>
                    <a:schemeClr val="tx1"/>
                  </a:solidFill>
                </a:endParaRPr>
              </a:p>
              <a:p>
                <a:pPr algn="ctr"/>
                <a:endParaRPr lang="vi-VN" dirty="0">
                  <a:solidFill>
                    <a:schemeClr val="tx1"/>
                  </a:solidFill>
                </a:endParaRPr>
              </a:p>
              <a:p>
                <a:pPr algn="ctr"/>
                <a:endParaRPr lang="vi-VN" dirty="0">
                  <a:solidFill>
                    <a:schemeClr val="tx1"/>
                  </a:solidFill>
                </a:endParaRPr>
              </a:p>
            </p:txBody>
          </p:sp>
          <p:sp>
            <p:nvSpPr>
              <p:cNvPr id="7" name="Mũi tên: Phải 6">
                <a:extLst>
                  <a:ext uri="{FF2B5EF4-FFF2-40B4-BE49-F238E27FC236}">
                    <a16:creationId xmlns:a16="http://schemas.microsoft.com/office/drawing/2014/main" id="{4614B9FE-7FB1-9F5C-0A8C-DFDA7EB03034}"/>
                  </a:ext>
                </a:extLst>
              </p:cNvPr>
              <p:cNvSpPr/>
              <p:nvPr/>
            </p:nvSpPr>
            <p:spPr>
              <a:xfrm>
                <a:off x="1609725" y="2428875"/>
                <a:ext cx="2266949" cy="1485900"/>
              </a:xfrm>
              <a:prstGeom prst="rightArrow">
                <a:avLst/>
              </a:prstGeom>
              <a:solidFill>
                <a:schemeClr val="accent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vi-VN" sz="2400" dirty="0">
                    <a:latin typeface="Times New Roman" panose="02020603050405020304" pitchFamily="18" charset="0"/>
                    <a:cs typeface="Times New Roman" panose="02020603050405020304" pitchFamily="18" charset="0"/>
                  </a:rPr>
                  <a:t>Bước 1:</a:t>
                </a:r>
              </a:p>
              <a:p>
                <a:pPr algn="ctr"/>
                <a:r>
                  <a:rPr lang="vi-VN" sz="2400" dirty="0">
                    <a:latin typeface="Times New Roman" panose="02020603050405020304" pitchFamily="18" charset="0"/>
                    <a:cs typeface="Times New Roman" panose="02020603050405020304" pitchFamily="18" charset="0"/>
                  </a:rPr>
                  <a:t>Xử lí đầu vào</a:t>
                </a:r>
              </a:p>
            </p:txBody>
          </p:sp>
          <p:sp>
            <p:nvSpPr>
              <p:cNvPr id="8" name="Hộp Văn bản 7">
                <a:extLst>
                  <a:ext uri="{FF2B5EF4-FFF2-40B4-BE49-F238E27FC236}">
                    <a16:creationId xmlns:a16="http://schemas.microsoft.com/office/drawing/2014/main" id="{A7717D93-3AC9-5701-D49C-847997B26EA8}"/>
                  </a:ext>
                </a:extLst>
              </p:cNvPr>
              <p:cNvSpPr txBox="1"/>
              <p:nvPr/>
            </p:nvSpPr>
            <p:spPr>
              <a:xfrm>
                <a:off x="1609724" y="3990975"/>
                <a:ext cx="2266948" cy="2308324"/>
              </a:xfrm>
              <a:prstGeom prst="rect">
                <a:avLst/>
              </a:prstGeom>
              <a:noFill/>
            </p:spPr>
            <p:txBody>
              <a:bodyPr wrap="square" rtlCol="0">
                <a:spAutoFit/>
              </a:bodyPr>
              <a:lstStyle/>
              <a:p>
                <a:pPr algn="ctr"/>
                <a:r>
                  <a:rPr lang="vi-VN" sz="2400" dirty="0">
                    <a:solidFill>
                      <a:schemeClr val="tx1"/>
                    </a:solidFill>
                    <a:latin typeface="Times New Roman" panose="02020603050405020304" pitchFamily="18" charset="0"/>
                    <a:cs typeface="Times New Roman" panose="02020603050405020304" pitchFamily="18" charset="0"/>
                  </a:rPr>
                  <a:t>Thông tin được chuyển thành dữ liệu mà máy tính “ hiểu được “ =&gt; Dữ liệu số</a:t>
                </a:r>
              </a:p>
              <a:p>
                <a:pPr algn="ctr"/>
                <a:endParaRPr lang="vi-VN" sz="2400" dirty="0">
                  <a:latin typeface="Times New Roman" panose="02020603050405020304" pitchFamily="18" charset="0"/>
                  <a:cs typeface="Times New Roman" panose="02020603050405020304" pitchFamily="18" charset="0"/>
                </a:endParaRPr>
              </a:p>
            </p:txBody>
          </p:sp>
        </p:grpSp>
        <p:sp>
          <p:nvSpPr>
            <p:cNvPr id="14" name="Tam giác Vuông 13">
              <a:extLst>
                <a:ext uri="{FF2B5EF4-FFF2-40B4-BE49-F238E27FC236}">
                  <a16:creationId xmlns:a16="http://schemas.microsoft.com/office/drawing/2014/main" id="{4B8FD69E-A5F7-B9B9-D03D-C593720F072B}"/>
                </a:ext>
              </a:extLst>
            </p:cNvPr>
            <p:cNvSpPr/>
            <p:nvPr/>
          </p:nvSpPr>
          <p:spPr>
            <a:xfrm rot="16200000">
              <a:off x="2647948" y="5499199"/>
              <a:ext cx="914400" cy="914400"/>
            </a:xfrm>
            <a:prstGeom prst="rtTriangle">
              <a:avLst/>
            </a:prstGeom>
            <a:solidFill>
              <a:schemeClr val="accent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vi-VN"/>
            </a:p>
          </p:txBody>
        </p:sp>
      </p:grpSp>
      <p:grpSp>
        <p:nvGrpSpPr>
          <p:cNvPr id="16" name="Nhóm 15">
            <a:extLst>
              <a:ext uri="{FF2B5EF4-FFF2-40B4-BE49-F238E27FC236}">
                <a16:creationId xmlns:a16="http://schemas.microsoft.com/office/drawing/2014/main" id="{BBA303B9-4604-A3B3-9856-A265C0BE8433}"/>
              </a:ext>
            </a:extLst>
          </p:cNvPr>
          <p:cNvGrpSpPr/>
          <p:nvPr/>
        </p:nvGrpSpPr>
        <p:grpSpPr>
          <a:xfrm>
            <a:off x="4914895" y="1552575"/>
            <a:ext cx="2266951" cy="4876800"/>
            <a:chOff x="1295400" y="1552575"/>
            <a:chExt cx="2266951" cy="4876800"/>
          </a:xfrm>
        </p:grpSpPr>
        <p:grpSp>
          <p:nvGrpSpPr>
            <p:cNvPr id="17" name="Nhóm 16">
              <a:extLst>
                <a:ext uri="{FF2B5EF4-FFF2-40B4-BE49-F238E27FC236}">
                  <a16:creationId xmlns:a16="http://schemas.microsoft.com/office/drawing/2014/main" id="{94571D18-B538-F4C2-D8D1-54C0C786EF5E}"/>
                </a:ext>
              </a:extLst>
            </p:cNvPr>
            <p:cNvGrpSpPr/>
            <p:nvPr/>
          </p:nvGrpSpPr>
          <p:grpSpPr>
            <a:xfrm>
              <a:off x="1295400" y="1552575"/>
              <a:ext cx="2266951" cy="4876800"/>
              <a:chOff x="1609724" y="2428875"/>
              <a:chExt cx="2266951" cy="4876800"/>
            </a:xfrm>
          </p:grpSpPr>
          <p:sp>
            <p:nvSpPr>
              <p:cNvPr id="19" name="Hình chữ nhật 18">
                <a:extLst>
                  <a:ext uri="{FF2B5EF4-FFF2-40B4-BE49-F238E27FC236}">
                    <a16:creationId xmlns:a16="http://schemas.microsoft.com/office/drawing/2014/main" id="{20B59BFD-9334-2D99-60D0-929D8E0889E1}"/>
                  </a:ext>
                </a:extLst>
              </p:cNvPr>
              <p:cNvSpPr/>
              <p:nvPr/>
            </p:nvSpPr>
            <p:spPr>
              <a:xfrm>
                <a:off x="1609725" y="2428875"/>
                <a:ext cx="2266950" cy="4876800"/>
              </a:xfrm>
              <a:prstGeom prst="rect">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vi-VN" dirty="0">
                  <a:solidFill>
                    <a:schemeClr val="tx1"/>
                  </a:solidFill>
                </a:endParaRPr>
              </a:p>
              <a:p>
                <a:pPr algn="ctr"/>
                <a:endParaRPr lang="vi-VN" dirty="0">
                  <a:solidFill>
                    <a:schemeClr val="tx1"/>
                  </a:solidFill>
                </a:endParaRPr>
              </a:p>
              <a:p>
                <a:pPr algn="ctr"/>
                <a:endParaRPr lang="vi-VN" dirty="0">
                  <a:solidFill>
                    <a:schemeClr val="tx1"/>
                  </a:solidFill>
                </a:endParaRPr>
              </a:p>
              <a:p>
                <a:pPr algn="ctr"/>
                <a:endParaRPr lang="vi-VN" dirty="0">
                  <a:solidFill>
                    <a:schemeClr val="tx1"/>
                  </a:solidFill>
                </a:endParaRPr>
              </a:p>
            </p:txBody>
          </p:sp>
          <p:sp>
            <p:nvSpPr>
              <p:cNvPr id="20" name="Mũi tên: Phải 19">
                <a:extLst>
                  <a:ext uri="{FF2B5EF4-FFF2-40B4-BE49-F238E27FC236}">
                    <a16:creationId xmlns:a16="http://schemas.microsoft.com/office/drawing/2014/main" id="{83698993-AAC6-14D8-C9EB-16943D190DDC}"/>
                  </a:ext>
                </a:extLst>
              </p:cNvPr>
              <p:cNvSpPr/>
              <p:nvPr/>
            </p:nvSpPr>
            <p:spPr>
              <a:xfrm>
                <a:off x="1609725" y="2428875"/>
                <a:ext cx="2266949" cy="1485900"/>
              </a:xfrm>
              <a:prstGeom prst="rightArrow">
                <a:avLst/>
              </a:prstGeom>
              <a:solidFill>
                <a:schemeClr val="accent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vi-VN" sz="2400" dirty="0">
                    <a:latin typeface="Times New Roman" panose="02020603050405020304" pitchFamily="18" charset="0"/>
                    <a:cs typeface="Times New Roman" panose="02020603050405020304" pitchFamily="18" charset="0"/>
                  </a:rPr>
                  <a:t>Bước 2:</a:t>
                </a:r>
              </a:p>
              <a:p>
                <a:pPr algn="ctr"/>
                <a:r>
                  <a:rPr lang="vi-VN" sz="2400" dirty="0">
                    <a:latin typeface="Times New Roman" panose="02020603050405020304" pitchFamily="18" charset="0"/>
                    <a:cs typeface="Times New Roman" panose="02020603050405020304" pitchFamily="18" charset="0"/>
                  </a:rPr>
                  <a:t>Xử lí dữ liệu</a:t>
                </a:r>
              </a:p>
            </p:txBody>
          </p:sp>
          <p:sp>
            <p:nvSpPr>
              <p:cNvPr id="21" name="Hộp Văn bản 20">
                <a:extLst>
                  <a:ext uri="{FF2B5EF4-FFF2-40B4-BE49-F238E27FC236}">
                    <a16:creationId xmlns:a16="http://schemas.microsoft.com/office/drawing/2014/main" id="{1D9FEF15-0E84-DA30-494D-651452306C08}"/>
                  </a:ext>
                </a:extLst>
              </p:cNvPr>
              <p:cNvSpPr txBox="1"/>
              <p:nvPr/>
            </p:nvSpPr>
            <p:spPr>
              <a:xfrm>
                <a:off x="1609724" y="3990975"/>
                <a:ext cx="2266948" cy="2308324"/>
              </a:xfrm>
              <a:prstGeom prst="rect">
                <a:avLst/>
              </a:prstGeom>
              <a:noFill/>
            </p:spPr>
            <p:txBody>
              <a:bodyPr wrap="square" rtlCol="0">
                <a:spAutoFit/>
              </a:bodyPr>
              <a:lstStyle/>
              <a:p>
                <a:pPr algn="ctr"/>
                <a:r>
                  <a:rPr lang="vi-VN" sz="2400" dirty="0">
                    <a:solidFill>
                      <a:schemeClr val="tx1"/>
                    </a:solidFill>
                    <a:latin typeface="Times New Roman" panose="02020603050405020304" pitchFamily="18" charset="0"/>
                    <a:cs typeface="Times New Roman" panose="02020603050405020304" pitchFamily="18" charset="0"/>
                  </a:rPr>
                  <a:t>Các phần mềm ứng dụng xử lí dữ liệu thành dãy </a:t>
                </a:r>
                <a:r>
                  <a:rPr lang="vi-VN" sz="2400" dirty="0" err="1">
                    <a:solidFill>
                      <a:schemeClr val="tx1"/>
                    </a:solidFill>
                    <a:latin typeface="Times New Roman" panose="02020603050405020304" pitchFamily="18" charset="0"/>
                    <a:cs typeface="Times New Roman" panose="02020603050405020304" pitchFamily="18" charset="0"/>
                  </a:rPr>
                  <a:t>Bit</a:t>
                </a:r>
                <a:r>
                  <a:rPr lang="vi-VN" sz="2400" dirty="0">
                    <a:solidFill>
                      <a:schemeClr val="tx1"/>
                    </a:solidFill>
                    <a:latin typeface="Times New Roman" panose="02020603050405020304" pitchFamily="18" charset="0"/>
                    <a:cs typeface="Times New Roman" panose="02020603050405020304" pitchFamily="18" charset="0"/>
                  </a:rPr>
                  <a:t> =&gt; Thao tác với các </a:t>
                </a:r>
                <a:r>
                  <a:rPr lang="vi-VN" sz="2400" dirty="0" err="1">
                    <a:solidFill>
                      <a:schemeClr val="tx1"/>
                    </a:solidFill>
                    <a:latin typeface="Times New Roman" panose="02020603050405020304" pitchFamily="18" charset="0"/>
                    <a:cs typeface="Times New Roman" panose="02020603050405020304" pitchFamily="18" charset="0"/>
                  </a:rPr>
                  <a:t>Bit</a:t>
                </a:r>
                <a:endParaRPr lang="vi-VN" sz="2400" dirty="0">
                  <a:solidFill>
                    <a:schemeClr val="tx1"/>
                  </a:solidFill>
                  <a:latin typeface="Times New Roman" panose="02020603050405020304" pitchFamily="18" charset="0"/>
                  <a:cs typeface="Times New Roman" panose="02020603050405020304" pitchFamily="18" charset="0"/>
                </a:endParaRPr>
              </a:p>
              <a:p>
                <a:pPr algn="ctr"/>
                <a:endParaRPr lang="vi-VN" sz="2400" dirty="0">
                  <a:latin typeface="Times New Roman" panose="02020603050405020304" pitchFamily="18" charset="0"/>
                  <a:cs typeface="Times New Roman" panose="02020603050405020304" pitchFamily="18" charset="0"/>
                </a:endParaRPr>
              </a:p>
            </p:txBody>
          </p:sp>
        </p:grpSp>
        <p:sp>
          <p:nvSpPr>
            <p:cNvPr id="18" name="Tam giác Vuông 17">
              <a:extLst>
                <a:ext uri="{FF2B5EF4-FFF2-40B4-BE49-F238E27FC236}">
                  <a16:creationId xmlns:a16="http://schemas.microsoft.com/office/drawing/2014/main" id="{56707CAE-C501-BDC0-84A9-143F1F92941D}"/>
                </a:ext>
              </a:extLst>
            </p:cNvPr>
            <p:cNvSpPr/>
            <p:nvPr/>
          </p:nvSpPr>
          <p:spPr>
            <a:xfrm rot="16200000">
              <a:off x="2647948" y="5499199"/>
              <a:ext cx="914400" cy="914400"/>
            </a:xfrm>
            <a:prstGeom prst="rtTriangle">
              <a:avLst/>
            </a:prstGeom>
            <a:solidFill>
              <a:schemeClr val="accent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vi-VN" dirty="0"/>
            </a:p>
          </p:txBody>
        </p:sp>
      </p:grpSp>
      <p:grpSp>
        <p:nvGrpSpPr>
          <p:cNvPr id="22" name="Nhóm 21">
            <a:extLst>
              <a:ext uri="{FF2B5EF4-FFF2-40B4-BE49-F238E27FC236}">
                <a16:creationId xmlns:a16="http://schemas.microsoft.com/office/drawing/2014/main" id="{2876FA41-D7C9-66FC-3F45-D56AA5D2445E}"/>
              </a:ext>
            </a:extLst>
          </p:cNvPr>
          <p:cNvGrpSpPr/>
          <p:nvPr/>
        </p:nvGrpSpPr>
        <p:grpSpPr>
          <a:xfrm>
            <a:off x="8534388" y="1552575"/>
            <a:ext cx="2266951" cy="4978420"/>
            <a:chOff x="1295400" y="1552575"/>
            <a:chExt cx="2266951" cy="4978420"/>
          </a:xfrm>
        </p:grpSpPr>
        <p:grpSp>
          <p:nvGrpSpPr>
            <p:cNvPr id="23" name="Nhóm 22">
              <a:extLst>
                <a:ext uri="{FF2B5EF4-FFF2-40B4-BE49-F238E27FC236}">
                  <a16:creationId xmlns:a16="http://schemas.microsoft.com/office/drawing/2014/main" id="{51590A4A-4032-A255-8044-682CB77C2FC9}"/>
                </a:ext>
              </a:extLst>
            </p:cNvPr>
            <p:cNvGrpSpPr/>
            <p:nvPr/>
          </p:nvGrpSpPr>
          <p:grpSpPr>
            <a:xfrm>
              <a:off x="1295400" y="1552575"/>
              <a:ext cx="2266951" cy="4978420"/>
              <a:chOff x="1609724" y="2428875"/>
              <a:chExt cx="2266951" cy="4978420"/>
            </a:xfrm>
          </p:grpSpPr>
          <p:sp>
            <p:nvSpPr>
              <p:cNvPr id="25" name="Hình chữ nhật 24">
                <a:extLst>
                  <a:ext uri="{FF2B5EF4-FFF2-40B4-BE49-F238E27FC236}">
                    <a16:creationId xmlns:a16="http://schemas.microsoft.com/office/drawing/2014/main" id="{DC183A62-39B4-3A41-4E2C-8F95D13B42D9}"/>
                  </a:ext>
                </a:extLst>
              </p:cNvPr>
              <p:cNvSpPr/>
              <p:nvPr/>
            </p:nvSpPr>
            <p:spPr>
              <a:xfrm>
                <a:off x="1609725" y="2428875"/>
                <a:ext cx="2266950" cy="4876800"/>
              </a:xfrm>
              <a:prstGeom prst="rect">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vi-VN" dirty="0">
                  <a:solidFill>
                    <a:schemeClr val="tx1"/>
                  </a:solidFill>
                </a:endParaRPr>
              </a:p>
              <a:p>
                <a:pPr algn="ctr"/>
                <a:endParaRPr lang="vi-VN" dirty="0">
                  <a:solidFill>
                    <a:schemeClr val="tx1"/>
                  </a:solidFill>
                </a:endParaRPr>
              </a:p>
              <a:p>
                <a:pPr algn="ctr"/>
                <a:endParaRPr lang="vi-VN" dirty="0">
                  <a:solidFill>
                    <a:schemeClr val="tx1"/>
                  </a:solidFill>
                </a:endParaRPr>
              </a:p>
              <a:p>
                <a:pPr algn="ctr"/>
                <a:endParaRPr lang="vi-VN" dirty="0">
                  <a:solidFill>
                    <a:schemeClr val="tx1"/>
                  </a:solidFill>
                </a:endParaRPr>
              </a:p>
            </p:txBody>
          </p:sp>
          <p:sp>
            <p:nvSpPr>
              <p:cNvPr id="26" name="Mũi tên: Phải 25">
                <a:extLst>
                  <a:ext uri="{FF2B5EF4-FFF2-40B4-BE49-F238E27FC236}">
                    <a16:creationId xmlns:a16="http://schemas.microsoft.com/office/drawing/2014/main" id="{400EEA79-BB87-E823-B443-91AD23DC9125}"/>
                  </a:ext>
                </a:extLst>
              </p:cNvPr>
              <p:cNvSpPr/>
              <p:nvPr/>
            </p:nvSpPr>
            <p:spPr>
              <a:xfrm>
                <a:off x="1609725" y="2428875"/>
                <a:ext cx="2266949" cy="1485900"/>
              </a:xfrm>
              <a:prstGeom prst="rightArrow">
                <a:avLst/>
              </a:prstGeom>
              <a:solidFill>
                <a:schemeClr val="accent3"/>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vi-VN" sz="2400" dirty="0">
                    <a:latin typeface="Times New Roman" panose="02020603050405020304" pitchFamily="18" charset="0"/>
                    <a:cs typeface="Times New Roman" panose="02020603050405020304" pitchFamily="18" charset="0"/>
                  </a:rPr>
                  <a:t>Bước 3:</a:t>
                </a:r>
              </a:p>
              <a:p>
                <a:pPr algn="ctr"/>
                <a:r>
                  <a:rPr lang="vi-VN" sz="2400" dirty="0">
                    <a:latin typeface="Times New Roman" panose="02020603050405020304" pitchFamily="18" charset="0"/>
                    <a:cs typeface="Times New Roman" panose="02020603050405020304" pitchFamily="18" charset="0"/>
                  </a:rPr>
                  <a:t>Xử lí đầu ra</a:t>
                </a:r>
              </a:p>
            </p:txBody>
          </p:sp>
          <p:sp>
            <p:nvSpPr>
              <p:cNvPr id="27" name="Hộp Văn bản 26">
                <a:extLst>
                  <a:ext uri="{FF2B5EF4-FFF2-40B4-BE49-F238E27FC236}">
                    <a16:creationId xmlns:a16="http://schemas.microsoft.com/office/drawing/2014/main" id="{CBACBE48-A423-8F71-A3B4-699376ABA30C}"/>
                  </a:ext>
                </a:extLst>
              </p:cNvPr>
              <p:cNvSpPr txBox="1"/>
              <p:nvPr/>
            </p:nvSpPr>
            <p:spPr>
              <a:xfrm>
                <a:off x="1609724" y="3990975"/>
                <a:ext cx="2266948" cy="3416320"/>
              </a:xfrm>
              <a:prstGeom prst="rect">
                <a:avLst/>
              </a:prstGeom>
              <a:noFill/>
            </p:spPr>
            <p:txBody>
              <a:bodyPr wrap="square" rtlCol="0">
                <a:spAutoFit/>
              </a:bodyPr>
              <a:lstStyle/>
              <a:p>
                <a:pPr algn="ctr"/>
                <a:r>
                  <a:rPr lang="vi-VN" sz="2400" dirty="0">
                    <a:solidFill>
                      <a:schemeClr val="tx1"/>
                    </a:solidFill>
                    <a:latin typeface="Times New Roman" panose="02020603050405020304" pitchFamily="18" charset="0"/>
                    <a:cs typeface="Times New Roman" panose="02020603050405020304" pitchFamily="18" charset="0"/>
                  </a:rPr>
                  <a:t>Dãy </a:t>
                </a:r>
                <a:r>
                  <a:rPr lang="vi-VN" sz="2400" dirty="0" err="1">
                    <a:solidFill>
                      <a:schemeClr val="tx1"/>
                    </a:solidFill>
                    <a:latin typeface="Times New Roman" panose="02020603050405020304" pitchFamily="18" charset="0"/>
                    <a:cs typeface="Times New Roman" panose="02020603050405020304" pitchFamily="18" charset="0"/>
                  </a:rPr>
                  <a:t>Bit</a:t>
                </a:r>
                <a:r>
                  <a:rPr lang="vi-VN" sz="2400" dirty="0">
                    <a:solidFill>
                      <a:schemeClr val="tx1"/>
                    </a:solidFill>
                    <a:latin typeface="Times New Roman" panose="02020603050405020304" pitchFamily="18" charset="0"/>
                    <a:cs typeface="Times New Roman" panose="02020603050405020304" pitchFamily="18" charset="0"/>
                  </a:rPr>
                  <a:t> xuất ra thông tin dưới dạng con người hiểu được hoặc ghi lưu dữ liệu vào thiết bị lưu trữ hay gửi lên mạng</a:t>
                </a:r>
              </a:p>
              <a:p>
                <a:pPr algn="ctr"/>
                <a:endParaRPr lang="vi-VN" sz="2400" dirty="0">
                  <a:latin typeface="Times New Roman" panose="02020603050405020304" pitchFamily="18" charset="0"/>
                  <a:cs typeface="Times New Roman" panose="02020603050405020304" pitchFamily="18" charset="0"/>
                </a:endParaRPr>
              </a:p>
            </p:txBody>
          </p:sp>
        </p:grpSp>
        <p:sp>
          <p:nvSpPr>
            <p:cNvPr id="24" name="Tam giác Vuông 23">
              <a:extLst>
                <a:ext uri="{FF2B5EF4-FFF2-40B4-BE49-F238E27FC236}">
                  <a16:creationId xmlns:a16="http://schemas.microsoft.com/office/drawing/2014/main" id="{6D2A4CD5-E588-C8E2-8DCE-60659E0F6868}"/>
                </a:ext>
              </a:extLst>
            </p:cNvPr>
            <p:cNvSpPr/>
            <p:nvPr/>
          </p:nvSpPr>
          <p:spPr>
            <a:xfrm rot="16200000">
              <a:off x="2647948" y="5499199"/>
              <a:ext cx="914400" cy="914400"/>
            </a:xfrm>
            <a:prstGeom prst="rtTriangle">
              <a:avLst/>
            </a:prstGeom>
            <a:solidFill>
              <a:schemeClr val="accent3"/>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vi-VN"/>
            </a:p>
          </p:txBody>
        </p:sp>
      </p:grpSp>
      <p:sp>
        <p:nvSpPr>
          <p:cNvPr id="29" name="Mũi tên: Phải 28">
            <a:extLst>
              <a:ext uri="{FF2B5EF4-FFF2-40B4-BE49-F238E27FC236}">
                <a16:creationId xmlns:a16="http://schemas.microsoft.com/office/drawing/2014/main" id="{7CE1A1E3-0B1F-5EDE-B032-7E04C224D725}"/>
              </a:ext>
            </a:extLst>
          </p:cNvPr>
          <p:cNvSpPr/>
          <p:nvPr/>
        </p:nvSpPr>
        <p:spPr>
          <a:xfrm>
            <a:off x="3749415" y="3990975"/>
            <a:ext cx="978408" cy="484632"/>
          </a:xfrm>
          <a:prstGeom prst="rightArrow">
            <a:avLst/>
          </a:prstGeom>
          <a:solidFill>
            <a:srgbClr val="FFFF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vi-VN" dirty="0"/>
          </a:p>
        </p:txBody>
      </p:sp>
      <p:sp>
        <p:nvSpPr>
          <p:cNvPr id="30" name="Mũi tên: Phải 29">
            <a:extLst>
              <a:ext uri="{FF2B5EF4-FFF2-40B4-BE49-F238E27FC236}">
                <a16:creationId xmlns:a16="http://schemas.microsoft.com/office/drawing/2014/main" id="{32F7A8B2-64A2-0D91-2DC7-83CD7A46E018}"/>
              </a:ext>
            </a:extLst>
          </p:cNvPr>
          <p:cNvSpPr/>
          <p:nvPr/>
        </p:nvSpPr>
        <p:spPr>
          <a:xfrm>
            <a:off x="7368910" y="4026521"/>
            <a:ext cx="978408" cy="484632"/>
          </a:xfrm>
          <a:prstGeom prst="rightArrow">
            <a:avLst/>
          </a:prstGeom>
          <a:solidFill>
            <a:srgbClr val="FFFF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vi-VN"/>
          </a:p>
        </p:txBody>
      </p:sp>
    </p:spTree>
    <p:extLst>
      <p:ext uri="{BB962C8B-B14F-4D97-AF65-F5344CB8AC3E}">
        <p14:creationId xmlns:p14="http://schemas.microsoft.com/office/powerpoint/2010/main" val="3674018816"/>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500"/>
                                        <p:tgtEl>
                                          <p:spTgt spid="10"/>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5"/>
                                        </p:tgtEl>
                                        <p:attrNameLst>
                                          <p:attrName>style.visibility</p:attrName>
                                        </p:attrNameLst>
                                      </p:cBhvr>
                                      <p:to>
                                        <p:strVal val="visible"/>
                                      </p:to>
                                    </p:set>
                                    <p:animEffect transition="in" filter="fade">
                                      <p:cBhvr>
                                        <p:cTn id="12" dur="500"/>
                                        <p:tgtEl>
                                          <p:spTgt spid="15"/>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29"/>
                                        </p:tgtEl>
                                        <p:attrNameLst>
                                          <p:attrName>style.visibility</p:attrName>
                                        </p:attrNameLst>
                                      </p:cBhvr>
                                      <p:to>
                                        <p:strVal val="visible"/>
                                      </p:to>
                                    </p:set>
                                    <p:anim calcmode="lin" valueType="num">
                                      <p:cBhvr additive="base">
                                        <p:cTn id="17" dur="500" fill="hold"/>
                                        <p:tgtEl>
                                          <p:spTgt spid="29"/>
                                        </p:tgtEl>
                                        <p:attrNameLst>
                                          <p:attrName>ppt_x</p:attrName>
                                        </p:attrNameLst>
                                      </p:cBhvr>
                                      <p:tavLst>
                                        <p:tav tm="0">
                                          <p:val>
                                            <p:strVal val="#ppt_x"/>
                                          </p:val>
                                        </p:tav>
                                        <p:tav tm="100000">
                                          <p:val>
                                            <p:strVal val="#ppt_x"/>
                                          </p:val>
                                        </p:tav>
                                      </p:tavLst>
                                    </p:anim>
                                    <p:anim calcmode="lin" valueType="num">
                                      <p:cBhvr additive="base">
                                        <p:cTn id="18" dur="500" fill="hold"/>
                                        <p:tgtEl>
                                          <p:spTgt spid="29"/>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fade">
                                      <p:cBhvr>
                                        <p:cTn id="23" dur="500"/>
                                        <p:tgtEl>
                                          <p:spTgt spid="16"/>
                                        </p:tgtEl>
                                      </p:cBhvr>
                                    </p:animEffect>
                                  </p:childTnLst>
                                </p:cTn>
                              </p:par>
                            </p:childTnLst>
                          </p:cTn>
                        </p:par>
                      </p:childTnLst>
                    </p:cTn>
                  </p:par>
                  <p:par>
                    <p:cTn id="24" fill="hold">
                      <p:stCondLst>
                        <p:cond delay="indefinite"/>
                      </p:stCondLst>
                      <p:childTnLst>
                        <p:par>
                          <p:cTn id="25" fill="hold">
                            <p:stCondLst>
                              <p:cond delay="0"/>
                            </p:stCondLst>
                            <p:childTnLst>
                              <p:par>
                                <p:cTn id="26" presetID="2" presetClass="entr" presetSubtype="4" fill="hold" grpId="0" nodeType="clickEffect">
                                  <p:stCondLst>
                                    <p:cond delay="0"/>
                                  </p:stCondLst>
                                  <p:childTnLst>
                                    <p:set>
                                      <p:cBhvr>
                                        <p:cTn id="27" dur="1" fill="hold">
                                          <p:stCondLst>
                                            <p:cond delay="0"/>
                                          </p:stCondLst>
                                        </p:cTn>
                                        <p:tgtEl>
                                          <p:spTgt spid="30"/>
                                        </p:tgtEl>
                                        <p:attrNameLst>
                                          <p:attrName>style.visibility</p:attrName>
                                        </p:attrNameLst>
                                      </p:cBhvr>
                                      <p:to>
                                        <p:strVal val="visible"/>
                                      </p:to>
                                    </p:set>
                                    <p:anim calcmode="lin" valueType="num">
                                      <p:cBhvr additive="base">
                                        <p:cTn id="28" dur="500" fill="hold"/>
                                        <p:tgtEl>
                                          <p:spTgt spid="30"/>
                                        </p:tgtEl>
                                        <p:attrNameLst>
                                          <p:attrName>ppt_x</p:attrName>
                                        </p:attrNameLst>
                                      </p:cBhvr>
                                      <p:tavLst>
                                        <p:tav tm="0">
                                          <p:val>
                                            <p:strVal val="#ppt_x"/>
                                          </p:val>
                                        </p:tav>
                                        <p:tav tm="100000">
                                          <p:val>
                                            <p:strVal val="#ppt_x"/>
                                          </p:val>
                                        </p:tav>
                                      </p:tavLst>
                                    </p:anim>
                                    <p:anim calcmode="lin" valueType="num">
                                      <p:cBhvr additive="base">
                                        <p:cTn id="29" dur="500" fill="hold"/>
                                        <p:tgtEl>
                                          <p:spTgt spid="30"/>
                                        </p:tgtEl>
                                        <p:attrNameLst>
                                          <p:attrName>ppt_y</p:attrName>
                                        </p:attrNameLst>
                                      </p:cBhvr>
                                      <p:tavLst>
                                        <p:tav tm="0">
                                          <p:val>
                                            <p:strVal val="1+#ppt_h/2"/>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10" presetClass="entr" presetSubtype="0" fill="hold" nodeType="clickEffect">
                                  <p:stCondLst>
                                    <p:cond delay="0"/>
                                  </p:stCondLst>
                                  <p:childTnLst>
                                    <p:set>
                                      <p:cBhvr>
                                        <p:cTn id="33" dur="1" fill="hold">
                                          <p:stCondLst>
                                            <p:cond delay="0"/>
                                          </p:stCondLst>
                                        </p:cTn>
                                        <p:tgtEl>
                                          <p:spTgt spid="22"/>
                                        </p:tgtEl>
                                        <p:attrNameLst>
                                          <p:attrName>style.visibility</p:attrName>
                                        </p:attrNameLst>
                                      </p:cBhvr>
                                      <p:to>
                                        <p:strVal val="visible"/>
                                      </p:to>
                                    </p:set>
                                    <p:animEffect transition="in" filter="fade">
                                      <p:cBhvr>
                                        <p:cTn id="34"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29" grpId="0" animBg="1"/>
      <p:bldP spid="30"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Chỗ dành sẵn cho Nội dung 2">
            <a:extLst>
              <a:ext uri="{FF2B5EF4-FFF2-40B4-BE49-F238E27FC236}">
                <a16:creationId xmlns:a16="http://schemas.microsoft.com/office/drawing/2014/main" id="{1D83178F-D599-932C-5761-2596670BA98D}"/>
              </a:ext>
            </a:extLst>
          </p:cNvPr>
          <p:cNvSpPr>
            <a:spLocks noGrp="1"/>
          </p:cNvSpPr>
          <p:nvPr>
            <p:ph idx="1"/>
          </p:nvPr>
        </p:nvSpPr>
        <p:spPr/>
        <p:txBody>
          <a:bodyPr/>
          <a:lstStyle/>
          <a:p>
            <a:r>
              <a:rPr lang="vi-VN" dirty="0"/>
              <a:t>Mỗi dữ liệu trong máy tính đều là dãy </a:t>
            </a:r>
            <a:r>
              <a:rPr lang="vi-VN" dirty="0" err="1"/>
              <a:t>Bit</a:t>
            </a:r>
            <a:r>
              <a:rPr lang="vi-VN" dirty="0"/>
              <a:t> ( kí hiệu là “b”).</a:t>
            </a:r>
          </a:p>
          <a:p>
            <a:r>
              <a:rPr lang="vi-VN" dirty="0"/>
              <a:t>Với máy tính, thông tin và dữ liệu số là một, đều chỉ là các dãy </a:t>
            </a:r>
            <a:r>
              <a:rPr lang="vi-VN" dirty="0" err="1"/>
              <a:t>Bit</a:t>
            </a:r>
            <a:r>
              <a:rPr lang="vi-VN" dirty="0"/>
              <a:t>.</a:t>
            </a:r>
          </a:p>
          <a:p>
            <a:r>
              <a:rPr lang="vi-VN" dirty="0"/>
              <a:t>Chu trình xử lí thông tin của máy tính gồm các bước :</a:t>
            </a:r>
          </a:p>
          <a:p>
            <a:pPr lvl="1"/>
            <a:r>
              <a:rPr lang="vi-VN" dirty="0"/>
              <a:t>Xử lí đầu vào </a:t>
            </a:r>
          </a:p>
          <a:p>
            <a:pPr lvl="1"/>
            <a:r>
              <a:rPr lang="vi-VN" dirty="0"/>
              <a:t>Xử lí dữ liệu</a:t>
            </a:r>
          </a:p>
          <a:p>
            <a:pPr lvl="1"/>
            <a:r>
              <a:rPr lang="vi-VN" dirty="0"/>
              <a:t>Xử lí đầu ra</a:t>
            </a:r>
          </a:p>
        </p:txBody>
      </p:sp>
      <p:sp>
        <p:nvSpPr>
          <p:cNvPr id="4" name="Title 1">
            <a:extLst>
              <a:ext uri="{FF2B5EF4-FFF2-40B4-BE49-F238E27FC236}">
                <a16:creationId xmlns:a16="http://schemas.microsoft.com/office/drawing/2014/main" id="{0A8F829B-D114-19E4-A39A-A393B1323A43}"/>
              </a:ext>
            </a:extLst>
          </p:cNvPr>
          <p:cNvSpPr txBox="1">
            <a:spLocks noChangeArrowheads="1"/>
          </p:cNvSpPr>
          <p:nvPr/>
        </p:nvSpPr>
        <p:spPr>
          <a:xfrm>
            <a:off x="1248356" y="423038"/>
            <a:ext cx="9639300" cy="1244977"/>
          </a:xfrm>
          <a:prstGeom prst="rect">
            <a:avLst/>
          </a:prstGeom>
        </p:spPr>
        <p:txBody>
          <a:bodyPr vert="horz" lIns="91440" tIns="45720" rIns="91440" bIns="45720" rtlCol="0" anchor="t">
            <a:noAutofit/>
          </a:bodyPr>
          <a:lstStyle>
            <a:lvl1pPr algn="l" defTabSz="914400" rtl="0" eaLnBrk="1" latinLnBrk="0" hangingPunct="1">
              <a:lnSpc>
                <a:spcPct val="89000"/>
              </a:lnSpc>
              <a:spcBef>
                <a:spcPct val="0"/>
              </a:spcBef>
              <a:buNone/>
              <a:defRPr sz="4400" kern="1200" baseline="0">
                <a:solidFill>
                  <a:schemeClr val="tx2"/>
                </a:solidFill>
                <a:latin typeface="+mj-lt"/>
                <a:ea typeface="+mj-ea"/>
                <a:cs typeface="+mj-cs"/>
              </a:defRPr>
            </a:lvl1pPr>
          </a:lstStyle>
          <a:p>
            <a:r>
              <a:rPr lang="vi-VN" altLang="en-US" b="1" dirty="0">
                <a:latin typeface="Times New Roman" panose="02020603050405020304" pitchFamily="18" charset="0"/>
                <a:cs typeface="Times New Roman" panose="02020603050405020304" pitchFamily="18" charset="0"/>
              </a:rPr>
              <a:t>II. DỮ LIỆU VÀ CÁC BƯỚC XỬ LÍ THÔNG TIN TRONG MÁY TÍNH</a:t>
            </a:r>
            <a:endParaRPr lang="en-US" altLang="en-US" dirty="0">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794759013"/>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2" presetClass="entr" presetSubtype="4"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 calcmode="lin" valueType="num">
                                      <p:cBhvr additive="base">
                                        <p:cTn id="10"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1" dur="500" fill="hold"/>
                                        <p:tgtEl>
                                          <p:spTgt spid="3">
                                            <p:txEl>
                                              <p:pRg st="0" end="0"/>
                                            </p:txEl>
                                          </p:spTgt>
                                        </p:tgtEl>
                                        <p:attrNameLst>
                                          <p:attrName>ppt_y</p:attrName>
                                        </p:attrNameLst>
                                      </p:cBhvr>
                                      <p:tavLst>
                                        <p:tav tm="0">
                                          <p:val>
                                            <p:strVal val="1+#ppt_h/2"/>
                                          </p:val>
                                        </p:tav>
                                        <p:tav tm="100000">
                                          <p:val>
                                            <p:strVal val="#ppt_y"/>
                                          </p:val>
                                        </p:tav>
                                      </p:tavLst>
                                    </p:anim>
                                  </p:childTnLst>
                                </p:cTn>
                              </p:par>
                              <p:par>
                                <p:cTn id="12" presetID="2" presetClass="entr" presetSubtype="4" fill="hold" grpId="0" nodeType="with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 calcmode="lin" valueType="num">
                                      <p:cBhvr additive="base">
                                        <p:cTn id="14"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5" dur="500" fill="hold"/>
                                        <p:tgtEl>
                                          <p:spTgt spid="3">
                                            <p:txEl>
                                              <p:pRg st="1" end="1"/>
                                            </p:txEl>
                                          </p:spTgt>
                                        </p:tgtEl>
                                        <p:attrNameLst>
                                          <p:attrName>ppt_y</p:attrName>
                                        </p:attrNameLst>
                                      </p:cBhvr>
                                      <p:tavLst>
                                        <p:tav tm="0">
                                          <p:val>
                                            <p:strVal val="1+#ppt_h/2"/>
                                          </p:val>
                                        </p:tav>
                                        <p:tav tm="100000">
                                          <p:val>
                                            <p:strVal val="#ppt_y"/>
                                          </p:val>
                                        </p:tav>
                                      </p:tavLst>
                                    </p:anim>
                                  </p:childTnLst>
                                </p:cTn>
                              </p:par>
                              <p:par>
                                <p:cTn id="16" presetID="2" presetClass="entr" presetSubtype="4" fill="hold" grpId="0" nodeType="withEffect">
                                  <p:stCondLst>
                                    <p:cond delay="0"/>
                                  </p:stCondLst>
                                  <p:childTnLst>
                                    <p:set>
                                      <p:cBhvr>
                                        <p:cTn id="17" dur="1" fill="hold">
                                          <p:stCondLst>
                                            <p:cond delay="0"/>
                                          </p:stCondLst>
                                        </p:cTn>
                                        <p:tgtEl>
                                          <p:spTgt spid="3">
                                            <p:txEl>
                                              <p:pRg st="2" end="2"/>
                                            </p:txEl>
                                          </p:spTgt>
                                        </p:tgtEl>
                                        <p:attrNameLst>
                                          <p:attrName>style.visibility</p:attrName>
                                        </p:attrNameLst>
                                      </p:cBhvr>
                                      <p:to>
                                        <p:strVal val="visible"/>
                                      </p:to>
                                    </p:set>
                                    <p:anim calcmode="lin" valueType="num">
                                      <p:cBhvr additive="base">
                                        <p:cTn id="18"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9" dur="500" fill="hold"/>
                                        <p:tgtEl>
                                          <p:spTgt spid="3">
                                            <p:txEl>
                                              <p:pRg st="2" end="2"/>
                                            </p:txEl>
                                          </p:spTgt>
                                        </p:tgtEl>
                                        <p:attrNameLst>
                                          <p:attrName>ppt_y</p:attrName>
                                        </p:attrNameLst>
                                      </p:cBhvr>
                                      <p:tavLst>
                                        <p:tav tm="0">
                                          <p:val>
                                            <p:strVal val="1+#ppt_h/2"/>
                                          </p:val>
                                        </p:tav>
                                        <p:tav tm="100000">
                                          <p:val>
                                            <p:strVal val="#ppt_y"/>
                                          </p:val>
                                        </p:tav>
                                      </p:tavLst>
                                    </p:anim>
                                  </p:childTnLst>
                                </p:cTn>
                              </p:par>
                              <p:par>
                                <p:cTn id="20" presetID="2" presetClass="entr" presetSubtype="4" fill="hold" grpId="0" nodeType="withEffect">
                                  <p:stCondLst>
                                    <p:cond delay="0"/>
                                  </p:stCondLst>
                                  <p:childTnLst>
                                    <p:set>
                                      <p:cBhvr>
                                        <p:cTn id="21" dur="1" fill="hold">
                                          <p:stCondLst>
                                            <p:cond delay="0"/>
                                          </p:stCondLst>
                                        </p:cTn>
                                        <p:tgtEl>
                                          <p:spTgt spid="3">
                                            <p:txEl>
                                              <p:pRg st="3" end="3"/>
                                            </p:txEl>
                                          </p:spTgt>
                                        </p:tgtEl>
                                        <p:attrNameLst>
                                          <p:attrName>style.visibility</p:attrName>
                                        </p:attrNameLst>
                                      </p:cBhvr>
                                      <p:to>
                                        <p:strVal val="visible"/>
                                      </p:to>
                                    </p:set>
                                    <p:anim calcmode="lin" valueType="num">
                                      <p:cBhvr additive="base">
                                        <p:cTn id="22"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23" dur="500" fill="hold"/>
                                        <p:tgtEl>
                                          <p:spTgt spid="3">
                                            <p:txEl>
                                              <p:pRg st="3" end="3"/>
                                            </p:txEl>
                                          </p:spTgt>
                                        </p:tgtEl>
                                        <p:attrNameLst>
                                          <p:attrName>ppt_y</p:attrName>
                                        </p:attrNameLst>
                                      </p:cBhvr>
                                      <p:tavLst>
                                        <p:tav tm="0">
                                          <p:val>
                                            <p:strVal val="1+#ppt_h/2"/>
                                          </p:val>
                                        </p:tav>
                                        <p:tav tm="100000">
                                          <p:val>
                                            <p:strVal val="#ppt_y"/>
                                          </p:val>
                                        </p:tav>
                                      </p:tavLst>
                                    </p:anim>
                                  </p:childTnLst>
                                </p:cTn>
                              </p:par>
                              <p:par>
                                <p:cTn id="24" presetID="2" presetClass="entr" presetSubtype="4" fill="hold" grpId="0" nodeType="withEffect">
                                  <p:stCondLst>
                                    <p:cond delay="0"/>
                                  </p:stCondLst>
                                  <p:childTnLst>
                                    <p:set>
                                      <p:cBhvr>
                                        <p:cTn id="25" dur="1" fill="hold">
                                          <p:stCondLst>
                                            <p:cond delay="0"/>
                                          </p:stCondLst>
                                        </p:cTn>
                                        <p:tgtEl>
                                          <p:spTgt spid="3">
                                            <p:txEl>
                                              <p:pRg st="4" end="4"/>
                                            </p:txEl>
                                          </p:spTgt>
                                        </p:tgtEl>
                                        <p:attrNameLst>
                                          <p:attrName>style.visibility</p:attrName>
                                        </p:attrNameLst>
                                      </p:cBhvr>
                                      <p:to>
                                        <p:strVal val="visible"/>
                                      </p:to>
                                    </p:set>
                                    <p:anim calcmode="lin" valueType="num">
                                      <p:cBhvr additive="base">
                                        <p:cTn id="26"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27" dur="500" fill="hold"/>
                                        <p:tgtEl>
                                          <p:spTgt spid="3">
                                            <p:txEl>
                                              <p:pRg st="4" end="4"/>
                                            </p:txEl>
                                          </p:spTgt>
                                        </p:tgtEl>
                                        <p:attrNameLst>
                                          <p:attrName>ppt_y</p:attrName>
                                        </p:attrNameLst>
                                      </p:cBhvr>
                                      <p:tavLst>
                                        <p:tav tm="0">
                                          <p:val>
                                            <p:strVal val="1+#ppt_h/2"/>
                                          </p:val>
                                        </p:tav>
                                        <p:tav tm="100000">
                                          <p:val>
                                            <p:strVal val="#ppt_y"/>
                                          </p:val>
                                        </p:tav>
                                      </p:tavLst>
                                    </p:anim>
                                  </p:childTnLst>
                                </p:cTn>
                              </p:par>
                              <p:par>
                                <p:cTn id="28" presetID="2" presetClass="entr" presetSubtype="4" fill="hold" grpId="0" nodeType="withEffect">
                                  <p:stCondLst>
                                    <p:cond delay="0"/>
                                  </p:stCondLst>
                                  <p:childTnLst>
                                    <p:set>
                                      <p:cBhvr>
                                        <p:cTn id="29" dur="1" fill="hold">
                                          <p:stCondLst>
                                            <p:cond delay="0"/>
                                          </p:stCondLst>
                                        </p:cTn>
                                        <p:tgtEl>
                                          <p:spTgt spid="3">
                                            <p:txEl>
                                              <p:pRg st="5" end="5"/>
                                            </p:txEl>
                                          </p:spTgt>
                                        </p:tgtEl>
                                        <p:attrNameLst>
                                          <p:attrName>style.visibility</p:attrName>
                                        </p:attrNameLst>
                                      </p:cBhvr>
                                      <p:to>
                                        <p:strVal val="visible"/>
                                      </p:to>
                                    </p:set>
                                    <p:anim calcmode="lin" valueType="num">
                                      <p:cBhvr additive="base">
                                        <p:cTn id="30"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31"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 grpId="0"/>
    </p:bldLst>
  </p:timing>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C76DB8-5991-725A-608E-4F3E62131E24}"/>
              </a:ext>
            </a:extLst>
          </p:cNvPr>
          <p:cNvSpPr txBox="1">
            <a:spLocks noChangeArrowheads="1"/>
          </p:cNvSpPr>
          <p:nvPr/>
        </p:nvSpPr>
        <p:spPr>
          <a:xfrm>
            <a:off x="1248355" y="423038"/>
            <a:ext cx="10400719" cy="1820541"/>
          </a:xfrm>
          <a:prstGeom prst="rect">
            <a:avLst/>
          </a:prstGeom>
        </p:spPr>
        <p:txBody>
          <a:bodyPr vert="horz" lIns="91440" tIns="45720" rIns="91440" bIns="45720" rtlCol="0" anchor="t">
            <a:noAutofit/>
          </a:bodyPr>
          <a:lstStyle>
            <a:lvl1pPr algn="l" defTabSz="914400" rtl="0" eaLnBrk="1" latinLnBrk="0" hangingPunct="1">
              <a:lnSpc>
                <a:spcPct val="89000"/>
              </a:lnSpc>
              <a:spcBef>
                <a:spcPct val="0"/>
              </a:spcBef>
              <a:buNone/>
              <a:defRPr sz="4400" kern="1200" baseline="0">
                <a:solidFill>
                  <a:schemeClr val="tx2"/>
                </a:solidFill>
                <a:latin typeface="+mj-lt"/>
                <a:ea typeface="+mj-ea"/>
                <a:cs typeface="+mj-cs"/>
              </a:defRPr>
            </a:lvl1pPr>
          </a:lstStyle>
          <a:p>
            <a:r>
              <a:rPr lang="vi-VN" altLang="en-US" b="1" dirty="0">
                <a:latin typeface="Times New Roman" panose="02020603050405020304" pitchFamily="18" charset="0"/>
                <a:cs typeface="Times New Roman" panose="02020603050405020304" pitchFamily="18" charset="0"/>
              </a:rPr>
              <a:t>III. DUNG LƯỢNG LƯU TRỮ DỮ LIỆU CỦA MỘT SỐ THIẾT BỊ THƯỜNG GẶP</a:t>
            </a:r>
            <a:endParaRPr lang="en-US" altLang="en-US" dirty="0">
              <a:latin typeface="Times New Roman" panose="02020603050405020304" pitchFamily="18" charset="0"/>
              <a:cs typeface="Times New Roman" panose="02020603050405020304" pitchFamily="18" charset="0"/>
            </a:endParaRPr>
          </a:p>
        </p:txBody>
      </p:sp>
      <p:pic>
        <p:nvPicPr>
          <p:cNvPr id="6" name="Hình ảnh 5" descr="Ảnh có chứa phụ nữ, hình vẽ, Mặt người, bản phác thảo&#10;&#10;Mô tả được tạo tự động">
            <a:extLst>
              <a:ext uri="{FF2B5EF4-FFF2-40B4-BE49-F238E27FC236}">
                <a16:creationId xmlns:a16="http://schemas.microsoft.com/office/drawing/2014/main" id="{E9C5EF56-984D-8BBD-754E-42657EABFDEC}"/>
              </a:ext>
            </a:extLst>
          </p:cNvPr>
          <p:cNvPicPr>
            <a:picLocks noChangeAspect="1"/>
          </p:cNvPicPr>
          <p:nvPr/>
        </p:nvPicPr>
        <p:blipFill>
          <a:blip r:embed="rId2" cstate="hqprint">
            <a:extLst>
              <a:ext uri="{28A0092B-C50C-407E-A947-70E740481C1C}">
                <a14:useLocalDpi xmlns:a14="http://schemas.microsoft.com/office/drawing/2010/main" val="0"/>
              </a:ext>
            </a:extLst>
          </a:blip>
          <a:stretch>
            <a:fillRect/>
          </a:stretch>
        </p:blipFill>
        <p:spPr>
          <a:xfrm>
            <a:off x="514346" y="3905249"/>
            <a:ext cx="3076579" cy="3076579"/>
          </a:xfrm>
          <a:prstGeom prst="rect">
            <a:avLst/>
          </a:prstGeom>
        </p:spPr>
      </p:pic>
      <p:sp>
        <p:nvSpPr>
          <p:cNvPr id="7" name="Bong bóng Ý nghĩ: Hình đám mây 6">
            <a:extLst>
              <a:ext uri="{FF2B5EF4-FFF2-40B4-BE49-F238E27FC236}">
                <a16:creationId xmlns:a16="http://schemas.microsoft.com/office/drawing/2014/main" id="{6AAB0173-C0EA-EC57-7A90-B2C312CEDB22}"/>
              </a:ext>
            </a:extLst>
          </p:cNvPr>
          <p:cNvSpPr/>
          <p:nvPr/>
        </p:nvSpPr>
        <p:spPr>
          <a:xfrm>
            <a:off x="2352675" y="2114550"/>
            <a:ext cx="3743325" cy="2628900"/>
          </a:xfrm>
          <a:prstGeom prst="cloudCallout">
            <a:avLst>
              <a:gd name="adj1" fmla="val -54167"/>
              <a:gd name="adj2" fmla="val 35326"/>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vi-VN" dirty="0">
                <a:solidFill>
                  <a:schemeClr val="tx1"/>
                </a:solidFill>
              </a:rPr>
              <a:t>Đơn vị đo lượng dữ liệu là gì? Nêu kí hiệu?</a:t>
            </a:r>
          </a:p>
        </p:txBody>
      </p:sp>
      <p:pic>
        <p:nvPicPr>
          <p:cNvPr id="11274" name="Picture 10" descr="Cách quản lý lượng dữ liệu VM lớn bằng các chiến thuật lưu trữ này - Blog |  TheGioiMayChu">
            <a:extLst>
              <a:ext uri="{FF2B5EF4-FFF2-40B4-BE49-F238E27FC236}">
                <a16:creationId xmlns:a16="http://schemas.microsoft.com/office/drawing/2014/main" id="{B7E2D2A6-A452-29D5-3BC7-17A4CD61A967}"/>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448714" y="2114550"/>
            <a:ext cx="5390326" cy="2862263"/>
          </a:xfrm>
          <a:prstGeom prst="rect">
            <a:avLst/>
          </a:prstGeom>
          <a:noFill/>
          <a:extLst>
            <a:ext uri="{909E8E84-426E-40DD-AFC4-6F175D3DCCD1}">
              <a14:hiddenFill xmlns:a14="http://schemas.microsoft.com/office/drawing/2010/main">
                <a:solidFill>
                  <a:srgbClr val="FFFFFF"/>
                </a:solidFill>
              </a14:hiddenFill>
            </a:ext>
          </a:extLst>
        </p:spPr>
      </p:pic>
      <p:pic>
        <p:nvPicPr>
          <p:cNvPr id="9" name="Hình ảnh 8" descr="Ảnh có chứa trang phục, giày dép, người, Mặt người&#10;&#10;Mô tả được tạo tự động">
            <a:extLst>
              <a:ext uri="{FF2B5EF4-FFF2-40B4-BE49-F238E27FC236}">
                <a16:creationId xmlns:a16="http://schemas.microsoft.com/office/drawing/2014/main" id="{78F4DD28-E5A5-C8DF-51BE-FC7A273ED054}"/>
              </a:ext>
            </a:extLst>
          </p:cNvPr>
          <p:cNvPicPr>
            <a:picLocks noChangeAspect="1"/>
          </p:cNvPicPr>
          <p:nvPr/>
        </p:nvPicPr>
        <p:blipFill>
          <a:blip r:embed="rId4" cstate="hqprint">
            <a:extLst>
              <a:ext uri="{28A0092B-C50C-407E-A947-70E740481C1C}">
                <a14:useLocalDpi xmlns:a14="http://schemas.microsoft.com/office/drawing/2010/main" val="0"/>
              </a:ext>
            </a:extLst>
          </a:blip>
          <a:stretch>
            <a:fillRect/>
          </a:stretch>
        </p:blipFill>
        <p:spPr>
          <a:xfrm>
            <a:off x="1837976" y="4267203"/>
            <a:ext cx="1929306" cy="2714625"/>
          </a:xfrm>
          <a:prstGeom prst="rect">
            <a:avLst/>
          </a:prstGeom>
        </p:spPr>
      </p:pic>
      <p:sp>
        <p:nvSpPr>
          <p:cNvPr id="10" name="Bong bóng Lời nói: Hình chữ nhật với Góc Tròn 9">
            <a:extLst>
              <a:ext uri="{FF2B5EF4-FFF2-40B4-BE49-F238E27FC236}">
                <a16:creationId xmlns:a16="http://schemas.microsoft.com/office/drawing/2014/main" id="{A56B4A17-F5C3-4B91-1157-E8D6941E492A}"/>
              </a:ext>
            </a:extLst>
          </p:cNvPr>
          <p:cNvSpPr/>
          <p:nvPr/>
        </p:nvSpPr>
        <p:spPr>
          <a:xfrm>
            <a:off x="2724149" y="2893441"/>
            <a:ext cx="2257425" cy="1200147"/>
          </a:xfrm>
          <a:prstGeom prst="wedgeRoundRectCallout">
            <a:avLst>
              <a:gd name="adj1" fmla="val -31382"/>
              <a:gd name="adj2" fmla="val 79167"/>
              <a:gd name="adj3" fmla="val 16667"/>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vi-VN" dirty="0" err="1">
                <a:solidFill>
                  <a:schemeClr val="tx1"/>
                </a:solidFill>
              </a:rPr>
              <a:t>Byte</a:t>
            </a:r>
            <a:r>
              <a:rPr lang="vi-VN" dirty="0">
                <a:solidFill>
                  <a:schemeClr val="tx1"/>
                </a:solidFill>
              </a:rPr>
              <a:t> là đơn vị đo lượng dữ liệu, kí hiệu là B</a:t>
            </a:r>
          </a:p>
        </p:txBody>
      </p:sp>
    </p:spTree>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500"/>
                                        <p:tgtEl>
                                          <p:spTgt spid="2"/>
                                        </p:tgtEl>
                                      </p:cBhvr>
                                    </p:animEffect>
                                  </p:childTnLst>
                                </p:cTn>
                              </p:par>
                              <p:par>
                                <p:cTn id="8" presetID="2" presetClass="entr" presetSubtype="4" fill="hold" nodeType="withEffect">
                                  <p:stCondLst>
                                    <p:cond delay="0"/>
                                  </p:stCondLst>
                                  <p:childTnLst>
                                    <p:set>
                                      <p:cBhvr>
                                        <p:cTn id="9" dur="1" fill="hold">
                                          <p:stCondLst>
                                            <p:cond delay="0"/>
                                          </p:stCondLst>
                                        </p:cTn>
                                        <p:tgtEl>
                                          <p:spTgt spid="6"/>
                                        </p:tgtEl>
                                        <p:attrNameLst>
                                          <p:attrName>style.visibility</p:attrName>
                                        </p:attrNameLst>
                                      </p:cBhvr>
                                      <p:to>
                                        <p:strVal val="visible"/>
                                      </p:to>
                                    </p:set>
                                    <p:anim calcmode="lin" valueType="num">
                                      <p:cBhvr additive="base">
                                        <p:cTn id="10" dur="500" fill="hold"/>
                                        <p:tgtEl>
                                          <p:spTgt spid="6"/>
                                        </p:tgtEl>
                                        <p:attrNameLst>
                                          <p:attrName>ppt_x</p:attrName>
                                        </p:attrNameLst>
                                      </p:cBhvr>
                                      <p:tavLst>
                                        <p:tav tm="0">
                                          <p:val>
                                            <p:strVal val="#ppt_x"/>
                                          </p:val>
                                        </p:tav>
                                        <p:tav tm="100000">
                                          <p:val>
                                            <p:strVal val="#ppt_x"/>
                                          </p:val>
                                        </p:tav>
                                      </p:tavLst>
                                    </p:anim>
                                    <p:anim calcmode="lin" valueType="num">
                                      <p:cBhvr additive="base">
                                        <p:cTn id="11" dur="500" fill="hold"/>
                                        <p:tgtEl>
                                          <p:spTgt spid="6"/>
                                        </p:tgtEl>
                                        <p:attrNameLst>
                                          <p:attrName>ppt_y</p:attrName>
                                        </p:attrNameLst>
                                      </p:cBhvr>
                                      <p:tavLst>
                                        <p:tav tm="0">
                                          <p:val>
                                            <p:strVal val="1+#ppt_h/2"/>
                                          </p:val>
                                        </p:tav>
                                        <p:tav tm="100000">
                                          <p:val>
                                            <p:strVal val="#ppt_y"/>
                                          </p:val>
                                        </p:tav>
                                      </p:tavLst>
                                    </p:anim>
                                  </p:childTnLst>
                                </p:cTn>
                              </p:par>
                              <p:par>
                                <p:cTn id="12" presetID="2" presetClass="entr" presetSubtype="4" fill="hold" grpId="0" nodeType="withEffect">
                                  <p:stCondLst>
                                    <p:cond delay="0"/>
                                  </p:stCondLst>
                                  <p:childTnLst>
                                    <p:set>
                                      <p:cBhvr>
                                        <p:cTn id="13" dur="1" fill="hold">
                                          <p:stCondLst>
                                            <p:cond delay="0"/>
                                          </p:stCondLst>
                                        </p:cTn>
                                        <p:tgtEl>
                                          <p:spTgt spid="7"/>
                                        </p:tgtEl>
                                        <p:attrNameLst>
                                          <p:attrName>style.visibility</p:attrName>
                                        </p:attrNameLst>
                                      </p:cBhvr>
                                      <p:to>
                                        <p:strVal val="visible"/>
                                      </p:to>
                                    </p:set>
                                    <p:anim calcmode="lin" valueType="num">
                                      <p:cBhvr additive="base">
                                        <p:cTn id="14" dur="500" fill="hold"/>
                                        <p:tgtEl>
                                          <p:spTgt spid="7"/>
                                        </p:tgtEl>
                                        <p:attrNameLst>
                                          <p:attrName>ppt_x</p:attrName>
                                        </p:attrNameLst>
                                      </p:cBhvr>
                                      <p:tavLst>
                                        <p:tav tm="0">
                                          <p:val>
                                            <p:strVal val="#ppt_x"/>
                                          </p:val>
                                        </p:tav>
                                        <p:tav tm="100000">
                                          <p:val>
                                            <p:strVal val="#ppt_x"/>
                                          </p:val>
                                        </p:tav>
                                      </p:tavLst>
                                    </p:anim>
                                    <p:anim calcmode="lin" valueType="num">
                                      <p:cBhvr additive="base">
                                        <p:cTn id="15" dur="500" fill="hold"/>
                                        <p:tgtEl>
                                          <p:spTgt spid="7"/>
                                        </p:tgtEl>
                                        <p:attrNameLst>
                                          <p:attrName>ppt_y</p:attrName>
                                        </p:attrNameLst>
                                      </p:cBhvr>
                                      <p:tavLst>
                                        <p:tav tm="0">
                                          <p:val>
                                            <p:strVal val="1+#ppt_h/2"/>
                                          </p:val>
                                        </p:tav>
                                        <p:tav tm="100000">
                                          <p:val>
                                            <p:strVal val="#ppt_y"/>
                                          </p:val>
                                        </p:tav>
                                      </p:tavLst>
                                    </p:anim>
                                  </p:childTnLst>
                                </p:cTn>
                              </p:par>
                              <p:par>
                                <p:cTn id="16" presetID="2" presetClass="entr" presetSubtype="4" fill="hold" nodeType="withEffect">
                                  <p:stCondLst>
                                    <p:cond delay="0"/>
                                  </p:stCondLst>
                                  <p:childTnLst>
                                    <p:set>
                                      <p:cBhvr>
                                        <p:cTn id="17" dur="1" fill="hold">
                                          <p:stCondLst>
                                            <p:cond delay="0"/>
                                          </p:stCondLst>
                                        </p:cTn>
                                        <p:tgtEl>
                                          <p:spTgt spid="11274"/>
                                        </p:tgtEl>
                                        <p:attrNameLst>
                                          <p:attrName>style.visibility</p:attrName>
                                        </p:attrNameLst>
                                      </p:cBhvr>
                                      <p:to>
                                        <p:strVal val="visible"/>
                                      </p:to>
                                    </p:set>
                                    <p:anim calcmode="lin" valueType="num">
                                      <p:cBhvr additive="base">
                                        <p:cTn id="18" dur="500" fill="hold"/>
                                        <p:tgtEl>
                                          <p:spTgt spid="11274"/>
                                        </p:tgtEl>
                                        <p:attrNameLst>
                                          <p:attrName>ppt_x</p:attrName>
                                        </p:attrNameLst>
                                      </p:cBhvr>
                                      <p:tavLst>
                                        <p:tav tm="0">
                                          <p:val>
                                            <p:strVal val="#ppt_x"/>
                                          </p:val>
                                        </p:tav>
                                        <p:tav tm="100000">
                                          <p:val>
                                            <p:strVal val="#ppt_x"/>
                                          </p:val>
                                        </p:tav>
                                      </p:tavLst>
                                    </p:anim>
                                    <p:anim calcmode="lin" valueType="num">
                                      <p:cBhvr additive="base">
                                        <p:cTn id="19" dur="500" fill="hold"/>
                                        <p:tgtEl>
                                          <p:spTgt spid="11274"/>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2" presetClass="exit" presetSubtype="4" fill="hold" nodeType="clickEffect">
                                  <p:stCondLst>
                                    <p:cond delay="0"/>
                                  </p:stCondLst>
                                  <p:childTnLst>
                                    <p:animEffect transition="out" filter="wipe(down)">
                                      <p:cBhvr>
                                        <p:cTn id="23" dur="500"/>
                                        <p:tgtEl>
                                          <p:spTgt spid="6"/>
                                        </p:tgtEl>
                                      </p:cBhvr>
                                    </p:animEffect>
                                    <p:set>
                                      <p:cBhvr>
                                        <p:cTn id="24" dur="1" fill="hold">
                                          <p:stCondLst>
                                            <p:cond delay="499"/>
                                          </p:stCondLst>
                                        </p:cTn>
                                        <p:tgtEl>
                                          <p:spTgt spid="6"/>
                                        </p:tgtEl>
                                        <p:attrNameLst>
                                          <p:attrName>style.visibility</p:attrName>
                                        </p:attrNameLst>
                                      </p:cBhvr>
                                      <p:to>
                                        <p:strVal val="hidden"/>
                                      </p:to>
                                    </p:set>
                                  </p:childTnLst>
                                </p:cTn>
                              </p:par>
                              <p:par>
                                <p:cTn id="25" presetID="22" presetClass="exit" presetSubtype="4" fill="hold" grpId="1" nodeType="withEffect">
                                  <p:stCondLst>
                                    <p:cond delay="0"/>
                                  </p:stCondLst>
                                  <p:childTnLst>
                                    <p:animEffect transition="out" filter="wipe(down)">
                                      <p:cBhvr>
                                        <p:cTn id="26" dur="500"/>
                                        <p:tgtEl>
                                          <p:spTgt spid="7"/>
                                        </p:tgtEl>
                                      </p:cBhvr>
                                    </p:animEffect>
                                    <p:set>
                                      <p:cBhvr>
                                        <p:cTn id="27" dur="1" fill="hold">
                                          <p:stCondLst>
                                            <p:cond delay="499"/>
                                          </p:stCondLst>
                                        </p:cTn>
                                        <p:tgtEl>
                                          <p:spTgt spid="7"/>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fade">
                                      <p:cBhvr>
                                        <p:cTn id="32" dur="500"/>
                                        <p:tgtEl>
                                          <p:spTgt spid="9"/>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10"/>
                                        </p:tgtEl>
                                        <p:attrNameLst>
                                          <p:attrName>style.visibility</p:attrName>
                                        </p:attrNameLst>
                                      </p:cBhvr>
                                      <p:to>
                                        <p:strVal val="visible"/>
                                      </p:to>
                                    </p:set>
                                    <p:animEffect transition="in" filter="fade">
                                      <p:cBhvr>
                                        <p:cTn id="35"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7" grpId="0" animBg="1"/>
      <p:bldP spid="7" grpId="1" animBg="1"/>
      <p:bldP spid="10"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Chỗ dành sẵn cho Nội dung 2">
            <a:extLst>
              <a:ext uri="{FF2B5EF4-FFF2-40B4-BE49-F238E27FC236}">
                <a16:creationId xmlns:a16="http://schemas.microsoft.com/office/drawing/2014/main" id="{B3A37219-180D-026C-95D1-623DCA5DDFFE}"/>
              </a:ext>
            </a:extLst>
          </p:cNvPr>
          <p:cNvSpPr>
            <a:spLocks noGrp="1"/>
          </p:cNvSpPr>
          <p:nvPr>
            <p:ph idx="1"/>
          </p:nvPr>
        </p:nvSpPr>
        <p:spPr>
          <a:xfrm>
            <a:off x="1295400" y="647700"/>
            <a:ext cx="9601200" cy="1543050"/>
          </a:xfrm>
        </p:spPr>
        <p:txBody>
          <a:bodyPr>
            <a:noAutofit/>
          </a:bodyPr>
          <a:lstStyle/>
          <a:p>
            <a:pPr marL="0" indent="0">
              <a:buNone/>
            </a:pPr>
            <a:r>
              <a:rPr lang="vi-VN" sz="2400" dirty="0">
                <a:solidFill>
                  <a:schemeClr val="accent2"/>
                </a:solidFill>
                <a:latin typeface="Times New Roman" panose="02020603050405020304" pitchFamily="18" charset="0"/>
                <a:cs typeface="Times New Roman" panose="02020603050405020304" pitchFamily="18" charset="0"/>
              </a:rPr>
              <a:t>Giải thích:</a:t>
            </a:r>
          </a:p>
          <a:p>
            <a:r>
              <a:rPr lang="vi-VN" sz="2400" dirty="0">
                <a:solidFill>
                  <a:schemeClr val="tx1"/>
                </a:solidFill>
                <a:latin typeface="Times New Roman" panose="02020603050405020304" pitchFamily="18" charset="0"/>
                <a:cs typeface="Times New Roman" panose="02020603050405020304" pitchFamily="18" charset="0"/>
              </a:rPr>
              <a:t>Các bội số của </a:t>
            </a:r>
            <a:r>
              <a:rPr lang="vi-VN" sz="2400" dirty="0" err="1">
                <a:solidFill>
                  <a:schemeClr val="tx1"/>
                </a:solidFill>
                <a:latin typeface="Times New Roman" panose="02020603050405020304" pitchFamily="18" charset="0"/>
                <a:cs typeface="Times New Roman" panose="02020603050405020304" pitchFamily="18" charset="0"/>
              </a:rPr>
              <a:t>byte</a:t>
            </a:r>
            <a:r>
              <a:rPr lang="vi-VN" sz="2400" dirty="0">
                <a:solidFill>
                  <a:schemeClr val="tx1"/>
                </a:solidFill>
                <a:latin typeface="Times New Roman" panose="02020603050405020304" pitchFamily="18" charset="0"/>
                <a:cs typeface="Times New Roman" panose="02020603050405020304" pitchFamily="18" charset="0"/>
              </a:rPr>
              <a:t> dùng để đo lượng dữ liệu được tạo ra bằng cách nhân thêm 2</a:t>
            </a:r>
            <a:r>
              <a:rPr lang="vi-VN" sz="2400" baseline="30000" dirty="0">
                <a:solidFill>
                  <a:schemeClr val="tx1"/>
                </a:solidFill>
                <a:latin typeface="Times New Roman" panose="02020603050405020304" pitchFamily="18" charset="0"/>
                <a:cs typeface="Times New Roman" panose="02020603050405020304" pitchFamily="18" charset="0"/>
              </a:rPr>
              <a:t>10 </a:t>
            </a:r>
            <a:r>
              <a:rPr lang="vi-VN" sz="2400" dirty="0">
                <a:solidFill>
                  <a:schemeClr val="tx1"/>
                </a:solidFill>
                <a:latin typeface="Times New Roman" panose="02020603050405020304" pitchFamily="18" charset="0"/>
                <a:cs typeface="Times New Roman" panose="02020603050405020304" pitchFamily="18" charset="0"/>
              </a:rPr>
              <a:t>( bằng 1024 ) lần. Để dễ hình dung có thể xấp xỉ là nhân với 1000 lần.</a:t>
            </a:r>
          </a:p>
        </p:txBody>
      </p:sp>
      <p:graphicFrame>
        <p:nvGraphicFramePr>
          <p:cNvPr id="4" name="Bảng 3">
            <a:extLst>
              <a:ext uri="{FF2B5EF4-FFF2-40B4-BE49-F238E27FC236}">
                <a16:creationId xmlns:a16="http://schemas.microsoft.com/office/drawing/2014/main" id="{C018F203-CDAC-D6A1-4B05-32A392BA7EE2}"/>
              </a:ext>
            </a:extLst>
          </p:cNvPr>
          <p:cNvGraphicFramePr>
            <a:graphicFrameLocks noGrp="1"/>
          </p:cNvGraphicFramePr>
          <p:nvPr>
            <p:extLst>
              <p:ext uri="{D42A27DB-BD31-4B8C-83A1-F6EECF244321}">
                <p14:modId xmlns:p14="http://schemas.microsoft.com/office/powerpoint/2010/main" val="2022769479"/>
              </p:ext>
            </p:extLst>
          </p:nvPr>
        </p:nvGraphicFramePr>
        <p:xfrm>
          <a:off x="1295400" y="3634316"/>
          <a:ext cx="10026651" cy="2286000"/>
        </p:xfrm>
        <a:graphic>
          <a:graphicData uri="http://schemas.openxmlformats.org/drawingml/2006/table">
            <a:tbl>
              <a:tblPr firstRow="1" bandRow="1">
                <a:tableStyleId>{5C22544A-7EE6-4342-B048-85BDC9FD1C3A}</a:tableStyleId>
              </a:tblPr>
              <a:tblGrid>
                <a:gridCol w="3342217">
                  <a:extLst>
                    <a:ext uri="{9D8B030D-6E8A-4147-A177-3AD203B41FA5}">
                      <a16:colId xmlns:a16="http://schemas.microsoft.com/office/drawing/2014/main" val="1631535803"/>
                    </a:ext>
                  </a:extLst>
                </a:gridCol>
                <a:gridCol w="3342217">
                  <a:extLst>
                    <a:ext uri="{9D8B030D-6E8A-4147-A177-3AD203B41FA5}">
                      <a16:colId xmlns:a16="http://schemas.microsoft.com/office/drawing/2014/main" val="3239324994"/>
                    </a:ext>
                  </a:extLst>
                </a:gridCol>
                <a:gridCol w="3342217">
                  <a:extLst>
                    <a:ext uri="{9D8B030D-6E8A-4147-A177-3AD203B41FA5}">
                      <a16:colId xmlns:a16="http://schemas.microsoft.com/office/drawing/2014/main" val="3460237442"/>
                    </a:ext>
                  </a:extLst>
                </a:gridCol>
              </a:tblGrid>
              <a:tr h="370840">
                <a:tc>
                  <a:txBody>
                    <a:bodyPr/>
                    <a:lstStyle/>
                    <a:p>
                      <a:pPr algn="ctr"/>
                      <a:r>
                        <a:rPr lang="vi-VN" sz="2400" dirty="0">
                          <a:latin typeface="Times New Roman" panose="02020603050405020304" pitchFamily="18" charset="0"/>
                          <a:cs typeface="Times New Roman" panose="02020603050405020304" pitchFamily="18" charset="0"/>
                        </a:rPr>
                        <a:t>Viết là</a:t>
                      </a:r>
                    </a:p>
                  </a:txBody>
                  <a:tcPr>
                    <a:solidFill>
                      <a:schemeClr val="accent2"/>
                    </a:solidFill>
                  </a:tcPr>
                </a:tc>
                <a:tc>
                  <a:txBody>
                    <a:bodyPr/>
                    <a:lstStyle/>
                    <a:p>
                      <a:pPr algn="ctr"/>
                      <a:r>
                        <a:rPr lang="vi-VN" sz="2400" dirty="0">
                          <a:latin typeface="Times New Roman" panose="02020603050405020304" pitchFamily="18" charset="0"/>
                          <a:cs typeface="Times New Roman" panose="02020603050405020304" pitchFamily="18" charset="0"/>
                        </a:rPr>
                        <a:t>Đọc là</a:t>
                      </a:r>
                    </a:p>
                  </a:txBody>
                  <a:tcPr>
                    <a:solidFill>
                      <a:schemeClr val="accent2"/>
                    </a:solidFill>
                  </a:tcPr>
                </a:tc>
                <a:tc>
                  <a:txBody>
                    <a:bodyPr/>
                    <a:lstStyle/>
                    <a:p>
                      <a:pPr algn="ctr"/>
                      <a:r>
                        <a:rPr lang="vi-VN" sz="2400" dirty="0">
                          <a:latin typeface="Times New Roman" panose="02020603050405020304" pitchFamily="18" charset="0"/>
                          <a:cs typeface="Times New Roman" panose="02020603050405020304" pitchFamily="18" charset="0"/>
                        </a:rPr>
                        <a:t>Xấp xỉ</a:t>
                      </a:r>
                    </a:p>
                  </a:txBody>
                  <a:tcPr>
                    <a:solidFill>
                      <a:schemeClr val="accent2"/>
                    </a:solidFill>
                  </a:tcPr>
                </a:tc>
                <a:extLst>
                  <a:ext uri="{0D108BD9-81ED-4DB2-BD59-A6C34878D82A}">
                    <a16:rowId xmlns:a16="http://schemas.microsoft.com/office/drawing/2014/main" val="1017242522"/>
                  </a:ext>
                </a:extLst>
              </a:tr>
              <a:tr h="370840">
                <a:tc>
                  <a:txBody>
                    <a:bodyPr/>
                    <a:lstStyle/>
                    <a:p>
                      <a:r>
                        <a:rPr lang="vi-VN" sz="2400" dirty="0">
                          <a:latin typeface="Times New Roman" panose="02020603050405020304" pitchFamily="18" charset="0"/>
                          <a:cs typeface="Times New Roman" panose="02020603050405020304" pitchFamily="18" charset="0"/>
                        </a:rPr>
                        <a:t>1 KB ( </a:t>
                      </a:r>
                      <a:r>
                        <a:rPr lang="vi-VN" sz="2400" dirty="0" err="1">
                          <a:latin typeface="Times New Roman" panose="02020603050405020304" pitchFamily="18" charset="0"/>
                          <a:cs typeface="Times New Roman" panose="02020603050405020304" pitchFamily="18" charset="0"/>
                        </a:rPr>
                        <a:t>Kilobyte</a:t>
                      </a:r>
                      <a:r>
                        <a:rPr lang="vi-VN" sz="2400" dirty="0">
                          <a:latin typeface="Times New Roman" panose="02020603050405020304" pitchFamily="18" charset="0"/>
                          <a:cs typeface="Times New Roman" panose="02020603050405020304" pitchFamily="18" charset="0"/>
                        </a:rPr>
                        <a:t> )</a:t>
                      </a:r>
                    </a:p>
                  </a:txBody>
                  <a:tcPr/>
                </a:tc>
                <a:tc>
                  <a:txBody>
                    <a:bodyPr/>
                    <a:lstStyle/>
                    <a:p>
                      <a:r>
                        <a:rPr lang="vi-VN" sz="2400" dirty="0">
                          <a:latin typeface="Times New Roman" panose="02020603050405020304" pitchFamily="18" charset="0"/>
                          <a:cs typeface="Times New Roman" panose="02020603050405020304" pitchFamily="18" charset="0"/>
                        </a:rPr>
                        <a:t>1 Ki-lô-bai</a:t>
                      </a:r>
                    </a:p>
                  </a:txBody>
                  <a:tcPr/>
                </a:tc>
                <a:tc>
                  <a:txBody>
                    <a:bodyPr/>
                    <a:lstStyle/>
                    <a:p>
                      <a:r>
                        <a:rPr lang="vi-VN" sz="2400" dirty="0">
                          <a:latin typeface="Times New Roman" panose="02020603050405020304" pitchFamily="18" charset="0"/>
                          <a:cs typeface="Times New Roman" panose="02020603050405020304" pitchFamily="18" charset="0"/>
                        </a:rPr>
                        <a:t>Một nghìn </a:t>
                      </a:r>
                      <a:r>
                        <a:rPr lang="vi-VN" sz="2400" dirty="0" err="1">
                          <a:latin typeface="Times New Roman" panose="02020603050405020304" pitchFamily="18" charset="0"/>
                          <a:cs typeface="Times New Roman" panose="02020603050405020304" pitchFamily="18" charset="0"/>
                        </a:rPr>
                        <a:t>byte</a:t>
                      </a:r>
                      <a:endParaRPr lang="vi-VN" sz="2400" dirty="0">
                        <a:latin typeface="Times New Roman" panose="02020603050405020304" pitchFamily="18" charset="0"/>
                        <a:cs typeface="Times New Roman" panose="02020603050405020304" pitchFamily="18" charset="0"/>
                      </a:endParaRPr>
                    </a:p>
                  </a:txBody>
                  <a:tcPr/>
                </a:tc>
                <a:extLst>
                  <a:ext uri="{0D108BD9-81ED-4DB2-BD59-A6C34878D82A}">
                    <a16:rowId xmlns:a16="http://schemas.microsoft.com/office/drawing/2014/main" val="1665506427"/>
                  </a:ext>
                </a:extLst>
              </a:tr>
              <a:tr h="0">
                <a:tc>
                  <a:txBody>
                    <a:bodyPr/>
                    <a:lstStyle/>
                    <a:p>
                      <a:r>
                        <a:rPr lang="vi-VN" sz="2400" dirty="0">
                          <a:latin typeface="Times New Roman" panose="02020603050405020304" pitchFamily="18" charset="0"/>
                          <a:cs typeface="Times New Roman" panose="02020603050405020304" pitchFamily="18" charset="0"/>
                        </a:rPr>
                        <a:t>1 MB ( </a:t>
                      </a:r>
                      <a:r>
                        <a:rPr lang="vi-VN" sz="2400" dirty="0" err="1">
                          <a:latin typeface="Times New Roman" panose="02020603050405020304" pitchFamily="18" charset="0"/>
                          <a:cs typeface="Times New Roman" panose="02020603050405020304" pitchFamily="18" charset="0"/>
                        </a:rPr>
                        <a:t>Megabyte</a:t>
                      </a:r>
                      <a:r>
                        <a:rPr lang="vi-VN" sz="2400" dirty="0">
                          <a:latin typeface="Times New Roman" panose="02020603050405020304" pitchFamily="18" charset="0"/>
                          <a:cs typeface="Times New Roman" panose="02020603050405020304" pitchFamily="18" charset="0"/>
                        </a:rPr>
                        <a:t> )</a:t>
                      </a:r>
                    </a:p>
                  </a:txBody>
                  <a:tcPr/>
                </a:tc>
                <a:tc>
                  <a:txBody>
                    <a:bodyPr/>
                    <a:lstStyle/>
                    <a:p>
                      <a:r>
                        <a:rPr lang="vi-VN" sz="2400" dirty="0">
                          <a:latin typeface="Times New Roman" panose="02020603050405020304" pitchFamily="18" charset="0"/>
                          <a:cs typeface="Times New Roman" panose="02020603050405020304" pitchFamily="18" charset="0"/>
                        </a:rPr>
                        <a:t>…………………………</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vi-VN" sz="2400" dirty="0">
                          <a:latin typeface="Times New Roman" panose="02020603050405020304" pitchFamily="18" charset="0"/>
                          <a:cs typeface="Times New Roman" panose="02020603050405020304" pitchFamily="18" charset="0"/>
                        </a:rPr>
                        <a:t>…………………………</a:t>
                      </a:r>
                    </a:p>
                  </a:txBody>
                  <a:tcPr/>
                </a:tc>
                <a:extLst>
                  <a:ext uri="{0D108BD9-81ED-4DB2-BD59-A6C34878D82A}">
                    <a16:rowId xmlns:a16="http://schemas.microsoft.com/office/drawing/2014/main" val="2881760442"/>
                  </a:ext>
                </a:extLst>
              </a:tr>
              <a:tr h="370840">
                <a:tc>
                  <a:txBody>
                    <a:bodyPr/>
                    <a:lstStyle/>
                    <a:p>
                      <a:r>
                        <a:rPr lang="vi-VN" sz="2400" dirty="0">
                          <a:latin typeface="Times New Roman" panose="02020603050405020304" pitchFamily="18" charset="0"/>
                          <a:cs typeface="Times New Roman" panose="02020603050405020304" pitchFamily="18" charset="0"/>
                        </a:rPr>
                        <a:t>1 GB ( </a:t>
                      </a:r>
                      <a:r>
                        <a:rPr lang="vi-VN" sz="2400" dirty="0" err="1">
                          <a:latin typeface="Times New Roman" panose="02020603050405020304" pitchFamily="18" charset="0"/>
                          <a:cs typeface="Times New Roman" panose="02020603050405020304" pitchFamily="18" charset="0"/>
                        </a:rPr>
                        <a:t>Gigabyte</a:t>
                      </a:r>
                      <a:r>
                        <a:rPr lang="vi-VN" sz="2400" dirty="0">
                          <a:latin typeface="Times New Roman" panose="02020603050405020304" pitchFamily="18" charset="0"/>
                          <a:cs typeface="Times New Roman" panose="02020603050405020304" pitchFamily="18" charset="0"/>
                        </a:rPr>
                        <a:t> )</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vi-VN" sz="2400" dirty="0">
                          <a:latin typeface="Times New Roman" panose="02020603050405020304" pitchFamily="18" charset="0"/>
                          <a:cs typeface="Times New Roman" panose="02020603050405020304" pitchFamily="18" charset="0"/>
                        </a:rPr>
                        <a:t>…………………………</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vi-VN" sz="2400" dirty="0">
                          <a:latin typeface="Times New Roman" panose="02020603050405020304" pitchFamily="18" charset="0"/>
                          <a:cs typeface="Times New Roman" panose="02020603050405020304" pitchFamily="18" charset="0"/>
                        </a:rPr>
                        <a:t>…………………………</a:t>
                      </a:r>
                    </a:p>
                  </a:txBody>
                  <a:tcPr/>
                </a:tc>
                <a:extLst>
                  <a:ext uri="{0D108BD9-81ED-4DB2-BD59-A6C34878D82A}">
                    <a16:rowId xmlns:a16="http://schemas.microsoft.com/office/drawing/2014/main" val="3556721357"/>
                  </a:ext>
                </a:extLst>
              </a:tr>
              <a:tr h="370840">
                <a:tc>
                  <a:txBody>
                    <a:bodyPr/>
                    <a:lstStyle/>
                    <a:p>
                      <a:r>
                        <a:rPr lang="vi-VN" sz="2400" dirty="0">
                          <a:latin typeface="Times New Roman" panose="02020603050405020304" pitchFamily="18" charset="0"/>
                          <a:cs typeface="Times New Roman" panose="02020603050405020304" pitchFamily="18" charset="0"/>
                        </a:rPr>
                        <a:t>1 TB ( </a:t>
                      </a:r>
                      <a:r>
                        <a:rPr lang="vi-VN" sz="2400" dirty="0" err="1">
                          <a:latin typeface="Times New Roman" panose="02020603050405020304" pitchFamily="18" charset="0"/>
                          <a:cs typeface="Times New Roman" panose="02020603050405020304" pitchFamily="18" charset="0"/>
                        </a:rPr>
                        <a:t>Terabyte</a:t>
                      </a:r>
                      <a:r>
                        <a:rPr lang="vi-VN" sz="2400" dirty="0">
                          <a:latin typeface="Times New Roman" panose="02020603050405020304" pitchFamily="18" charset="0"/>
                          <a:cs typeface="Times New Roman" panose="02020603050405020304" pitchFamily="18" charset="0"/>
                        </a:rPr>
                        <a:t> )</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vi-VN" sz="2400" dirty="0">
                          <a:latin typeface="Times New Roman" panose="02020603050405020304" pitchFamily="18" charset="0"/>
                          <a:cs typeface="Times New Roman" panose="02020603050405020304" pitchFamily="18" charset="0"/>
                        </a:rPr>
                        <a:t>…………………………</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vi-VN" sz="2400" dirty="0">
                          <a:latin typeface="Times New Roman" panose="02020603050405020304" pitchFamily="18" charset="0"/>
                          <a:cs typeface="Times New Roman" panose="02020603050405020304" pitchFamily="18" charset="0"/>
                        </a:rPr>
                        <a:t>…………………………</a:t>
                      </a:r>
                    </a:p>
                  </a:txBody>
                  <a:tcPr/>
                </a:tc>
                <a:extLst>
                  <a:ext uri="{0D108BD9-81ED-4DB2-BD59-A6C34878D82A}">
                    <a16:rowId xmlns:a16="http://schemas.microsoft.com/office/drawing/2014/main" val="3513713160"/>
                  </a:ext>
                </a:extLst>
              </a:tr>
            </a:tbl>
          </a:graphicData>
        </a:graphic>
      </p:graphicFrame>
      <p:sp>
        <p:nvSpPr>
          <p:cNvPr id="5" name="Hộp Văn bản 4">
            <a:extLst>
              <a:ext uri="{FF2B5EF4-FFF2-40B4-BE49-F238E27FC236}">
                <a16:creationId xmlns:a16="http://schemas.microsoft.com/office/drawing/2014/main" id="{AD787286-4F81-D99E-5294-6B19510EC60E}"/>
              </a:ext>
            </a:extLst>
          </p:cNvPr>
          <p:cNvSpPr txBox="1"/>
          <p:nvPr/>
        </p:nvSpPr>
        <p:spPr>
          <a:xfrm>
            <a:off x="1219200" y="2854352"/>
            <a:ext cx="7362913" cy="369332"/>
          </a:xfrm>
          <a:prstGeom prst="rect">
            <a:avLst/>
          </a:prstGeom>
          <a:noFill/>
        </p:spPr>
        <p:txBody>
          <a:bodyPr wrap="none" rtlCol="0">
            <a:spAutoFit/>
          </a:bodyPr>
          <a:lstStyle/>
          <a:p>
            <a:r>
              <a:rPr lang="vi-VN" i="1" u="sng" dirty="0">
                <a:solidFill>
                  <a:schemeClr val="accent2"/>
                </a:solidFill>
              </a:rPr>
              <a:t>Thảo luận nhóm ( 2 phút ) : </a:t>
            </a:r>
            <a:r>
              <a:rPr lang="vi-VN" dirty="0"/>
              <a:t>Hãy điền vào các chỗ còn trống sau đây :</a:t>
            </a:r>
          </a:p>
        </p:txBody>
      </p:sp>
      <p:sp>
        <p:nvSpPr>
          <p:cNvPr id="2" name="Hộp Văn bản 1">
            <a:extLst>
              <a:ext uri="{FF2B5EF4-FFF2-40B4-BE49-F238E27FC236}">
                <a16:creationId xmlns:a16="http://schemas.microsoft.com/office/drawing/2014/main" id="{796DDBE5-33C2-6442-7667-F0594F92B916}"/>
              </a:ext>
            </a:extLst>
          </p:cNvPr>
          <p:cNvSpPr txBox="1"/>
          <p:nvPr/>
        </p:nvSpPr>
        <p:spPr>
          <a:xfrm>
            <a:off x="4630080" y="4555257"/>
            <a:ext cx="1696298" cy="461665"/>
          </a:xfrm>
          <a:prstGeom prst="rect">
            <a:avLst/>
          </a:prstGeom>
          <a:noFill/>
        </p:spPr>
        <p:txBody>
          <a:bodyPr wrap="none" rtlCol="0">
            <a:spAutoFit/>
          </a:bodyPr>
          <a:lstStyle/>
          <a:p>
            <a:r>
              <a:rPr lang="vi-VN" sz="2400" dirty="0">
                <a:solidFill>
                  <a:srgbClr val="FF0000"/>
                </a:solidFill>
                <a:latin typeface="Times New Roman" panose="02020603050405020304" pitchFamily="18" charset="0"/>
                <a:cs typeface="Times New Roman" panose="02020603050405020304" pitchFamily="18" charset="0"/>
              </a:rPr>
              <a:t>1 Mê-ga-bai</a:t>
            </a:r>
          </a:p>
        </p:txBody>
      </p:sp>
      <p:sp>
        <p:nvSpPr>
          <p:cNvPr id="6" name="Hộp Văn bản 5">
            <a:extLst>
              <a:ext uri="{FF2B5EF4-FFF2-40B4-BE49-F238E27FC236}">
                <a16:creationId xmlns:a16="http://schemas.microsoft.com/office/drawing/2014/main" id="{D92A8C59-EF5B-335A-8EA6-88C2C2F62737}"/>
              </a:ext>
            </a:extLst>
          </p:cNvPr>
          <p:cNvSpPr txBox="1"/>
          <p:nvPr/>
        </p:nvSpPr>
        <p:spPr>
          <a:xfrm>
            <a:off x="4630080" y="5008148"/>
            <a:ext cx="1593706" cy="461665"/>
          </a:xfrm>
          <a:prstGeom prst="rect">
            <a:avLst/>
          </a:prstGeom>
          <a:noFill/>
        </p:spPr>
        <p:txBody>
          <a:bodyPr wrap="none" rtlCol="0">
            <a:spAutoFit/>
          </a:bodyPr>
          <a:lstStyle/>
          <a:p>
            <a:r>
              <a:rPr lang="vi-VN" sz="2400" dirty="0">
                <a:solidFill>
                  <a:srgbClr val="FF0000"/>
                </a:solidFill>
                <a:latin typeface="Times New Roman" panose="02020603050405020304" pitchFamily="18" charset="0"/>
                <a:cs typeface="Times New Roman" panose="02020603050405020304" pitchFamily="18" charset="0"/>
              </a:rPr>
              <a:t>1 Gi-ga-bai</a:t>
            </a:r>
          </a:p>
        </p:txBody>
      </p:sp>
      <p:sp>
        <p:nvSpPr>
          <p:cNvPr id="7" name="Hộp Văn bản 6">
            <a:extLst>
              <a:ext uri="{FF2B5EF4-FFF2-40B4-BE49-F238E27FC236}">
                <a16:creationId xmlns:a16="http://schemas.microsoft.com/office/drawing/2014/main" id="{77DA8740-2D7C-C08C-5E7B-B6F44C979360}"/>
              </a:ext>
            </a:extLst>
          </p:cNvPr>
          <p:cNvSpPr txBox="1"/>
          <p:nvPr/>
        </p:nvSpPr>
        <p:spPr>
          <a:xfrm>
            <a:off x="4630080" y="5453070"/>
            <a:ext cx="1552861" cy="461665"/>
          </a:xfrm>
          <a:prstGeom prst="rect">
            <a:avLst/>
          </a:prstGeom>
          <a:noFill/>
        </p:spPr>
        <p:txBody>
          <a:bodyPr wrap="none" rtlCol="0">
            <a:spAutoFit/>
          </a:bodyPr>
          <a:lstStyle/>
          <a:p>
            <a:r>
              <a:rPr lang="vi-VN" sz="2400" dirty="0">
                <a:solidFill>
                  <a:srgbClr val="FF0000"/>
                </a:solidFill>
                <a:latin typeface="Times New Roman" panose="02020603050405020304" pitchFamily="18" charset="0"/>
                <a:cs typeface="Times New Roman" panose="02020603050405020304" pitchFamily="18" charset="0"/>
              </a:rPr>
              <a:t>1 Tê-ra-bai</a:t>
            </a:r>
          </a:p>
        </p:txBody>
      </p:sp>
      <p:sp>
        <p:nvSpPr>
          <p:cNvPr id="8" name="Hộp Văn bản 7">
            <a:extLst>
              <a:ext uri="{FF2B5EF4-FFF2-40B4-BE49-F238E27FC236}">
                <a16:creationId xmlns:a16="http://schemas.microsoft.com/office/drawing/2014/main" id="{2078BF97-1BBE-428A-67AB-A6CF76DE6A60}"/>
              </a:ext>
            </a:extLst>
          </p:cNvPr>
          <p:cNvSpPr txBox="1"/>
          <p:nvPr/>
        </p:nvSpPr>
        <p:spPr>
          <a:xfrm>
            <a:off x="7976065" y="4545264"/>
            <a:ext cx="1943161" cy="461665"/>
          </a:xfrm>
          <a:prstGeom prst="rect">
            <a:avLst/>
          </a:prstGeom>
          <a:noFill/>
        </p:spPr>
        <p:txBody>
          <a:bodyPr wrap="none" rtlCol="0">
            <a:spAutoFit/>
          </a:bodyPr>
          <a:lstStyle/>
          <a:p>
            <a:r>
              <a:rPr lang="vi-VN" sz="2400" dirty="0">
                <a:solidFill>
                  <a:srgbClr val="FF0000"/>
                </a:solidFill>
                <a:latin typeface="Times New Roman" panose="02020603050405020304" pitchFamily="18" charset="0"/>
                <a:cs typeface="Times New Roman" panose="02020603050405020304" pitchFamily="18" charset="0"/>
              </a:rPr>
              <a:t>Một triệu </a:t>
            </a:r>
            <a:r>
              <a:rPr lang="vi-VN" sz="2400" dirty="0" err="1">
                <a:solidFill>
                  <a:srgbClr val="FF0000"/>
                </a:solidFill>
                <a:latin typeface="Times New Roman" panose="02020603050405020304" pitchFamily="18" charset="0"/>
                <a:cs typeface="Times New Roman" panose="02020603050405020304" pitchFamily="18" charset="0"/>
              </a:rPr>
              <a:t>byte</a:t>
            </a:r>
            <a:endParaRPr lang="vi-VN" sz="2400" dirty="0">
              <a:solidFill>
                <a:srgbClr val="FF0000"/>
              </a:solidFill>
              <a:latin typeface="Times New Roman" panose="02020603050405020304" pitchFamily="18" charset="0"/>
              <a:cs typeface="Times New Roman" panose="02020603050405020304" pitchFamily="18" charset="0"/>
            </a:endParaRPr>
          </a:p>
        </p:txBody>
      </p:sp>
      <p:sp>
        <p:nvSpPr>
          <p:cNvPr id="9" name="Hộp Văn bản 8">
            <a:extLst>
              <a:ext uri="{FF2B5EF4-FFF2-40B4-BE49-F238E27FC236}">
                <a16:creationId xmlns:a16="http://schemas.microsoft.com/office/drawing/2014/main" id="{DAE31CFD-775C-E205-6DB6-D5FA685B0971}"/>
              </a:ext>
            </a:extLst>
          </p:cNvPr>
          <p:cNvSpPr txBox="1"/>
          <p:nvPr/>
        </p:nvSpPr>
        <p:spPr>
          <a:xfrm>
            <a:off x="7976065" y="4990137"/>
            <a:ext cx="1550424" cy="461665"/>
          </a:xfrm>
          <a:prstGeom prst="rect">
            <a:avLst/>
          </a:prstGeom>
          <a:noFill/>
        </p:spPr>
        <p:txBody>
          <a:bodyPr wrap="none" rtlCol="0">
            <a:spAutoFit/>
          </a:bodyPr>
          <a:lstStyle/>
          <a:p>
            <a:r>
              <a:rPr lang="vi-VN" sz="2400" dirty="0">
                <a:solidFill>
                  <a:srgbClr val="FF0000"/>
                </a:solidFill>
                <a:latin typeface="Times New Roman" panose="02020603050405020304" pitchFamily="18" charset="0"/>
                <a:cs typeface="Times New Roman" panose="02020603050405020304" pitchFamily="18" charset="0"/>
              </a:rPr>
              <a:t>Một tỉ </a:t>
            </a:r>
            <a:r>
              <a:rPr lang="vi-VN" sz="2400" dirty="0" err="1">
                <a:solidFill>
                  <a:srgbClr val="FF0000"/>
                </a:solidFill>
                <a:latin typeface="Times New Roman" panose="02020603050405020304" pitchFamily="18" charset="0"/>
                <a:cs typeface="Times New Roman" panose="02020603050405020304" pitchFamily="18" charset="0"/>
              </a:rPr>
              <a:t>byte</a:t>
            </a:r>
            <a:endParaRPr lang="vi-VN" sz="2400" dirty="0">
              <a:solidFill>
                <a:srgbClr val="FF0000"/>
              </a:solidFill>
              <a:latin typeface="Times New Roman" panose="02020603050405020304" pitchFamily="18" charset="0"/>
              <a:cs typeface="Times New Roman" panose="02020603050405020304" pitchFamily="18" charset="0"/>
            </a:endParaRPr>
          </a:p>
        </p:txBody>
      </p:sp>
      <p:sp>
        <p:nvSpPr>
          <p:cNvPr id="10" name="Hộp Văn bản 9">
            <a:extLst>
              <a:ext uri="{FF2B5EF4-FFF2-40B4-BE49-F238E27FC236}">
                <a16:creationId xmlns:a16="http://schemas.microsoft.com/office/drawing/2014/main" id="{3430BD16-2E95-7CB3-53D9-E8DE12C46B27}"/>
              </a:ext>
            </a:extLst>
          </p:cNvPr>
          <p:cNvSpPr txBox="1"/>
          <p:nvPr/>
        </p:nvSpPr>
        <p:spPr>
          <a:xfrm>
            <a:off x="7976065" y="5453070"/>
            <a:ext cx="2327881" cy="461665"/>
          </a:xfrm>
          <a:prstGeom prst="rect">
            <a:avLst/>
          </a:prstGeom>
          <a:noFill/>
        </p:spPr>
        <p:txBody>
          <a:bodyPr wrap="none" rtlCol="0">
            <a:spAutoFit/>
          </a:bodyPr>
          <a:lstStyle/>
          <a:p>
            <a:r>
              <a:rPr lang="vi-VN" sz="2400" dirty="0">
                <a:solidFill>
                  <a:srgbClr val="FF0000"/>
                </a:solidFill>
                <a:latin typeface="Times New Roman" panose="02020603050405020304" pitchFamily="18" charset="0"/>
                <a:cs typeface="Times New Roman" panose="02020603050405020304" pitchFamily="18" charset="0"/>
              </a:rPr>
              <a:t>Một nghìn tỉ </a:t>
            </a:r>
            <a:r>
              <a:rPr lang="vi-VN" sz="2400" dirty="0" err="1">
                <a:solidFill>
                  <a:srgbClr val="FF0000"/>
                </a:solidFill>
                <a:latin typeface="Times New Roman" panose="02020603050405020304" pitchFamily="18" charset="0"/>
                <a:cs typeface="Times New Roman" panose="02020603050405020304" pitchFamily="18" charset="0"/>
              </a:rPr>
              <a:t>byte</a:t>
            </a:r>
            <a:endParaRPr lang="vi-VN" sz="2400" dirty="0">
              <a:solidFill>
                <a:srgbClr val="FF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971354612"/>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 calcmode="lin" valueType="num">
                                      <p:cBhvr additive="base">
                                        <p:cTn id="7"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3">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anim calcmode="lin" valueType="num">
                                      <p:cBhvr additive="base">
                                        <p:cTn id="11"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3">
                                            <p:txEl>
                                              <p:pRg st="1" end="1"/>
                                            </p:txEl>
                                          </p:spTgt>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500" fill="hold"/>
                                        <p:tgtEl>
                                          <p:spTgt spid="5"/>
                                        </p:tgtEl>
                                        <p:attrNameLst>
                                          <p:attrName>ppt_x</p:attrName>
                                        </p:attrNameLst>
                                      </p:cBhvr>
                                      <p:tavLst>
                                        <p:tav tm="0">
                                          <p:val>
                                            <p:strVal val="#ppt_x"/>
                                          </p:val>
                                        </p:tav>
                                        <p:tav tm="100000">
                                          <p:val>
                                            <p:strVal val="#ppt_x"/>
                                          </p:val>
                                        </p:tav>
                                      </p:tavLst>
                                    </p:anim>
                                    <p:anim calcmode="lin" valueType="num">
                                      <p:cBhvr additive="base">
                                        <p:cTn id="16" dur="500" fill="hold"/>
                                        <p:tgtEl>
                                          <p:spTgt spid="5"/>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fill="hold"/>
                                        <p:tgtEl>
                                          <p:spTgt spid="4"/>
                                        </p:tgtEl>
                                        <p:attrNameLst>
                                          <p:attrName>ppt_x</p:attrName>
                                        </p:attrNameLst>
                                      </p:cBhvr>
                                      <p:tavLst>
                                        <p:tav tm="0">
                                          <p:val>
                                            <p:strVal val="#ppt_x"/>
                                          </p:val>
                                        </p:tav>
                                        <p:tav tm="100000">
                                          <p:val>
                                            <p:strVal val="#ppt_x"/>
                                          </p:val>
                                        </p:tav>
                                      </p:tavLst>
                                    </p:anim>
                                    <p:anim calcmode="lin" valueType="num">
                                      <p:cBhvr additive="base">
                                        <p:cTn id="2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2"/>
                                        </p:tgtEl>
                                        <p:attrNameLst>
                                          <p:attrName>style.visibility</p:attrName>
                                        </p:attrNameLst>
                                      </p:cBhvr>
                                      <p:to>
                                        <p:strVal val="visible"/>
                                      </p:to>
                                    </p:set>
                                    <p:anim calcmode="lin" valueType="num">
                                      <p:cBhvr additive="base">
                                        <p:cTn id="25" dur="500" fill="hold"/>
                                        <p:tgtEl>
                                          <p:spTgt spid="2"/>
                                        </p:tgtEl>
                                        <p:attrNameLst>
                                          <p:attrName>ppt_x</p:attrName>
                                        </p:attrNameLst>
                                      </p:cBhvr>
                                      <p:tavLst>
                                        <p:tav tm="0">
                                          <p:val>
                                            <p:strVal val="#ppt_x"/>
                                          </p:val>
                                        </p:tav>
                                        <p:tav tm="100000">
                                          <p:val>
                                            <p:strVal val="#ppt_x"/>
                                          </p:val>
                                        </p:tav>
                                      </p:tavLst>
                                    </p:anim>
                                    <p:anim calcmode="lin" valueType="num">
                                      <p:cBhvr additive="base">
                                        <p:cTn id="26"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cBhvr additive="base">
                                        <p:cTn id="31" dur="500" fill="hold"/>
                                        <p:tgtEl>
                                          <p:spTgt spid="8"/>
                                        </p:tgtEl>
                                        <p:attrNameLst>
                                          <p:attrName>ppt_x</p:attrName>
                                        </p:attrNameLst>
                                      </p:cBhvr>
                                      <p:tavLst>
                                        <p:tav tm="0">
                                          <p:val>
                                            <p:strVal val="#ppt_x"/>
                                          </p:val>
                                        </p:tav>
                                        <p:tav tm="100000">
                                          <p:val>
                                            <p:strVal val="#ppt_x"/>
                                          </p:val>
                                        </p:tav>
                                      </p:tavLst>
                                    </p:anim>
                                    <p:anim calcmode="lin" valueType="num">
                                      <p:cBhvr additive="base">
                                        <p:cTn id="32"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6"/>
                                        </p:tgtEl>
                                        <p:attrNameLst>
                                          <p:attrName>style.visibility</p:attrName>
                                        </p:attrNameLst>
                                      </p:cBhvr>
                                      <p:to>
                                        <p:strVal val="visible"/>
                                      </p:to>
                                    </p:set>
                                    <p:anim calcmode="lin" valueType="num">
                                      <p:cBhvr additive="base">
                                        <p:cTn id="37" dur="500" fill="hold"/>
                                        <p:tgtEl>
                                          <p:spTgt spid="6"/>
                                        </p:tgtEl>
                                        <p:attrNameLst>
                                          <p:attrName>ppt_x</p:attrName>
                                        </p:attrNameLst>
                                      </p:cBhvr>
                                      <p:tavLst>
                                        <p:tav tm="0">
                                          <p:val>
                                            <p:strVal val="#ppt_x"/>
                                          </p:val>
                                        </p:tav>
                                        <p:tav tm="100000">
                                          <p:val>
                                            <p:strVal val="#ppt_x"/>
                                          </p:val>
                                        </p:tav>
                                      </p:tavLst>
                                    </p:anim>
                                    <p:anim calcmode="lin" valueType="num">
                                      <p:cBhvr additive="base">
                                        <p:cTn id="3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9"/>
                                        </p:tgtEl>
                                        <p:attrNameLst>
                                          <p:attrName>style.visibility</p:attrName>
                                        </p:attrNameLst>
                                      </p:cBhvr>
                                      <p:to>
                                        <p:strVal val="visible"/>
                                      </p:to>
                                    </p:set>
                                    <p:anim calcmode="lin" valueType="num">
                                      <p:cBhvr additive="base">
                                        <p:cTn id="43" dur="500" fill="hold"/>
                                        <p:tgtEl>
                                          <p:spTgt spid="9"/>
                                        </p:tgtEl>
                                        <p:attrNameLst>
                                          <p:attrName>ppt_x</p:attrName>
                                        </p:attrNameLst>
                                      </p:cBhvr>
                                      <p:tavLst>
                                        <p:tav tm="0">
                                          <p:val>
                                            <p:strVal val="#ppt_x"/>
                                          </p:val>
                                        </p:tav>
                                        <p:tav tm="100000">
                                          <p:val>
                                            <p:strVal val="#ppt_x"/>
                                          </p:val>
                                        </p:tav>
                                      </p:tavLst>
                                    </p:anim>
                                    <p:anim calcmode="lin" valueType="num">
                                      <p:cBhvr additive="base">
                                        <p:cTn id="44"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7"/>
                                        </p:tgtEl>
                                        <p:attrNameLst>
                                          <p:attrName>style.visibility</p:attrName>
                                        </p:attrNameLst>
                                      </p:cBhvr>
                                      <p:to>
                                        <p:strVal val="visible"/>
                                      </p:to>
                                    </p:set>
                                    <p:anim calcmode="lin" valueType="num">
                                      <p:cBhvr additive="base">
                                        <p:cTn id="49" dur="500" fill="hold"/>
                                        <p:tgtEl>
                                          <p:spTgt spid="7"/>
                                        </p:tgtEl>
                                        <p:attrNameLst>
                                          <p:attrName>ppt_x</p:attrName>
                                        </p:attrNameLst>
                                      </p:cBhvr>
                                      <p:tavLst>
                                        <p:tav tm="0">
                                          <p:val>
                                            <p:strVal val="#ppt_x"/>
                                          </p:val>
                                        </p:tav>
                                        <p:tav tm="100000">
                                          <p:val>
                                            <p:strVal val="#ppt_x"/>
                                          </p:val>
                                        </p:tav>
                                      </p:tavLst>
                                    </p:anim>
                                    <p:anim calcmode="lin" valueType="num">
                                      <p:cBhvr additive="base">
                                        <p:cTn id="50"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10"/>
                                        </p:tgtEl>
                                        <p:attrNameLst>
                                          <p:attrName>style.visibility</p:attrName>
                                        </p:attrNameLst>
                                      </p:cBhvr>
                                      <p:to>
                                        <p:strVal val="visible"/>
                                      </p:to>
                                    </p:set>
                                    <p:anim calcmode="lin" valueType="num">
                                      <p:cBhvr additive="base">
                                        <p:cTn id="55" dur="500" fill="hold"/>
                                        <p:tgtEl>
                                          <p:spTgt spid="10"/>
                                        </p:tgtEl>
                                        <p:attrNameLst>
                                          <p:attrName>ppt_x</p:attrName>
                                        </p:attrNameLst>
                                      </p:cBhvr>
                                      <p:tavLst>
                                        <p:tav tm="0">
                                          <p:val>
                                            <p:strVal val="#ppt_x"/>
                                          </p:val>
                                        </p:tav>
                                        <p:tav tm="100000">
                                          <p:val>
                                            <p:strVal val="#ppt_x"/>
                                          </p:val>
                                        </p:tav>
                                      </p:tavLst>
                                    </p:anim>
                                    <p:anim calcmode="lin" valueType="num">
                                      <p:cBhvr additive="base">
                                        <p:cTn id="56"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P spid="5" grpId="0"/>
      <p:bldP spid="2" grpId="0"/>
      <p:bldP spid="6" grpId="0"/>
      <p:bldP spid="7" grpId="0"/>
      <p:bldP spid="8" grpId="0"/>
      <p:bldP spid="9" grpId="0"/>
      <p:bldP spid="10" grpId="0"/>
    </p:bldLst>
  </p:timing>
</p:sld>
</file>

<file path=ppt/slides/slide1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êu đề 1">
            <a:extLst>
              <a:ext uri="{FF2B5EF4-FFF2-40B4-BE49-F238E27FC236}">
                <a16:creationId xmlns:a16="http://schemas.microsoft.com/office/drawing/2014/main" id="{330C0DDE-51D4-6925-2787-083EA91422FD}"/>
              </a:ext>
            </a:extLst>
          </p:cNvPr>
          <p:cNvSpPr>
            <a:spLocks noGrp="1"/>
          </p:cNvSpPr>
          <p:nvPr>
            <p:ph type="title"/>
          </p:nvPr>
        </p:nvSpPr>
        <p:spPr>
          <a:xfrm>
            <a:off x="1295400" y="552034"/>
            <a:ext cx="9601200" cy="819566"/>
          </a:xfrm>
          <a:solidFill>
            <a:schemeClr val="accent2">
              <a:lumMod val="20000"/>
              <a:lumOff val="80000"/>
            </a:schemeClr>
          </a:solidFill>
          <a:ln w="25400">
            <a:solidFill>
              <a:schemeClr val="accent1">
                <a:shade val="15000"/>
              </a:schemeClr>
            </a:solidFill>
            <a:prstDash val="sysDash"/>
          </a:ln>
        </p:spPr>
        <p:txBody>
          <a:bodyPr>
            <a:normAutofit/>
          </a:bodyPr>
          <a:lstStyle/>
          <a:p>
            <a:pPr algn="ctr"/>
            <a:r>
              <a:rPr lang="vi-VN" sz="2400" dirty="0">
                <a:latin typeface="Times New Roman" panose="02020603050405020304" pitchFamily="18" charset="0"/>
                <a:cs typeface="Times New Roman" panose="02020603050405020304" pitchFamily="18" charset="0"/>
              </a:rPr>
              <a:t>Em hãy quan sát hình, ghi nhận dung lượng lưu trữ của từng thiết bị và đổi ra đến đơn vị cuối cùng bằng bao nhiêu </a:t>
            </a:r>
            <a:r>
              <a:rPr lang="vi-VN" sz="2400" dirty="0" err="1">
                <a:latin typeface="Times New Roman" panose="02020603050405020304" pitchFamily="18" charset="0"/>
                <a:cs typeface="Times New Roman" panose="02020603050405020304" pitchFamily="18" charset="0"/>
              </a:rPr>
              <a:t>byte</a:t>
            </a:r>
            <a:r>
              <a:rPr lang="vi-VN" sz="2400" dirty="0">
                <a:latin typeface="Times New Roman" panose="02020603050405020304" pitchFamily="18" charset="0"/>
                <a:cs typeface="Times New Roman" panose="02020603050405020304" pitchFamily="18" charset="0"/>
              </a:rPr>
              <a:t>?</a:t>
            </a:r>
          </a:p>
        </p:txBody>
      </p:sp>
      <p:pic>
        <p:nvPicPr>
          <p:cNvPr id="32770" name="Picture 2" descr="Description: Screen Clipping">
            <a:extLst>
              <a:ext uri="{FF2B5EF4-FFF2-40B4-BE49-F238E27FC236}">
                <a16:creationId xmlns:a16="http://schemas.microsoft.com/office/drawing/2014/main" id="{A461421B-39C0-D76A-6E1D-DBF599971D5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09724" y="1514774"/>
            <a:ext cx="9286876" cy="4925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4" name="Hộp Văn bản 3">
            <a:extLst>
              <a:ext uri="{FF2B5EF4-FFF2-40B4-BE49-F238E27FC236}">
                <a16:creationId xmlns:a16="http://schemas.microsoft.com/office/drawing/2014/main" id="{D4CAC2F6-22DF-90E2-6280-12E56C7B4C36}"/>
              </a:ext>
            </a:extLst>
          </p:cNvPr>
          <p:cNvSpPr txBox="1"/>
          <p:nvPr/>
        </p:nvSpPr>
        <p:spPr>
          <a:xfrm>
            <a:off x="1885949" y="3238500"/>
            <a:ext cx="8582026" cy="2241960"/>
          </a:xfrm>
          <a:prstGeom prst="rect">
            <a:avLst/>
          </a:prstGeom>
          <a:solidFill>
            <a:schemeClr val="accent2">
              <a:lumMod val="20000"/>
              <a:lumOff val="80000"/>
            </a:schemeClr>
          </a:solidFill>
        </p:spPr>
        <p:txBody>
          <a:bodyPr wrap="square" rtlCol="0">
            <a:spAutoFit/>
          </a:bodyPr>
          <a:lstStyle/>
          <a:p>
            <a:pPr marL="342900" indent="-342900">
              <a:lnSpc>
                <a:spcPct val="150000"/>
              </a:lnSpc>
              <a:buAutoNum type="arabicPeriod"/>
            </a:pPr>
            <a:r>
              <a:rPr lang="vi-VN" sz="2400" dirty="0">
                <a:latin typeface="Times New Roman" panose="02020603050405020304" pitchFamily="18" charset="0"/>
                <a:cs typeface="Times New Roman" panose="02020603050405020304" pitchFamily="18" charset="0"/>
              </a:rPr>
              <a:t>Ổ cứng			500GB = ………………………………………</a:t>
            </a:r>
          </a:p>
          <a:p>
            <a:pPr marL="342900" indent="-342900">
              <a:lnSpc>
                <a:spcPct val="150000"/>
              </a:lnSpc>
              <a:buAutoNum type="arabicPeriod"/>
            </a:pPr>
            <a:r>
              <a:rPr lang="vi-VN" sz="2400" dirty="0">
                <a:latin typeface="Times New Roman" panose="02020603050405020304" pitchFamily="18" charset="0"/>
                <a:cs typeface="Times New Roman" panose="02020603050405020304" pitchFamily="18" charset="0"/>
              </a:rPr>
              <a:t>Đĩa CD			700MB = ………………………………………</a:t>
            </a:r>
          </a:p>
          <a:p>
            <a:pPr marL="342900" indent="-342900">
              <a:lnSpc>
                <a:spcPct val="150000"/>
              </a:lnSpc>
              <a:buAutoNum type="arabicPeriod"/>
            </a:pPr>
            <a:r>
              <a:rPr lang="vi-VN" sz="2400" dirty="0">
                <a:latin typeface="Times New Roman" panose="02020603050405020304" pitchFamily="18" charset="0"/>
                <a:cs typeface="Times New Roman" panose="02020603050405020304" pitchFamily="18" charset="0"/>
              </a:rPr>
              <a:t>USB			8GB     = ………………………………………</a:t>
            </a:r>
          </a:p>
          <a:p>
            <a:pPr marL="342900" indent="-342900">
              <a:lnSpc>
                <a:spcPct val="150000"/>
              </a:lnSpc>
              <a:buAutoNum type="arabicPeriod"/>
            </a:pPr>
            <a:r>
              <a:rPr lang="vi-VN" sz="2400" dirty="0">
                <a:latin typeface="Times New Roman" panose="02020603050405020304" pitchFamily="18" charset="0"/>
                <a:cs typeface="Times New Roman" panose="02020603050405020304" pitchFamily="18" charset="0"/>
              </a:rPr>
              <a:t>RAM			512MB = ………………………………………</a:t>
            </a:r>
          </a:p>
        </p:txBody>
      </p:sp>
      <p:sp>
        <p:nvSpPr>
          <p:cNvPr id="3" name="Hộp Văn bản 2">
            <a:extLst>
              <a:ext uri="{FF2B5EF4-FFF2-40B4-BE49-F238E27FC236}">
                <a16:creationId xmlns:a16="http://schemas.microsoft.com/office/drawing/2014/main" id="{B64BC013-D2DF-A371-377E-3DEB7DD44AE5}"/>
              </a:ext>
            </a:extLst>
          </p:cNvPr>
          <p:cNvSpPr txBox="1"/>
          <p:nvPr/>
        </p:nvSpPr>
        <p:spPr>
          <a:xfrm>
            <a:off x="5480472" y="3311673"/>
            <a:ext cx="2544286" cy="461665"/>
          </a:xfrm>
          <a:prstGeom prst="rect">
            <a:avLst/>
          </a:prstGeom>
          <a:noFill/>
        </p:spPr>
        <p:txBody>
          <a:bodyPr wrap="none" rtlCol="0">
            <a:spAutoFit/>
          </a:bodyPr>
          <a:lstStyle/>
          <a:p>
            <a:r>
              <a:rPr lang="vi-VN" sz="2400" dirty="0">
                <a:solidFill>
                  <a:srgbClr val="FF0000"/>
                </a:solidFill>
                <a:latin typeface="Times New Roman" panose="02020603050405020304" pitchFamily="18" charset="0"/>
                <a:cs typeface="Times New Roman" panose="02020603050405020304" pitchFamily="18" charset="0"/>
              </a:rPr>
              <a:t>536.870.912.000 B</a:t>
            </a:r>
          </a:p>
        </p:txBody>
      </p:sp>
      <p:sp>
        <p:nvSpPr>
          <p:cNvPr id="5" name="Hộp Văn bản 4">
            <a:extLst>
              <a:ext uri="{FF2B5EF4-FFF2-40B4-BE49-F238E27FC236}">
                <a16:creationId xmlns:a16="http://schemas.microsoft.com/office/drawing/2014/main" id="{7609FF17-EB5A-494B-7232-808A57F3E3EF}"/>
              </a:ext>
            </a:extLst>
          </p:cNvPr>
          <p:cNvSpPr txBox="1"/>
          <p:nvPr/>
        </p:nvSpPr>
        <p:spPr>
          <a:xfrm>
            <a:off x="5480472" y="3845831"/>
            <a:ext cx="2005677" cy="461665"/>
          </a:xfrm>
          <a:prstGeom prst="rect">
            <a:avLst/>
          </a:prstGeom>
          <a:noFill/>
        </p:spPr>
        <p:txBody>
          <a:bodyPr wrap="none" rtlCol="0">
            <a:spAutoFit/>
          </a:bodyPr>
          <a:lstStyle/>
          <a:p>
            <a:r>
              <a:rPr lang="vi-VN" sz="2400" dirty="0">
                <a:solidFill>
                  <a:srgbClr val="FF0000"/>
                </a:solidFill>
                <a:latin typeface="Times New Roman" panose="02020603050405020304" pitchFamily="18" charset="0"/>
                <a:cs typeface="Times New Roman" panose="02020603050405020304" pitchFamily="18" charset="0"/>
              </a:rPr>
              <a:t>734.003.200 B</a:t>
            </a:r>
          </a:p>
        </p:txBody>
      </p:sp>
      <p:sp>
        <p:nvSpPr>
          <p:cNvPr id="6" name="Hộp Văn bản 5">
            <a:extLst>
              <a:ext uri="{FF2B5EF4-FFF2-40B4-BE49-F238E27FC236}">
                <a16:creationId xmlns:a16="http://schemas.microsoft.com/office/drawing/2014/main" id="{5FB7E177-FF71-C08D-2C98-634A05C90CFD}"/>
              </a:ext>
            </a:extLst>
          </p:cNvPr>
          <p:cNvSpPr txBox="1"/>
          <p:nvPr/>
        </p:nvSpPr>
        <p:spPr>
          <a:xfrm>
            <a:off x="5480472" y="4398277"/>
            <a:ext cx="2236510" cy="461665"/>
          </a:xfrm>
          <a:prstGeom prst="rect">
            <a:avLst/>
          </a:prstGeom>
          <a:noFill/>
        </p:spPr>
        <p:txBody>
          <a:bodyPr wrap="none" rtlCol="0">
            <a:spAutoFit/>
          </a:bodyPr>
          <a:lstStyle/>
          <a:p>
            <a:r>
              <a:rPr lang="vi-VN" sz="2400" dirty="0">
                <a:solidFill>
                  <a:srgbClr val="FF0000"/>
                </a:solidFill>
                <a:latin typeface="Times New Roman" panose="02020603050405020304" pitchFamily="18" charset="0"/>
                <a:cs typeface="Times New Roman" panose="02020603050405020304" pitchFamily="18" charset="0"/>
              </a:rPr>
              <a:t>8.589.934.592 B</a:t>
            </a:r>
          </a:p>
        </p:txBody>
      </p:sp>
      <p:sp>
        <p:nvSpPr>
          <p:cNvPr id="7" name="Hộp Văn bản 6">
            <a:extLst>
              <a:ext uri="{FF2B5EF4-FFF2-40B4-BE49-F238E27FC236}">
                <a16:creationId xmlns:a16="http://schemas.microsoft.com/office/drawing/2014/main" id="{E4AB7739-0730-D0AE-D21F-A32223A5C480}"/>
              </a:ext>
            </a:extLst>
          </p:cNvPr>
          <p:cNvSpPr txBox="1"/>
          <p:nvPr/>
        </p:nvSpPr>
        <p:spPr>
          <a:xfrm>
            <a:off x="5480472" y="4959867"/>
            <a:ext cx="2005677" cy="461665"/>
          </a:xfrm>
          <a:prstGeom prst="rect">
            <a:avLst/>
          </a:prstGeom>
          <a:noFill/>
        </p:spPr>
        <p:txBody>
          <a:bodyPr wrap="none" rtlCol="0">
            <a:spAutoFit/>
          </a:bodyPr>
          <a:lstStyle/>
          <a:p>
            <a:r>
              <a:rPr lang="vi-VN" sz="2400" dirty="0">
                <a:solidFill>
                  <a:srgbClr val="FF0000"/>
                </a:solidFill>
                <a:latin typeface="Times New Roman" panose="02020603050405020304" pitchFamily="18" charset="0"/>
                <a:cs typeface="Times New Roman" panose="02020603050405020304" pitchFamily="18" charset="0"/>
              </a:rPr>
              <a:t>536.870.912 B</a:t>
            </a:r>
          </a:p>
        </p:txBody>
      </p:sp>
    </p:spTree>
    <p:extLst>
      <p:ext uri="{BB962C8B-B14F-4D97-AF65-F5344CB8AC3E}">
        <p14:creationId xmlns:p14="http://schemas.microsoft.com/office/powerpoint/2010/main" val="2559378154"/>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2770"/>
                                        </p:tgtEl>
                                        <p:attrNameLst>
                                          <p:attrName>style.visibility</p:attrName>
                                        </p:attrNameLst>
                                      </p:cBhvr>
                                      <p:to>
                                        <p:strVal val="visible"/>
                                      </p:to>
                                    </p:set>
                                    <p:anim calcmode="lin" valueType="num">
                                      <p:cBhvr additive="base">
                                        <p:cTn id="11" dur="500" fill="hold"/>
                                        <p:tgtEl>
                                          <p:spTgt spid="32770"/>
                                        </p:tgtEl>
                                        <p:attrNameLst>
                                          <p:attrName>ppt_x</p:attrName>
                                        </p:attrNameLst>
                                      </p:cBhvr>
                                      <p:tavLst>
                                        <p:tav tm="0">
                                          <p:val>
                                            <p:strVal val="#ppt_x"/>
                                          </p:val>
                                        </p:tav>
                                        <p:tav tm="100000">
                                          <p:val>
                                            <p:strVal val="#ppt_x"/>
                                          </p:val>
                                        </p:tav>
                                      </p:tavLst>
                                    </p:anim>
                                    <p:anim calcmode="lin" valueType="num">
                                      <p:cBhvr additive="base">
                                        <p:cTn id="12" dur="500" fill="hold"/>
                                        <p:tgtEl>
                                          <p:spTgt spid="32770"/>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xit" presetSubtype="4" fill="hold" nodeType="clickEffect">
                                  <p:stCondLst>
                                    <p:cond delay="0"/>
                                  </p:stCondLst>
                                  <p:childTnLst>
                                    <p:anim calcmode="lin" valueType="num">
                                      <p:cBhvr additive="base">
                                        <p:cTn id="16" dur="500"/>
                                        <p:tgtEl>
                                          <p:spTgt spid="32770"/>
                                        </p:tgtEl>
                                        <p:attrNameLst>
                                          <p:attrName>ppt_x</p:attrName>
                                        </p:attrNameLst>
                                      </p:cBhvr>
                                      <p:tavLst>
                                        <p:tav tm="0">
                                          <p:val>
                                            <p:strVal val="ppt_x"/>
                                          </p:val>
                                        </p:tav>
                                        <p:tav tm="100000">
                                          <p:val>
                                            <p:strVal val="ppt_x"/>
                                          </p:val>
                                        </p:tav>
                                      </p:tavLst>
                                    </p:anim>
                                    <p:anim calcmode="lin" valueType="num">
                                      <p:cBhvr additive="base">
                                        <p:cTn id="17" dur="500"/>
                                        <p:tgtEl>
                                          <p:spTgt spid="32770"/>
                                        </p:tgtEl>
                                        <p:attrNameLst>
                                          <p:attrName>ppt_y</p:attrName>
                                        </p:attrNameLst>
                                      </p:cBhvr>
                                      <p:tavLst>
                                        <p:tav tm="0">
                                          <p:val>
                                            <p:strVal val="ppt_y"/>
                                          </p:val>
                                        </p:tav>
                                        <p:tav tm="100000">
                                          <p:val>
                                            <p:strVal val="1+ppt_h/2"/>
                                          </p:val>
                                        </p:tav>
                                      </p:tavLst>
                                    </p:anim>
                                    <p:set>
                                      <p:cBhvr>
                                        <p:cTn id="18" dur="1" fill="hold">
                                          <p:stCondLst>
                                            <p:cond delay="499"/>
                                          </p:stCondLst>
                                        </p:cTn>
                                        <p:tgtEl>
                                          <p:spTgt spid="32770"/>
                                        </p:tgtEl>
                                        <p:attrNameLst>
                                          <p:attrName>style.visibility</p:attrName>
                                        </p:attrNameLst>
                                      </p:cBhvr>
                                      <p:to>
                                        <p:strVal val="hidden"/>
                                      </p:to>
                                    </p:se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grpId="0" nodeType="click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fade">
                                      <p:cBhvr>
                                        <p:cTn id="23" dur="500"/>
                                        <p:tgtEl>
                                          <p:spTgt spid="4"/>
                                        </p:tgtEl>
                                      </p:cBhvr>
                                    </p:animEffect>
                                  </p:childTnLst>
                                </p:cTn>
                              </p:par>
                            </p:childTnLst>
                          </p:cTn>
                        </p:par>
                      </p:childTnLst>
                    </p:cTn>
                  </p:par>
                  <p:par>
                    <p:cTn id="24" fill="hold">
                      <p:stCondLst>
                        <p:cond delay="indefinite"/>
                      </p:stCondLst>
                      <p:childTnLst>
                        <p:par>
                          <p:cTn id="25" fill="hold">
                            <p:stCondLst>
                              <p:cond delay="0"/>
                            </p:stCondLst>
                            <p:childTnLst>
                              <p:par>
                                <p:cTn id="26" presetID="2" presetClass="entr" presetSubtype="4" fill="hold" grpId="0" nodeType="clickEffect">
                                  <p:stCondLst>
                                    <p:cond delay="0"/>
                                  </p:stCondLst>
                                  <p:childTnLst>
                                    <p:set>
                                      <p:cBhvr>
                                        <p:cTn id="27" dur="1" fill="hold">
                                          <p:stCondLst>
                                            <p:cond delay="0"/>
                                          </p:stCondLst>
                                        </p:cTn>
                                        <p:tgtEl>
                                          <p:spTgt spid="3"/>
                                        </p:tgtEl>
                                        <p:attrNameLst>
                                          <p:attrName>style.visibility</p:attrName>
                                        </p:attrNameLst>
                                      </p:cBhvr>
                                      <p:to>
                                        <p:strVal val="visible"/>
                                      </p:to>
                                    </p:set>
                                    <p:anim calcmode="lin" valueType="num">
                                      <p:cBhvr additive="base">
                                        <p:cTn id="28" dur="500" fill="hold"/>
                                        <p:tgtEl>
                                          <p:spTgt spid="3"/>
                                        </p:tgtEl>
                                        <p:attrNameLst>
                                          <p:attrName>ppt_x</p:attrName>
                                        </p:attrNameLst>
                                      </p:cBhvr>
                                      <p:tavLst>
                                        <p:tav tm="0">
                                          <p:val>
                                            <p:strVal val="#ppt_x"/>
                                          </p:val>
                                        </p:tav>
                                        <p:tav tm="100000">
                                          <p:val>
                                            <p:strVal val="#ppt_x"/>
                                          </p:val>
                                        </p:tav>
                                      </p:tavLst>
                                    </p:anim>
                                    <p:anim calcmode="lin" valueType="num">
                                      <p:cBhvr additive="base">
                                        <p:cTn id="29" dur="500" fill="hold"/>
                                        <p:tgtEl>
                                          <p:spTgt spid="3"/>
                                        </p:tgtEl>
                                        <p:attrNameLst>
                                          <p:attrName>ppt_y</p:attrName>
                                        </p:attrNameLst>
                                      </p:cBhvr>
                                      <p:tavLst>
                                        <p:tav tm="0">
                                          <p:val>
                                            <p:strVal val="1+#ppt_h/2"/>
                                          </p:val>
                                        </p:tav>
                                        <p:tav tm="100000">
                                          <p:val>
                                            <p:strVal val="#ppt_y"/>
                                          </p:val>
                                        </p:tav>
                                      </p:tavLst>
                                    </p:anim>
                                  </p:childTnLst>
                                </p:cTn>
                              </p:par>
                            </p:childTnLst>
                          </p:cTn>
                        </p:par>
                      </p:childTnLst>
                    </p:cTn>
                  </p:par>
                  <p:par>
                    <p:cTn id="30" fill="hold">
                      <p:stCondLst>
                        <p:cond delay="indefinite"/>
                      </p:stCondLst>
                      <p:childTnLst>
                        <p:par>
                          <p:cTn id="31" fill="hold">
                            <p:stCondLst>
                              <p:cond delay="0"/>
                            </p:stCondLst>
                            <p:childTnLst>
                              <p:par>
                                <p:cTn id="32" presetID="2" presetClass="entr" presetSubtype="4" fill="hold" grpId="0" nodeType="clickEffect">
                                  <p:stCondLst>
                                    <p:cond delay="0"/>
                                  </p:stCondLst>
                                  <p:childTnLst>
                                    <p:set>
                                      <p:cBhvr>
                                        <p:cTn id="33" dur="1" fill="hold">
                                          <p:stCondLst>
                                            <p:cond delay="0"/>
                                          </p:stCondLst>
                                        </p:cTn>
                                        <p:tgtEl>
                                          <p:spTgt spid="5"/>
                                        </p:tgtEl>
                                        <p:attrNameLst>
                                          <p:attrName>style.visibility</p:attrName>
                                        </p:attrNameLst>
                                      </p:cBhvr>
                                      <p:to>
                                        <p:strVal val="visible"/>
                                      </p:to>
                                    </p:set>
                                    <p:anim calcmode="lin" valueType="num">
                                      <p:cBhvr additive="base">
                                        <p:cTn id="34" dur="500" fill="hold"/>
                                        <p:tgtEl>
                                          <p:spTgt spid="5"/>
                                        </p:tgtEl>
                                        <p:attrNameLst>
                                          <p:attrName>ppt_x</p:attrName>
                                        </p:attrNameLst>
                                      </p:cBhvr>
                                      <p:tavLst>
                                        <p:tav tm="0">
                                          <p:val>
                                            <p:strVal val="#ppt_x"/>
                                          </p:val>
                                        </p:tav>
                                        <p:tav tm="100000">
                                          <p:val>
                                            <p:strVal val="#ppt_x"/>
                                          </p:val>
                                        </p:tav>
                                      </p:tavLst>
                                    </p:anim>
                                    <p:anim calcmode="lin" valueType="num">
                                      <p:cBhvr additive="base">
                                        <p:cTn id="35"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36" fill="hold">
                      <p:stCondLst>
                        <p:cond delay="indefinite"/>
                      </p:stCondLst>
                      <p:childTnLst>
                        <p:par>
                          <p:cTn id="37" fill="hold">
                            <p:stCondLst>
                              <p:cond delay="0"/>
                            </p:stCondLst>
                            <p:childTnLst>
                              <p:par>
                                <p:cTn id="38" presetID="2" presetClass="entr" presetSubtype="4" fill="hold" grpId="0" nodeType="clickEffect">
                                  <p:stCondLst>
                                    <p:cond delay="0"/>
                                  </p:stCondLst>
                                  <p:childTnLst>
                                    <p:set>
                                      <p:cBhvr>
                                        <p:cTn id="39" dur="1" fill="hold">
                                          <p:stCondLst>
                                            <p:cond delay="0"/>
                                          </p:stCondLst>
                                        </p:cTn>
                                        <p:tgtEl>
                                          <p:spTgt spid="6"/>
                                        </p:tgtEl>
                                        <p:attrNameLst>
                                          <p:attrName>style.visibility</p:attrName>
                                        </p:attrNameLst>
                                      </p:cBhvr>
                                      <p:to>
                                        <p:strVal val="visible"/>
                                      </p:to>
                                    </p:set>
                                    <p:anim calcmode="lin" valueType="num">
                                      <p:cBhvr additive="base">
                                        <p:cTn id="40" dur="500" fill="hold"/>
                                        <p:tgtEl>
                                          <p:spTgt spid="6"/>
                                        </p:tgtEl>
                                        <p:attrNameLst>
                                          <p:attrName>ppt_x</p:attrName>
                                        </p:attrNameLst>
                                      </p:cBhvr>
                                      <p:tavLst>
                                        <p:tav tm="0">
                                          <p:val>
                                            <p:strVal val="#ppt_x"/>
                                          </p:val>
                                        </p:tav>
                                        <p:tav tm="100000">
                                          <p:val>
                                            <p:strVal val="#ppt_x"/>
                                          </p:val>
                                        </p:tav>
                                      </p:tavLst>
                                    </p:anim>
                                    <p:anim calcmode="lin" valueType="num">
                                      <p:cBhvr additive="base">
                                        <p:cTn id="41"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42" fill="hold">
                      <p:stCondLst>
                        <p:cond delay="indefinite"/>
                      </p:stCondLst>
                      <p:childTnLst>
                        <p:par>
                          <p:cTn id="43" fill="hold">
                            <p:stCondLst>
                              <p:cond delay="0"/>
                            </p:stCondLst>
                            <p:childTnLst>
                              <p:par>
                                <p:cTn id="44" presetID="2" presetClass="entr" presetSubtype="4" fill="hold" grpId="0" nodeType="clickEffect">
                                  <p:stCondLst>
                                    <p:cond delay="0"/>
                                  </p:stCondLst>
                                  <p:childTnLst>
                                    <p:set>
                                      <p:cBhvr>
                                        <p:cTn id="45" dur="1" fill="hold">
                                          <p:stCondLst>
                                            <p:cond delay="0"/>
                                          </p:stCondLst>
                                        </p:cTn>
                                        <p:tgtEl>
                                          <p:spTgt spid="7"/>
                                        </p:tgtEl>
                                        <p:attrNameLst>
                                          <p:attrName>style.visibility</p:attrName>
                                        </p:attrNameLst>
                                      </p:cBhvr>
                                      <p:to>
                                        <p:strVal val="visible"/>
                                      </p:to>
                                    </p:set>
                                    <p:anim calcmode="lin" valueType="num">
                                      <p:cBhvr additive="base">
                                        <p:cTn id="46" dur="500" fill="hold"/>
                                        <p:tgtEl>
                                          <p:spTgt spid="7"/>
                                        </p:tgtEl>
                                        <p:attrNameLst>
                                          <p:attrName>ppt_x</p:attrName>
                                        </p:attrNameLst>
                                      </p:cBhvr>
                                      <p:tavLst>
                                        <p:tav tm="0">
                                          <p:val>
                                            <p:strVal val="#ppt_x"/>
                                          </p:val>
                                        </p:tav>
                                        <p:tav tm="100000">
                                          <p:val>
                                            <p:strVal val="#ppt_x"/>
                                          </p:val>
                                        </p:tav>
                                      </p:tavLst>
                                    </p:anim>
                                    <p:anim calcmode="lin" valueType="num">
                                      <p:cBhvr additive="base">
                                        <p:cTn id="47"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4" grpId="0" animBg="1"/>
      <p:bldP spid="3" grpId="0"/>
      <p:bldP spid="5" grpId="0"/>
      <p:bldP spid="6" grpId="0"/>
      <p:bldP spid="7" grpId="0"/>
    </p:bldLst>
  </p:timing>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Chỗ dành sẵn cho Nội dung 2">
            <a:extLst>
              <a:ext uri="{FF2B5EF4-FFF2-40B4-BE49-F238E27FC236}">
                <a16:creationId xmlns:a16="http://schemas.microsoft.com/office/drawing/2014/main" id="{9AE8A590-F6EA-A4B0-3466-DE090931D6FD}"/>
              </a:ext>
            </a:extLst>
          </p:cNvPr>
          <p:cNvSpPr>
            <a:spLocks noGrp="1"/>
          </p:cNvSpPr>
          <p:nvPr>
            <p:ph idx="1"/>
          </p:nvPr>
        </p:nvSpPr>
        <p:spPr/>
        <p:txBody>
          <a:bodyPr/>
          <a:lstStyle/>
          <a:p>
            <a:r>
              <a:rPr lang="vi-VN" dirty="0" err="1"/>
              <a:t>Byte</a:t>
            </a:r>
            <a:r>
              <a:rPr lang="vi-VN" dirty="0"/>
              <a:t> là đơn vị đo lường dữ liệu, là một dãy 8 </a:t>
            </a:r>
            <a:r>
              <a:rPr lang="vi-VN" dirty="0" err="1"/>
              <a:t>bit</a:t>
            </a:r>
            <a:r>
              <a:rPr lang="vi-VN" dirty="0"/>
              <a:t> liền nhau, kí hiệu là B.</a:t>
            </a:r>
          </a:p>
          <a:p>
            <a:r>
              <a:rPr lang="vi-VN" dirty="0"/>
              <a:t>Dung lượng lưu trữ : là khả năng lưu trữ của các thiết bị nhớ.</a:t>
            </a:r>
          </a:p>
          <a:p>
            <a:r>
              <a:rPr lang="vi-VN" dirty="0"/>
              <a:t>Đơn vị đo lường dung lương lớn là các bội số của </a:t>
            </a:r>
            <a:r>
              <a:rPr lang="vi-VN" dirty="0" err="1"/>
              <a:t>byte</a:t>
            </a:r>
            <a:r>
              <a:rPr lang="vi-VN" dirty="0"/>
              <a:t> : KB, MB, GB, TB.</a:t>
            </a:r>
          </a:p>
        </p:txBody>
      </p:sp>
      <p:sp>
        <p:nvSpPr>
          <p:cNvPr id="4" name="Title 1">
            <a:extLst>
              <a:ext uri="{FF2B5EF4-FFF2-40B4-BE49-F238E27FC236}">
                <a16:creationId xmlns:a16="http://schemas.microsoft.com/office/drawing/2014/main" id="{C1EECE06-1A6D-0E67-0C07-EB30864C35DF}"/>
              </a:ext>
            </a:extLst>
          </p:cNvPr>
          <p:cNvSpPr txBox="1">
            <a:spLocks noChangeArrowheads="1"/>
          </p:cNvSpPr>
          <p:nvPr/>
        </p:nvSpPr>
        <p:spPr>
          <a:xfrm>
            <a:off x="1248355" y="423038"/>
            <a:ext cx="10400719" cy="1820541"/>
          </a:xfrm>
          <a:prstGeom prst="rect">
            <a:avLst/>
          </a:prstGeom>
        </p:spPr>
        <p:txBody>
          <a:bodyPr vert="horz" lIns="91440" tIns="45720" rIns="91440" bIns="45720" rtlCol="0" anchor="t">
            <a:noAutofit/>
          </a:bodyPr>
          <a:lstStyle>
            <a:lvl1pPr algn="l" defTabSz="914400" rtl="0" eaLnBrk="1" latinLnBrk="0" hangingPunct="1">
              <a:lnSpc>
                <a:spcPct val="89000"/>
              </a:lnSpc>
              <a:spcBef>
                <a:spcPct val="0"/>
              </a:spcBef>
              <a:buNone/>
              <a:defRPr sz="4400" kern="1200" baseline="0">
                <a:solidFill>
                  <a:schemeClr val="tx2"/>
                </a:solidFill>
                <a:latin typeface="+mj-lt"/>
                <a:ea typeface="+mj-ea"/>
                <a:cs typeface="+mj-cs"/>
              </a:defRPr>
            </a:lvl1pPr>
          </a:lstStyle>
          <a:p>
            <a:r>
              <a:rPr lang="vi-VN" altLang="en-US" b="1" dirty="0">
                <a:latin typeface="Times New Roman" panose="02020603050405020304" pitchFamily="18" charset="0"/>
                <a:cs typeface="Times New Roman" panose="02020603050405020304" pitchFamily="18" charset="0"/>
              </a:rPr>
              <a:t>III. DUNG LƯỢNG LƯU TRỮ DỮ LIỆU CỦA MỘT SỐ THIẾT BỊ THƯỜNG GẶP</a:t>
            </a:r>
            <a:endParaRPr lang="en-US" altLang="en-US" dirty="0">
              <a:latin typeface="Times New Roman" panose="02020603050405020304" pitchFamily="18" charset="0"/>
              <a:cs typeface="Times New Roman" panose="02020603050405020304" pitchFamily="18" charset="0"/>
            </a:endParaRPr>
          </a:p>
        </p:txBody>
      </p:sp>
      <p:pic>
        <p:nvPicPr>
          <p:cNvPr id="33796" name="Picture 4" descr="Đáp án Câu 3.15 trang 14 SBT Tin học lớp 6">
            <a:extLst>
              <a:ext uri="{FF2B5EF4-FFF2-40B4-BE49-F238E27FC236}">
                <a16:creationId xmlns:a16="http://schemas.microsoft.com/office/drawing/2014/main" id="{38300EBF-6406-9463-FCC7-68185683F3C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452812" y="4063237"/>
            <a:ext cx="5438775" cy="23717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40814983"/>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2" presetClass="entr" presetSubtype="4"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 calcmode="lin" valueType="num">
                                      <p:cBhvr additive="base">
                                        <p:cTn id="10"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1" dur="500" fill="hold"/>
                                        <p:tgtEl>
                                          <p:spTgt spid="3">
                                            <p:txEl>
                                              <p:pRg st="0" end="0"/>
                                            </p:txEl>
                                          </p:spTgt>
                                        </p:tgtEl>
                                        <p:attrNameLst>
                                          <p:attrName>ppt_y</p:attrName>
                                        </p:attrNameLst>
                                      </p:cBhvr>
                                      <p:tavLst>
                                        <p:tav tm="0">
                                          <p:val>
                                            <p:strVal val="1+#ppt_h/2"/>
                                          </p:val>
                                        </p:tav>
                                        <p:tav tm="100000">
                                          <p:val>
                                            <p:strVal val="#ppt_y"/>
                                          </p:val>
                                        </p:tav>
                                      </p:tavLst>
                                    </p:anim>
                                  </p:childTnLst>
                                </p:cTn>
                              </p:par>
                              <p:par>
                                <p:cTn id="12" presetID="2" presetClass="entr" presetSubtype="4" fill="hold" grpId="0" nodeType="withEffect">
                                  <p:stCondLst>
                                    <p:cond delay="0"/>
                                  </p:stCondLst>
                                  <p:childTnLst>
                                    <p:set>
                                      <p:cBhvr>
                                        <p:cTn id="13" dur="1" fill="hold">
                                          <p:stCondLst>
                                            <p:cond delay="0"/>
                                          </p:stCondLst>
                                        </p:cTn>
                                        <p:tgtEl>
                                          <p:spTgt spid="3">
                                            <p:txEl>
                                              <p:pRg st="1" end="1"/>
                                            </p:txEl>
                                          </p:spTgt>
                                        </p:tgtEl>
                                        <p:attrNameLst>
                                          <p:attrName>style.visibility</p:attrName>
                                        </p:attrNameLst>
                                      </p:cBhvr>
                                      <p:to>
                                        <p:strVal val="visible"/>
                                      </p:to>
                                    </p:set>
                                    <p:anim calcmode="lin" valueType="num">
                                      <p:cBhvr additive="base">
                                        <p:cTn id="14"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15" dur="500" fill="hold"/>
                                        <p:tgtEl>
                                          <p:spTgt spid="3">
                                            <p:txEl>
                                              <p:pRg st="1" end="1"/>
                                            </p:txEl>
                                          </p:spTgt>
                                        </p:tgtEl>
                                        <p:attrNameLst>
                                          <p:attrName>ppt_y</p:attrName>
                                        </p:attrNameLst>
                                      </p:cBhvr>
                                      <p:tavLst>
                                        <p:tav tm="0">
                                          <p:val>
                                            <p:strVal val="1+#ppt_h/2"/>
                                          </p:val>
                                        </p:tav>
                                        <p:tav tm="100000">
                                          <p:val>
                                            <p:strVal val="#ppt_y"/>
                                          </p:val>
                                        </p:tav>
                                      </p:tavLst>
                                    </p:anim>
                                  </p:childTnLst>
                                </p:cTn>
                              </p:par>
                              <p:par>
                                <p:cTn id="16" presetID="2" presetClass="entr" presetSubtype="4" fill="hold" grpId="0" nodeType="withEffect">
                                  <p:stCondLst>
                                    <p:cond delay="0"/>
                                  </p:stCondLst>
                                  <p:childTnLst>
                                    <p:set>
                                      <p:cBhvr>
                                        <p:cTn id="17" dur="1" fill="hold">
                                          <p:stCondLst>
                                            <p:cond delay="0"/>
                                          </p:stCondLst>
                                        </p:cTn>
                                        <p:tgtEl>
                                          <p:spTgt spid="3">
                                            <p:txEl>
                                              <p:pRg st="2" end="2"/>
                                            </p:txEl>
                                          </p:spTgt>
                                        </p:tgtEl>
                                        <p:attrNameLst>
                                          <p:attrName>style.visibility</p:attrName>
                                        </p:attrNameLst>
                                      </p:cBhvr>
                                      <p:to>
                                        <p:strVal val="visible"/>
                                      </p:to>
                                    </p:set>
                                    <p:anim calcmode="lin" valueType="num">
                                      <p:cBhvr additive="base">
                                        <p:cTn id="18"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19" dur="500" fill="hold"/>
                                        <p:tgtEl>
                                          <p:spTgt spid="3">
                                            <p:txEl>
                                              <p:pRg st="2" end="2"/>
                                            </p:txEl>
                                          </p:spTgt>
                                        </p:tgtEl>
                                        <p:attrNameLst>
                                          <p:attrName>ppt_y</p:attrName>
                                        </p:attrNameLst>
                                      </p:cBhvr>
                                      <p:tavLst>
                                        <p:tav tm="0">
                                          <p:val>
                                            <p:strVal val="1+#ppt_h/2"/>
                                          </p:val>
                                        </p:tav>
                                        <p:tav tm="100000">
                                          <p:val>
                                            <p:strVal val="#ppt_y"/>
                                          </p:val>
                                        </p:tav>
                                      </p:tavLst>
                                    </p:anim>
                                  </p:childTnLst>
                                </p:cTn>
                              </p:par>
                              <p:par>
                                <p:cTn id="20" presetID="2" presetClass="entr" presetSubtype="4" fill="hold" nodeType="withEffect">
                                  <p:stCondLst>
                                    <p:cond delay="0"/>
                                  </p:stCondLst>
                                  <p:childTnLst>
                                    <p:set>
                                      <p:cBhvr>
                                        <p:cTn id="21" dur="1" fill="hold">
                                          <p:stCondLst>
                                            <p:cond delay="0"/>
                                          </p:stCondLst>
                                        </p:cTn>
                                        <p:tgtEl>
                                          <p:spTgt spid="33796"/>
                                        </p:tgtEl>
                                        <p:attrNameLst>
                                          <p:attrName>style.visibility</p:attrName>
                                        </p:attrNameLst>
                                      </p:cBhvr>
                                      <p:to>
                                        <p:strVal val="visible"/>
                                      </p:to>
                                    </p:set>
                                    <p:anim calcmode="lin" valueType="num">
                                      <p:cBhvr additive="base">
                                        <p:cTn id="22" dur="500" fill="hold"/>
                                        <p:tgtEl>
                                          <p:spTgt spid="33796"/>
                                        </p:tgtEl>
                                        <p:attrNameLst>
                                          <p:attrName>ppt_x</p:attrName>
                                        </p:attrNameLst>
                                      </p:cBhvr>
                                      <p:tavLst>
                                        <p:tav tm="0">
                                          <p:val>
                                            <p:strVal val="#ppt_x"/>
                                          </p:val>
                                        </p:tav>
                                        <p:tav tm="100000">
                                          <p:val>
                                            <p:strVal val="#ppt_x"/>
                                          </p:val>
                                        </p:tav>
                                      </p:tavLst>
                                    </p:anim>
                                    <p:anim calcmode="lin" valueType="num">
                                      <p:cBhvr additive="base">
                                        <p:cTn id="23" dur="500" fill="hold"/>
                                        <p:tgtEl>
                                          <p:spTgt spid="3379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P spid="4" grpId="0"/>
    </p:bldLst>
  </p:timing>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5" name="图片 73732" descr="PPT素材-12">
            <a:extLst>
              <a:ext uri="{FF2B5EF4-FFF2-40B4-BE49-F238E27FC236}">
                <a16:creationId xmlns:a16="http://schemas.microsoft.com/office/drawing/2014/main" id="{C2696049-8145-78C1-8455-282DC397D853}"/>
              </a:ext>
            </a:extLst>
          </p:cNvPr>
          <p:cNvPicPr>
            <a:picLocks noChangeAspect="1"/>
          </p:cNvPicPr>
          <p:nvPr/>
        </p:nvPicPr>
        <p:blipFill>
          <a:blip r:embed="rId2"/>
          <a:stretch>
            <a:fillRect/>
          </a:stretch>
        </p:blipFill>
        <p:spPr>
          <a:xfrm>
            <a:off x="415085" y="-258288"/>
            <a:ext cx="11257277" cy="7201532"/>
          </a:xfrm>
          <a:prstGeom prst="rect">
            <a:avLst/>
          </a:prstGeom>
          <a:noFill/>
          <a:ln w="9525">
            <a:noFill/>
          </a:ln>
        </p:spPr>
      </p:pic>
      <p:sp>
        <p:nvSpPr>
          <p:cNvPr id="12291" name="Content Placeholder 2">
            <a:extLst>
              <a:ext uri="{FF2B5EF4-FFF2-40B4-BE49-F238E27FC236}">
                <a16:creationId xmlns:a16="http://schemas.microsoft.com/office/drawing/2014/main" id="{D07236FF-88BC-B030-0408-67EB0C86E72D}"/>
              </a:ext>
            </a:extLst>
          </p:cNvPr>
          <p:cNvSpPr>
            <a:spLocks noGrp="1" noChangeArrowheads="1"/>
          </p:cNvSpPr>
          <p:nvPr>
            <p:ph idx="1"/>
          </p:nvPr>
        </p:nvSpPr>
        <p:spPr>
          <a:xfrm>
            <a:off x="3432129" y="2608760"/>
            <a:ext cx="6273800" cy="2862262"/>
          </a:xfrm>
        </p:spPr>
        <p:txBody>
          <a:bodyPr>
            <a:normAutofit/>
          </a:bodyPr>
          <a:lstStyle/>
          <a:p>
            <a:pPr marL="0" indent="0" algn="just" eaLnBrk="1" hangingPunct="1">
              <a:buNone/>
            </a:pPr>
            <a:r>
              <a:rPr lang="nl-NL" altLang="en-US" sz="2400" dirty="0">
                <a:solidFill>
                  <a:srgbClr val="000000"/>
                </a:solidFill>
                <a:latin typeface="Times New Roman" panose="02020603050405020304" pitchFamily="18" charset="0"/>
                <a:cs typeface="Times New Roman" panose="02020603050405020304" pitchFamily="18" charset="0"/>
              </a:rPr>
              <a:t>Câu 1: Trong các câu sau, câu nào đúng? </a:t>
            </a:r>
            <a:endParaRPr lang="vi-VN" altLang="en-US" sz="2400" dirty="0">
              <a:solidFill>
                <a:srgbClr val="000000"/>
              </a:solidFill>
              <a:latin typeface="Times New Roman" panose="02020603050405020304" pitchFamily="18" charset="0"/>
              <a:cs typeface="Times New Roman" panose="02020603050405020304" pitchFamily="18" charset="0"/>
            </a:endParaRPr>
          </a:p>
          <a:p>
            <a:pPr marL="0" indent="0" algn="just" eaLnBrk="1" hangingPunct="1">
              <a:buNone/>
            </a:pPr>
            <a:r>
              <a:rPr lang="nl-NL" altLang="en-US" sz="2400" dirty="0">
                <a:solidFill>
                  <a:srgbClr val="000000"/>
                </a:solidFill>
                <a:latin typeface="Times New Roman" panose="02020603050405020304" pitchFamily="18" charset="0"/>
                <a:cs typeface="Times New Roman" panose="02020603050405020304" pitchFamily="18" charset="0"/>
              </a:rPr>
              <a:t>A) Một MB xấp xỉ một nghìn byte	</a:t>
            </a:r>
            <a:endParaRPr lang="en-US" altLang="en-US" sz="2400" dirty="0">
              <a:latin typeface="Times New Roman" panose="02020603050405020304" pitchFamily="18" charset="0"/>
              <a:cs typeface="Times New Roman" panose="02020603050405020304" pitchFamily="18" charset="0"/>
            </a:endParaRPr>
          </a:p>
          <a:p>
            <a:pPr marL="0" indent="0" algn="just" eaLnBrk="1" hangingPunct="1">
              <a:buNone/>
            </a:pPr>
            <a:r>
              <a:rPr lang="nl-NL" altLang="en-US" sz="2400" dirty="0">
                <a:solidFill>
                  <a:srgbClr val="000000"/>
                </a:solidFill>
                <a:latin typeface="Times New Roman" panose="02020603050405020304" pitchFamily="18" charset="0"/>
                <a:cs typeface="Times New Roman" panose="02020603050405020304" pitchFamily="18" charset="0"/>
              </a:rPr>
              <a:t>B) Một GB xấp xỉ một tỉ byte</a:t>
            </a:r>
            <a:endParaRPr lang="en-US" altLang="en-US" sz="2400" dirty="0">
              <a:latin typeface="Times New Roman" panose="02020603050405020304" pitchFamily="18" charset="0"/>
              <a:cs typeface="Times New Roman" panose="02020603050405020304" pitchFamily="18" charset="0"/>
            </a:endParaRPr>
          </a:p>
          <a:p>
            <a:pPr marL="0" indent="0" algn="just" eaLnBrk="1" hangingPunct="1">
              <a:buNone/>
            </a:pPr>
            <a:r>
              <a:rPr lang="nl-NL" altLang="en-US" sz="2400" dirty="0">
                <a:solidFill>
                  <a:srgbClr val="000000"/>
                </a:solidFill>
                <a:latin typeface="Times New Roman" panose="02020603050405020304" pitchFamily="18" charset="0"/>
                <a:cs typeface="Times New Roman" panose="02020603050405020304" pitchFamily="18" charset="0"/>
              </a:rPr>
              <a:t>C) Một TB xấp xỉ một triệu KB		</a:t>
            </a:r>
            <a:endParaRPr lang="en-US" altLang="en-US" sz="2400" dirty="0">
              <a:latin typeface="Times New Roman" panose="02020603050405020304" pitchFamily="18" charset="0"/>
              <a:cs typeface="Times New Roman" panose="02020603050405020304" pitchFamily="18" charset="0"/>
            </a:endParaRPr>
          </a:p>
          <a:p>
            <a:pPr marL="0" indent="0" algn="just" eaLnBrk="1" hangingPunct="1">
              <a:buNone/>
            </a:pPr>
            <a:r>
              <a:rPr lang="nl-NL" altLang="en-US" sz="2400" dirty="0">
                <a:solidFill>
                  <a:srgbClr val="000000"/>
                </a:solidFill>
                <a:latin typeface="Times New Roman" panose="02020603050405020304" pitchFamily="18" charset="0"/>
                <a:cs typeface="Times New Roman" panose="02020603050405020304" pitchFamily="18" charset="0"/>
              </a:rPr>
              <a:t>D) Một KB xấp xỉ một nghìn GB</a:t>
            </a:r>
            <a:endParaRPr lang="en-US" altLang="en-US" sz="2400" dirty="0">
              <a:latin typeface="Times New Roman" panose="02020603050405020304" pitchFamily="18" charset="0"/>
              <a:cs typeface="Times New Roman" panose="02020603050405020304" pitchFamily="18" charset="0"/>
            </a:endParaRPr>
          </a:p>
        </p:txBody>
      </p:sp>
      <p:sp>
        <p:nvSpPr>
          <p:cNvPr id="4" name="Title 1">
            <a:extLst>
              <a:ext uri="{FF2B5EF4-FFF2-40B4-BE49-F238E27FC236}">
                <a16:creationId xmlns:a16="http://schemas.microsoft.com/office/drawing/2014/main" id="{36752B2C-E177-6F37-C5A5-090BB3F37806}"/>
              </a:ext>
            </a:extLst>
          </p:cNvPr>
          <p:cNvSpPr txBox="1">
            <a:spLocks noChangeArrowheads="1"/>
          </p:cNvSpPr>
          <p:nvPr/>
        </p:nvSpPr>
        <p:spPr>
          <a:xfrm>
            <a:off x="2552700" y="62884"/>
            <a:ext cx="9639300" cy="770553"/>
          </a:xfrm>
          <a:prstGeom prst="rect">
            <a:avLst/>
          </a:prstGeom>
        </p:spPr>
        <p:txBody>
          <a:bodyPr vert="horz" lIns="91440" tIns="45720" rIns="91440" bIns="45720" rtlCol="0" anchor="t">
            <a:noAutofit/>
          </a:bodyPr>
          <a:lstStyle>
            <a:lvl1pPr algn="l" defTabSz="914400" rtl="0" eaLnBrk="1" latinLnBrk="0" hangingPunct="1">
              <a:lnSpc>
                <a:spcPct val="89000"/>
              </a:lnSpc>
              <a:spcBef>
                <a:spcPct val="0"/>
              </a:spcBef>
              <a:buNone/>
              <a:defRPr sz="4400" kern="1200" baseline="0">
                <a:solidFill>
                  <a:schemeClr val="tx2"/>
                </a:solidFill>
                <a:latin typeface="+mj-lt"/>
                <a:ea typeface="+mj-ea"/>
                <a:cs typeface="+mj-cs"/>
              </a:defRPr>
            </a:lvl1pPr>
          </a:lstStyle>
          <a:p>
            <a:pPr algn="r"/>
            <a:r>
              <a:rPr lang="vi-VN" altLang="en-US" b="1" dirty="0">
                <a:latin typeface="Times New Roman" panose="02020603050405020304" pitchFamily="18" charset="0"/>
                <a:cs typeface="Times New Roman" panose="02020603050405020304" pitchFamily="18" charset="0"/>
              </a:rPr>
              <a:t>IV. LUYỆN TẬP</a:t>
            </a:r>
            <a:endParaRPr lang="en-US" altLang="en-US" dirty="0">
              <a:latin typeface="Times New Roman" panose="02020603050405020304" pitchFamily="18" charset="0"/>
              <a:cs typeface="Times New Roman" panose="02020603050405020304" pitchFamily="18" charset="0"/>
            </a:endParaRPr>
          </a:p>
        </p:txBody>
      </p:sp>
      <p:pic>
        <p:nvPicPr>
          <p:cNvPr id="6" name="图片 73734" descr="PPT素材-18">
            <a:extLst>
              <a:ext uri="{FF2B5EF4-FFF2-40B4-BE49-F238E27FC236}">
                <a16:creationId xmlns:a16="http://schemas.microsoft.com/office/drawing/2014/main" id="{EF6A799F-261D-E77E-D6AB-34611338FFC8}"/>
              </a:ext>
            </a:extLst>
          </p:cNvPr>
          <p:cNvPicPr>
            <a:picLocks noChangeAspect="1"/>
          </p:cNvPicPr>
          <p:nvPr/>
        </p:nvPicPr>
        <p:blipFill>
          <a:blip r:embed="rId3">
            <a:extLst>
              <a:ext uri="{BEBA8EAE-BF5A-486C-A8C5-ECC9F3942E4B}">
                <a14:imgProps xmlns:a14="http://schemas.microsoft.com/office/drawing/2010/main">
                  <a14:imgLayer r:embed="rId4">
                    <a14:imgEffect>
                      <a14:colorTemperature colorTemp="11200"/>
                    </a14:imgEffect>
                    <a14:imgEffect>
                      <a14:saturation sat="400000"/>
                    </a14:imgEffect>
                  </a14:imgLayer>
                </a14:imgProps>
              </a:ext>
            </a:extLst>
          </a:blip>
          <a:stretch>
            <a:fillRect/>
          </a:stretch>
        </p:blipFill>
        <p:spPr>
          <a:xfrm>
            <a:off x="8759872" y="4005183"/>
            <a:ext cx="3407682" cy="2931678"/>
          </a:xfrm>
          <a:prstGeom prst="rect">
            <a:avLst/>
          </a:prstGeom>
          <a:noFill/>
          <a:ln w="9525">
            <a:noFill/>
          </a:ln>
        </p:spPr>
      </p:pic>
      <p:pic>
        <p:nvPicPr>
          <p:cNvPr id="7" name="Picture 5">
            <a:extLst>
              <a:ext uri="{FF2B5EF4-FFF2-40B4-BE49-F238E27FC236}">
                <a16:creationId xmlns:a16="http://schemas.microsoft.com/office/drawing/2014/main" id="{48917F58-24E0-8EEA-C9E0-289D5ECECC0E}"/>
              </a:ext>
            </a:extLst>
          </p:cNvPr>
          <p:cNvPicPr/>
          <p:nvPr/>
        </p:nvPicPr>
        <p:blipFill>
          <a:blip r:embed="rId5" cstate="print">
            <a:extLst>
              <a:ext uri="{28A0092B-C50C-407E-A947-70E740481C1C}">
                <a14:useLocalDpi xmlns:a14="http://schemas.microsoft.com/office/drawing/2010/main" val="0"/>
              </a:ext>
            </a:extLst>
          </a:blip>
          <a:stretch>
            <a:fillRect/>
          </a:stretch>
        </p:blipFill>
        <p:spPr>
          <a:xfrm>
            <a:off x="253127" y="4284437"/>
            <a:ext cx="3179002" cy="2652424"/>
          </a:xfrm>
          <a:prstGeom prst="rect">
            <a:avLst/>
          </a:prstGeom>
        </p:spPr>
      </p:pic>
      <p:sp>
        <p:nvSpPr>
          <p:cNvPr id="8" name="Hình Bầu dục 7">
            <a:extLst>
              <a:ext uri="{FF2B5EF4-FFF2-40B4-BE49-F238E27FC236}">
                <a16:creationId xmlns:a16="http://schemas.microsoft.com/office/drawing/2014/main" id="{FD774B4A-0647-C345-857B-8D3E3EBCA8CA}"/>
              </a:ext>
            </a:extLst>
          </p:cNvPr>
          <p:cNvSpPr/>
          <p:nvPr/>
        </p:nvSpPr>
        <p:spPr>
          <a:xfrm>
            <a:off x="3432129" y="3620791"/>
            <a:ext cx="473121" cy="419100"/>
          </a:xfrm>
          <a:prstGeom prst="ellipse">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US" sz="2400" dirty="0">
                <a:solidFill>
                  <a:srgbClr val="FF0000"/>
                </a:solidFill>
                <a:latin typeface="Times New Roman" panose="02020603050405020304" pitchFamily="18" charset="0"/>
                <a:cs typeface="Times New Roman" panose="02020603050405020304" pitchFamily="18" charset="0"/>
              </a:rPr>
              <a:t>B</a:t>
            </a:r>
            <a:endParaRPr lang="vi-VN" sz="2400" dirty="0">
              <a:solidFill>
                <a:srgbClr val="FF0000"/>
              </a:solidFill>
              <a:latin typeface="Times New Roman" panose="02020603050405020304" pitchFamily="18" charset="0"/>
              <a:cs typeface="Times New Roman" panose="02020603050405020304" pitchFamily="18" charset="0"/>
            </a:endParaRPr>
          </a:p>
        </p:txBody>
      </p:sp>
    </p:spTree>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500" fill="hold"/>
                                        <p:tgtEl>
                                          <p:spTgt spid="5"/>
                                        </p:tgtEl>
                                        <p:attrNameLst>
                                          <p:attrName>ppt_x</p:attrName>
                                        </p:attrNameLst>
                                      </p:cBhvr>
                                      <p:tavLst>
                                        <p:tav tm="0">
                                          <p:val>
                                            <p:strVal val="#ppt_x"/>
                                          </p:val>
                                        </p:tav>
                                        <p:tav tm="100000">
                                          <p:val>
                                            <p:strVal val="#ppt_x"/>
                                          </p:val>
                                        </p:tav>
                                      </p:tavLst>
                                    </p:anim>
                                    <p:anim calcmode="lin" valueType="num">
                                      <p:cBhvr additive="base">
                                        <p:cTn id="8" dur="500" fill="hold"/>
                                        <p:tgtEl>
                                          <p:spTgt spid="5"/>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6"/>
                                        </p:tgtEl>
                                        <p:attrNameLst>
                                          <p:attrName>style.visibility</p:attrName>
                                        </p:attrNameLst>
                                      </p:cBhvr>
                                      <p:to>
                                        <p:strVal val="visible"/>
                                      </p:to>
                                    </p:set>
                                    <p:anim calcmode="lin" valueType="num">
                                      <p:cBhvr additive="base">
                                        <p:cTn id="11" dur="500" fill="hold"/>
                                        <p:tgtEl>
                                          <p:spTgt spid="6"/>
                                        </p:tgtEl>
                                        <p:attrNameLst>
                                          <p:attrName>ppt_x</p:attrName>
                                        </p:attrNameLst>
                                      </p:cBhvr>
                                      <p:tavLst>
                                        <p:tav tm="0">
                                          <p:val>
                                            <p:strVal val="#ppt_x"/>
                                          </p:val>
                                        </p:tav>
                                        <p:tav tm="100000">
                                          <p:val>
                                            <p:strVal val="#ppt_x"/>
                                          </p:val>
                                        </p:tav>
                                      </p:tavLst>
                                    </p:anim>
                                    <p:anim calcmode="lin" valueType="num">
                                      <p:cBhvr additive="base">
                                        <p:cTn id="12" dur="500" fill="hold"/>
                                        <p:tgtEl>
                                          <p:spTgt spid="6"/>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7"/>
                                        </p:tgtEl>
                                        <p:attrNameLst>
                                          <p:attrName>style.visibility</p:attrName>
                                        </p:attrNameLst>
                                      </p:cBhvr>
                                      <p:to>
                                        <p:strVal val="visible"/>
                                      </p:to>
                                    </p:set>
                                    <p:anim calcmode="lin" valueType="num">
                                      <p:cBhvr additive="base">
                                        <p:cTn id="15" dur="500" fill="hold"/>
                                        <p:tgtEl>
                                          <p:spTgt spid="7"/>
                                        </p:tgtEl>
                                        <p:attrNameLst>
                                          <p:attrName>ppt_x</p:attrName>
                                        </p:attrNameLst>
                                      </p:cBhvr>
                                      <p:tavLst>
                                        <p:tav tm="0">
                                          <p:val>
                                            <p:strVal val="#ppt_x"/>
                                          </p:val>
                                        </p:tav>
                                        <p:tav tm="100000">
                                          <p:val>
                                            <p:strVal val="#ppt_x"/>
                                          </p:val>
                                        </p:tav>
                                      </p:tavLst>
                                    </p:anim>
                                    <p:anim calcmode="lin" valueType="num">
                                      <p:cBhvr additive="base">
                                        <p:cTn id="16" dur="500" fill="hold"/>
                                        <p:tgtEl>
                                          <p:spTgt spid="7"/>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12291">
                                            <p:txEl>
                                              <p:pRg st="0" end="0"/>
                                            </p:txEl>
                                          </p:spTgt>
                                        </p:tgtEl>
                                        <p:attrNameLst>
                                          <p:attrName>style.visibility</p:attrName>
                                        </p:attrNameLst>
                                      </p:cBhvr>
                                      <p:to>
                                        <p:strVal val="visible"/>
                                      </p:to>
                                    </p:set>
                                    <p:anim calcmode="lin" valueType="num">
                                      <p:cBhvr additive="base">
                                        <p:cTn id="19" dur="500" fill="hold"/>
                                        <p:tgtEl>
                                          <p:spTgt spid="12291">
                                            <p:txEl>
                                              <p:pRg st="0" end="0"/>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2291">
                                            <p:txEl>
                                              <p:pRg st="0" end="0"/>
                                            </p:txEl>
                                          </p:spTgt>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12291">
                                            <p:txEl>
                                              <p:pRg st="1" end="1"/>
                                            </p:txEl>
                                          </p:spTgt>
                                        </p:tgtEl>
                                        <p:attrNameLst>
                                          <p:attrName>style.visibility</p:attrName>
                                        </p:attrNameLst>
                                      </p:cBhvr>
                                      <p:to>
                                        <p:strVal val="visible"/>
                                      </p:to>
                                    </p:set>
                                    <p:anim calcmode="lin" valueType="num">
                                      <p:cBhvr additive="base">
                                        <p:cTn id="23" dur="500" fill="hold"/>
                                        <p:tgtEl>
                                          <p:spTgt spid="12291">
                                            <p:txEl>
                                              <p:pRg st="1" end="1"/>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12291">
                                            <p:txEl>
                                              <p:pRg st="1" end="1"/>
                                            </p:txEl>
                                          </p:spTgt>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12291">
                                            <p:txEl>
                                              <p:pRg st="2" end="2"/>
                                            </p:txEl>
                                          </p:spTgt>
                                        </p:tgtEl>
                                        <p:attrNameLst>
                                          <p:attrName>style.visibility</p:attrName>
                                        </p:attrNameLst>
                                      </p:cBhvr>
                                      <p:to>
                                        <p:strVal val="visible"/>
                                      </p:to>
                                    </p:set>
                                    <p:anim calcmode="lin" valueType="num">
                                      <p:cBhvr additive="base">
                                        <p:cTn id="27" dur="500" fill="hold"/>
                                        <p:tgtEl>
                                          <p:spTgt spid="12291">
                                            <p:txEl>
                                              <p:pRg st="2" end="2"/>
                                            </p:txEl>
                                          </p:spTgt>
                                        </p:tgtEl>
                                        <p:attrNameLst>
                                          <p:attrName>ppt_x</p:attrName>
                                        </p:attrNameLst>
                                      </p:cBhvr>
                                      <p:tavLst>
                                        <p:tav tm="0">
                                          <p:val>
                                            <p:strVal val="#ppt_x"/>
                                          </p:val>
                                        </p:tav>
                                        <p:tav tm="100000">
                                          <p:val>
                                            <p:strVal val="#ppt_x"/>
                                          </p:val>
                                        </p:tav>
                                      </p:tavLst>
                                    </p:anim>
                                    <p:anim calcmode="lin" valueType="num">
                                      <p:cBhvr additive="base">
                                        <p:cTn id="28" dur="500" fill="hold"/>
                                        <p:tgtEl>
                                          <p:spTgt spid="12291">
                                            <p:txEl>
                                              <p:pRg st="2" end="2"/>
                                            </p:txEl>
                                          </p:spTgt>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12291">
                                            <p:txEl>
                                              <p:pRg st="3" end="3"/>
                                            </p:txEl>
                                          </p:spTgt>
                                        </p:tgtEl>
                                        <p:attrNameLst>
                                          <p:attrName>style.visibility</p:attrName>
                                        </p:attrNameLst>
                                      </p:cBhvr>
                                      <p:to>
                                        <p:strVal val="visible"/>
                                      </p:to>
                                    </p:set>
                                    <p:anim calcmode="lin" valueType="num">
                                      <p:cBhvr additive="base">
                                        <p:cTn id="31" dur="500" fill="hold"/>
                                        <p:tgtEl>
                                          <p:spTgt spid="12291">
                                            <p:txEl>
                                              <p:pRg st="3" end="3"/>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12291">
                                            <p:txEl>
                                              <p:pRg st="3" end="3"/>
                                            </p:txEl>
                                          </p:spTgt>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12291">
                                            <p:txEl>
                                              <p:pRg st="4" end="4"/>
                                            </p:txEl>
                                          </p:spTgt>
                                        </p:tgtEl>
                                        <p:attrNameLst>
                                          <p:attrName>style.visibility</p:attrName>
                                        </p:attrNameLst>
                                      </p:cBhvr>
                                      <p:to>
                                        <p:strVal val="visible"/>
                                      </p:to>
                                    </p:set>
                                    <p:anim calcmode="lin" valueType="num">
                                      <p:cBhvr additive="base">
                                        <p:cTn id="35" dur="500" fill="hold"/>
                                        <p:tgtEl>
                                          <p:spTgt spid="12291">
                                            <p:txEl>
                                              <p:pRg st="4" end="4"/>
                                            </p:txEl>
                                          </p:spTgt>
                                        </p:tgtEl>
                                        <p:attrNameLst>
                                          <p:attrName>ppt_x</p:attrName>
                                        </p:attrNameLst>
                                      </p:cBhvr>
                                      <p:tavLst>
                                        <p:tav tm="0">
                                          <p:val>
                                            <p:strVal val="#ppt_x"/>
                                          </p:val>
                                        </p:tav>
                                        <p:tav tm="100000">
                                          <p:val>
                                            <p:strVal val="#ppt_x"/>
                                          </p:val>
                                        </p:tav>
                                      </p:tavLst>
                                    </p:anim>
                                    <p:anim calcmode="lin" valueType="num">
                                      <p:cBhvr additive="base">
                                        <p:cTn id="36" dur="500" fill="hold"/>
                                        <p:tgtEl>
                                          <p:spTgt spid="12291">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10" presetClass="entr" presetSubtype="0" fill="hold" grpId="0" nodeType="clickEffect">
                                  <p:stCondLst>
                                    <p:cond delay="0"/>
                                  </p:stCondLst>
                                  <p:childTnLst>
                                    <p:set>
                                      <p:cBhvr>
                                        <p:cTn id="40" dur="1" fill="hold">
                                          <p:stCondLst>
                                            <p:cond delay="0"/>
                                          </p:stCondLst>
                                        </p:cTn>
                                        <p:tgtEl>
                                          <p:spTgt spid="8"/>
                                        </p:tgtEl>
                                        <p:attrNameLst>
                                          <p:attrName>style.visibility</p:attrName>
                                        </p:attrNameLst>
                                      </p:cBhvr>
                                      <p:to>
                                        <p:strVal val="visible"/>
                                      </p:to>
                                    </p:set>
                                    <p:animEffect transition="in" filter="fade">
                                      <p:cBhvr>
                                        <p:cTn id="41"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91" grpId="0" build="p"/>
      <p:bldP spid="8"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 name="图片 4101" descr="13">
            <a:extLst>
              <a:ext uri="{FF2B5EF4-FFF2-40B4-BE49-F238E27FC236}">
                <a16:creationId xmlns:a16="http://schemas.microsoft.com/office/drawing/2014/main" id="{8E7F756F-241A-5930-E9B0-B0456F43D116}"/>
              </a:ext>
            </a:extLst>
          </p:cNvPr>
          <p:cNvPicPr>
            <a:picLocks noChangeAspect="1"/>
          </p:cNvPicPr>
          <p:nvPr/>
        </p:nvPicPr>
        <p:blipFill>
          <a:blip r:embed="rId2"/>
          <a:stretch>
            <a:fillRect/>
          </a:stretch>
        </p:blipFill>
        <p:spPr>
          <a:xfrm>
            <a:off x="3125443" y="-2298"/>
            <a:ext cx="9990481" cy="6388085"/>
          </a:xfrm>
          <a:prstGeom prst="rect">
            <a:avLst/>
          </a:prstGeom>
          <a:noFill/>
          <a:ln w="9525">
            <a:noFill/>
          </a:ln>
        </p:spPr>
      </p:pic>
      <p:sp>
        <p:nvSpPr>
          <p:cNvPr id="5" name="Content Placeholder 2">
            <a:extLst>
              <a:ext uri="{FF2B5EF4-FFF2-40B4-BE49-F238E27FC236}">
                <a16:creationId xmlns:a16="http://schemas.microsoft.com/office/drawing/2014/main" id="{E7C3D171-9740-E71E-71B5-EDA50B9526AE}"/>
              </a:ext>
            </a:extLst>
          </p:cNvPr>
          <p:cNvSpPr>
            <a:spLocks noGrp="1" noChangeArrowheads="1"/>
          </p:cNvSpPr>
          <p:nvPr>
            <p:ph idx="1"/>
          </p:nvPr>
        </p:nvSpPr>
        <p:spPr>
          <a:xfrm>
            <a:off x="3886200" y="2035969"/>
            <a:ext cx="6048375" cy="3745706"/>
          </a:xfrm>
        </p:spPr>
        <p:txBody>
          <a:bodyPr>
            <a:noAutofit/>
          </a:bodyPr>
          <a:lstStyle/>
          <a:p>
            <a:pPr marL="0" indent="0">
              <a:buNone/>
            </a:pPr>
            <a:r>
              <a:rPr lang="nl-NL" sz="2400" dirty="0">
                <a:solidFill>
                  <a:schemeClr val="tx1"/>
                </a:solidFill>
                <a:latin typeface="Times New Roman" panose="02020603050405020304" pitchFamily="18" charset="0"/>
                <a:cs typeface="Times New Roman" panose="02020603050405020304" pitchFamily="18" charset="0"/>
              </a:rPr>
              <a:t>Câu 2: USB, thẻ nhớ dùng phổ biến cho máy tính, điện thoại thông minh, máy ảnh số có nhiều mức dung lượng 8 GB, 16 GB, 32 GB, 64 GB, 128 GB, ... em nên chọn dung lượng bao nhiêu là thích hợp cho mỗi trường hợp sau?</a:t>
            </a:r>
            <a:endParaRPr lang="vi-VN" sz="2400" dirty="0">
              <a:solidFill>
                <a:schemeClr val="tx1"/>
              </a:solidFill>
              <a:latin typeface="Times New Roman" panose="02020603050405020304" pitchFamily="18" charset="0"/>
              <a:cs typeface="Times New Roman" panose="02020603050405020304" pitchFamily="18" charset="0"/>
            </a:endParaRPr>
          </a:p>
          <a:p>
            <a:pPr marL="0" indent="0">
              <a:buNone/>
            </a:pPr>
            <a:r>
              <a:rPr lang="nl-NL" sz="2400" dirty="0">
                <a:solidFill>
                  <a:schemeClr val="tx1"/>
                </a:solidFill>
                <a:latin typeface="Times New Roman" panose="02020603050405020304" pitchFamily="18" charset="0"/>
                <a:cs typeface="Times New Roman" panose="02020603050405020304" pitchFamily="18" charset="0"/>
              </a:rPr>
              <a:t>1) Chủ yếu dùng để chứa tài liệu văn bản</a:t>
            </a:r>
            <a:endParaRPr lang="vi-VN" sz="2400" dirty="0">
              <a:solidFill>
                <a:schemeClr val="tx1"/>
              </a:solidFill>
              <a:latin typeface="Times New Roman" panose="02020603050405020304" pitchFamily="18" charset="0"/>
              <a:cs typeface="Times New Roman" panose="02020603050405020304" pitchFamily="18" charset="0"/>
            </a:endParaRPr>
          </a:p>
          <a:p>
            <a:pPr marL="0" indent="0">
              <a:buNone/>
            </a:pPr>
            <a:r>
              <a:rPr lang="nl-NL" sz="2400" dirty="0">
                <a:solidFill>
                  <a:schemeClr val="tx1"/>
                </a:solidFill>
                <a:latin typeface="Times New Roman" panose="02020603050405020304" pitchFamily="18" charset="0"/>
                <a:cs typeface="Times New Roman" panose="02020603050405020304" pitchFamily="18" charset="0"/>
              </a:rPr>
              <a:t>2) Chủ yếu dùng để chứa các tệp ảnh du lịch, tham quan</a:t>
            </a:r>
            <a:endParaRPr lang="vi-VN" sz="2400" dirty="0">
              <a:solidFill>
                <a:schemeClr val="tx1"/>
              </a:solidFill>
              <a:latin typeface="Times New Roman" panose="02020603050405020304" pitchFamily="18" charset="0"/>
              <a:cs typeface="Times New Roman" panose="02020603050405020304" pitchFamily="18" charset="0"/>
            </a:endParaRPr>
          </a:p>
          <a:p>
            <a:pPr marL="0" indent="0">
              <a:buNone/>
            </a:pPr>
            <a:r>
              <a:rPr lang="nl-NL" sz="2400" dirty="0">
                <a:solidFill>
                  <a:schemeClr val="tx1"/>
                </a:solidFill>
                <a:latin typeface="Times New Roman" panose="02020603050405020304" pitchFamily="18" charset="0"/>
                <a:cs typeface="Times New Roman" panose="02020603050405020304" pitchFamily="18" charset="0"/>
              </a:rPr>
              <a:t>3) Chủ yếu dùng để chứa các tệp bài hát.</a:t>
            </a:r>
            <a:endParaRPr lang="vi-VN" sz="2400" dirty="0">
              <a:solidFill>
                <a:schemeClr val="tx1"/>
              </a:solidFill>
              <a:latin typeface="Times New Roman" panose="02020603050405020304" pitchFamily="18" charset="0"/>
              <a:cs typeface="Times New Roman" panose="02020603050405020304" pitchFamily="18" charset="0"/>
            </a:endParaRPr>
          </a:p>
        </p:txBody>
      </p:sp>
      <p:sp>
        <p:nvSpPr>
          <p:cNvPr id="6" name="Title 1">
            <a:extLst>
              <a:ext uri="{FF2B5EF4-FFF2-40B4-BE49-F238E27FC236}">
                <a16:creationId xmlns:a16="http://schemas.microsoft.com/office/drawing/2014/main" id="{A9145E2A-9D0E-D26D-E0C9-10D39F83D714}"/>
              </a:ext>
            </a:extLst>
          </p:cNvPr>
          <p:cNvSpPr txBox="1">
            <a:spLocks noChangeArrowheads="1"/>
          </p:cNvSpPr>
          <p:nvPr/>
        </p:nvSpPr>
        <p:spPr>
          <a:xfrm>
            <a:off x="685800" y="86936"/>
            <a:ext cx="9639300" cy="770553"/>
          </a:xfrm>
          <a:prstGeom prst="rect">
            <a:avLst/>
          </a:prstGeom>
        </p:spPr>
        <p:txBody>
          <a:bodyPr vert="horz" lIns="91440" tIns="45720" rIns="91440" bIns="45720" rtlCol="0" anchor="t">
            <a:noAutofit/>
          </a:bodyPr>
          <a:lstStyle>
            <a:lvl1pPr algn="l" defTabSz="914400" rtl="0" eaLnBrk="1" latinLnBrk="0" hangingPunct="1">
              <a:lnSpc>
                <a:spcPct val="89000"/>
              </a:lnSpc>
              <a:spcBef>
                <a:spcPct val="0"/>
              </a:spcBef>
              <a:buNone/>
              <a:defRPr sz="4400" kern="1200" baseline="0">
                <a:solidFill>
                  <a:schemeClr val="tx2"/>
                </a:solidFill>
                <a:latin typeface="+mj-lt"/>
                <a:ea typeface="+mj-ea"/>
                <a:cs typeface="+mj-cs"/>
              </a:defRPr>
            </a:lvl1pPr>
          </a:lstStyle>
          <a:p>
            <a:r>
              <a:rPr lang="vi-VN" altLang="en-US" b="1" dirty="0">
                <a:latin typeface="Times New Roman" panose="02020603050405020304" pitchFamily="18" charset="0"/>
                <a:cs typeface="Times New Roman" panose="02020603050405020304" pitchFamily="18" charset="0"/>
              </a:rPr>
              <a:t>IV. LUYỆN TẬP</a:t>
            </a:r>
            <a:endParaRPr lang="en-US" altLang="en-US" dirty="0">
              <a:latin typeface="Times New Roman" panose="02020603050405020304" pitchFamily="18" charset="0"/>
              <a:cs typeface="Times New Roman" panose="02020603050405020304" pitchFamily="18" charset="0"/>
            </a:endParaRPr>
          </a:p>
        </p:txBody>
      </p:sp>
      <p:pic>
        <p:nvPicPr>
          <p:cNvPr id="8" name="Picture 5">
            <a:extLst>
              <a:ext uri="{FF2B5EF4-FFF2-40B4-BE49-F238E27FC236}">
                <a16:creationId xmlns:a16="http://schemas.microsoft.com/office/drawing/2014/main" id="{CDB696BD-0EE4-905E-24D4-0FD7E3CB2BCE}"/>
              </a:ext>
            </a:extLst>
          </p:cNvPr>
          <p:cNvPicPr/>
          <p:nvPr/>
        </p:nvPicPr>
        <p:blipFill>
          <a:blip r:embed="rId3" cstate="print">
            <a:extLst>
              <a:ext uri="{28A0092B-C50C-407E-A947-70E740481C1C}">
                <a14:useLocalDpi xmlns:a14="http://schemas.microsoft.com/office/drawing/2010/main" val="0"/>
              </a:ext>
            </a:extLst>
          </a:blip>
          <a:stretch>
            <a:fillRect/>
          </a:stretch>
        </p:blipFill>
        <p:spPr>
          <a:xfrm>
            <a:off x="253127" y="4284437"/>
            <a:ext cx="3179002" cy="2652424"/>
          </a:xfrm>
          <a:prstGeom prst="rect">
            <a:avLst/>
          </a:prstGeom>
        </p:spPr>
      </p:pic>
      <p:sp>
        <p:nvSpPr>
          <p:cNvPr id="13" name="Mũi tên: Phải 12">
            <a:extLst>
              <a:ext uri="{FF2B5EF4-FFF2-40B4-BE49-F238E27FC236}">
                <a16:creationId xmlns:a16="http://schemas.microsoft.com/office/drawing/2014/main" id="{B0E6B69E-E797-9169-65B6-BF7760BD11EE}"/>
              </a:ext>
            </a:extLst>
          </p:cNvPr>
          <p:cNvSpPr/>
          <p:nvPr/>
        </p:nvSpPr>
        <p:spPr>
          <a:xfrm>
            <a:off x="9058275" y="3908822"/>
            <a:ext cx="447675" cy="484632"/>
          </a:xfrm>
          <a:prstGeom prst="righ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17" name="Hộp Văn bản 16">
            <a:extLst>
              <a:ext uri="{FF2B5EF4-FFF2-40B4-BE49-F238E27FC236}">
                <a16:creationId xmlns:a16="http://schemas.microsoft.com/office/drawing/2014/main" id="{9687CD7B-DF46-A388-4A7A-1B28B7434B89}"/>
              </a:ext>
            </a:extLst>
          </p:cNvPr>
          <p:cNvSpPr txBox="1"/>
          <p:nvPr/>
        </p:nvSpPr>
        <p:spPr>
          <a:xfrm>
            <a:off x="9505950" y="3897261"/>
            <a:ext cx="1895475" cy="461665"/>
          </a:xfrm>
          <a:prstGeom prst="rect">
            <a:avLst/>
          </a:prstGeom>
          <a:noFill/>
        </p:spPr>
        <p:txBody>
          <a:bodyPr wrap="square">
            <a:spAutoFit/>
          </a:bodyPr>
          <a:lstStyle/>
          <a:p>
            <a:r>
              <a:rPr lang="vi-VN" sz="2400" dirty="0">
                <a:solidFill>
                  <a:srgbClr val="FF0000"/>
                </a:solidFill>
                <a:effectLst/>
                <a:latin typeface="Times New Roman" panose="02020603050405020304" pitchFamily="18" charset="0"/>
                <a:ea typeface="Times New Roman" panose="02020603050405020304" pitchFamily="18" charset="0"/>
              </a:rPr>
              <a:t>Thẻ nhớ 8GB</a:t>
            </a:r>
            <a:endParaRPr lang="vi-VN" sz="2400" dirty="0">
              <a:solidFill>
                <a:srgbClr val="FF0000"/>
              </a:solidFill>
            </a:endParaRPr>
          </a:p>
        </p:txBody>
      </p:sp>
      <p:sp>
        <p:nvSpPr>
          <p:cNvPr id="19" name="Mũi tên: Phải 18">
            <a:extLst>
              <a:ext uri="{FF2B5EF4-FFF2-40B4-BE49-F238E27FC236}">
                <a16:creationId xmlns:a16="http://schemas.microsoft.com/office/drawing/2014/main" id="{BCADC86B-CA18-8DBB-DF9D-A26B3483AFDD}"/>
              </a:ext>
            </a:extLst>
          </p:cNvPr>
          <p:cNvSpPr/>
          <p:nvPr/>
        </p:nvSpPr>
        <p:spPr>
          <a:xfrm>
            <a:off x="5424097" y="4775597"/>
            <a:ext cx="447675" cy="484632"/>
          </a:xfrm>
          <a:prstGeom prst="righ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20" name="Hộp Văn bản 19">
            <a:extLst>
              <a:ext uri="{FF2B5EF4-FFF2-40B4-BE49-F238E27FC236}">
                <a16:creationId xmlns:a16="http://schemas.microsoft.com/office/drawing/2014/main" id="{6FF1A581-1421-8AE2-CCC3-EEE6438857C2}"/>
              </a:ext>
            </a:extLst>
          </p:cNvPr>
          <p:cNvSpPr txBox="1"/>
          <p:nvPr/>
        </p:nvSpPr>
        <p:spPr>
          <a:xfrm>
            <a:off x="5871772" y="4764036"/>
            <a:ext cx="2691203" cy="461665"/>
          </a:xfrm>
          <a:prstGeom prst="rect">
            <a:avLst/>
          </a:prstGeom>
          <a:noFill/>
        </p:spPr>
        <p:txBody>
          <a:bodyPr wrap="square">
            <a:spAutoFit/>
          </a:bodyPr>
          <a:lstStyle/>
          <a:p>
            <a:r>
              <a:rPr lang="vi-VN" sz="2400" dirty="0">
                <a:solidFill>
                  <a:srgbClr val="FF0000"/>
                </a:solidFill>
                <a:effectLst/>
                <a:latin typeface="Times New Roman" panose="02020603050405020304" pitchFamily="18" charset="0"/>
                <a:ea typeface="Times New Roman" panose="02020603050405020304" pitchFamily="18" charset="0"/>
              </a:rPr>
              <a:t>Thẻ nhớ 16GB </a:t>
            </a:r>
            <a:endParaRPr lang="vi-VN" sz="2400" dirty="0">
              <a:solidFill>
                <a:srgbClr val="FF0000"/>
              </a:solidFill>
            </a:endParaRPr>
          </a:p>
        </p:txBody>
      </p:sp>
      <p:sp>
        <p:nvSpPr>
          <p:cNvPr id="21" name="Mũi tên: Phải 20">
            <a:extLst>
              <a:ext uri="{FF2B5EF4-FFF2-40B4-BE49-F238E27FC236}">
                <a16:creationId xmlns:a16="http://schemas.microsoft.com/office/drawing/2014/main" id="{E2AD5641-C6B2-E3AB-86DF-BF65C4F1EDEB}"/>
              </a:ext>
            </a:extLst>
          </p:cNvPr>
          <p:cNvSpPr/>
          <p:nvPr/>
        </p:nvSpPr>
        <p:spPr>
          <a:xfrm>
            <a:off x="8924925" y="5237262"/>
            <a:ext cx="447675" cy="484632"/>
          </a:xfrm>
          <a:prstGeom prst="righ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22" name="Hộp Văn bản 21">
            <a:extLst>
              <a:ext uri="{FF2B5EF4-FFF2-40B4-BE49-F238E27FC236}">
                <a16:creationId xmlns:a16="http://schemas.microsoft.com/office/drawing/2014/main" id="{5716DB6F-4E6A-3A55-0A72-586E895C2F57}"/>
              </a:ext>
            </a:extLst>
          </p:cNvPr>
          <p:cNvSpPr txBox="1"/>
          <p:nvPr/>
        </p:nvSpPr>
        <p:spPr>
          <a:xfrm>
            <a:off x="9372600" y="5225701"/>
            <a:ext cx="2143125" cy="461665"/>
          </a:xfrm>
          <a:prstGeom prst="rect">
            <a:avLst/>
          </a:prstGeom>
          <a:noFill/>
        </p:spPr>
        <p:txBody>
          <a:bodyPr wrap="square">
            <a:spAutoFit/>
          </a:bodyPr>
          <a:lstStyle/>
          <a:p>
            <a:r>
              <a:rPr lang="vi-VN" sz="2400" dirty="0">
                <a:solidFill>
                  <a:srgbClr val="FF0000"/>
                </a:solidFill>
                <a:effectLst/>
                <a:latin typeface="Times New Roman" panose="02020603050405020304" pitchFamily="18" charset="0"/>
                <a:ea typeface="Times New Roman" panose="02020603050405020304" pitchFamily="18" charset="0"/>
              </a:rPr>
              <a:t>Thẻ nhớ 32GB</a:t>
            </a:r>
            <a:endParaRPr lang="vi-VN" sz="2400" dirty="0">
              <a:solidFill>
                <a:srgbClr val="FF0000"/>
              </a:solidFill>
            </a:endParaRPr>
          </a:p>
        </p:txBody>
      </p:sp>
    </p:spTree>
    <p:extLst>
      <p:ext uri="{BB962C8B-B14F-4D97-AF65-F5344CB8AC3E}">
        <p14:creationId xmlns:p14="http://schemas.microsoft.com/office/powerpoint/2010/main" val="2057038699"/>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500" fill="hold"/>
                                        <p:tgtEl>
                                          <p:spTgt spid="8"/>
                                        </p:tgtEl>
                                        <p:attrNameLst>
                                          <p:attrName>ppt_x</p:attrName>
                                        </p:attrNameLst>
                                      </p:cBhvr>
                                      <p:tavLst>
                                        <p:tav tm="0">
                                          <p:val>
                                            <p:strVal val="#ppt_x"/>
                                          </p:val>
                                        </p:tav>
                                        <p:tav tm="100000">
                                          <p:val>
                                            <p:strVal val="#ppt_x"/>
                                          </p:val>
                                        </p:tav>
                                      </p:tavLst>
                                    </p:anim>
                                    <p:anim calcmode="lin" valueType="num">
                                      <p:cBhvr additive="base">
                                        <p:cTn id="8" dur="500" fill="hold"/>
                                        <p:tgtEl>
                                          <p:spTgt spid="8"/>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5">
                                            <p:txEl>
                                              <p:pRg st="0" end="0"/>
                                            </p:txEl>
                                          </p:spTgt>
                                        </p:tgtEl>
                                        <p:attrNameLst>
                                          <p:attrName>style.visibility</p:attrName>
                                        </p:attrNameLst>
                                      </p:cBhvr>
                                      <p:to>
                                        <p:strVal val="visible"/>
                                      </p:to>
                                    </p:set>
                                    <p:anim calcmode="lin" valueType="num">
                                      <p:cBhvr additive="base">
                                        <p:cTn id="11" dur="500" fill="hold"/>
                                        <p:tgtEl>
                                          <p:spTgt spid="5">
                                            <p:txEl>
                                              <p:pRg st="0" end="0"/>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5">
                                            <p:txEl>
                                              <p:pRg st="0" end="0"/>
                                            </p:txEl>
                                          </p:spTgt>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5">
                                            <p:txEl>
                                              <p:pRg st="1" end="1"/>
                                            </p:txEl>
                                          </p:spTgt>
                                        </p:tgtEl>
                                        <p:attrNameLst>
                                          <p:attrName>style.visibility</p:attrName>
                                        </p:attrNameLst>
                                      </p:cBhvr>
                                      <p:to>
                                        <p:strVal val="visible"/>
                                      </p:to>
                                    </p:set>
                                    <p:anim calcmode="lin" valueType="num">
                                      <p:cBhvr additive="base">
                                        <p:cTn id="15" dur="500" fill="hold"/>
                                        <p:tgtEl>
                                          <p:spTgt spid="5">
                                            <p:txEl>
                                              <p:pRg st="1" end="1"/>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5">
                                            <p:txEl>
                                              <p:pRg st="1" end="1"/>
                                            </p:txEl>
                                          </p:spTgt>
                                        </p:tgtEl>
                                        <p:attrNameLst>
                                          <p:attrName>ppt_y</p:attrName>
                                        </p:attrNameLst>
                                      </p:cBhvr>
                                      <p:tavLst>
                                        <p:tav tm="0">
                                          <p:val>
                                            <p:strVal val="1+#ppt_h/2"/>
                                          </p:val>
                                        </p:tav>
                                        <p:tav tm="100000">
                                          <p:val>
                                            <p:strVal val="#ppt_y"/>
                                          </p:val>
                                        </p:tav>
                                      </p:tavLst>
                                    </p:anim>
                                  </p:childTnLst>
                                </p:cTn>
                              </p:par>
                              <p:par>
                                <p:cTn id="17" presetID="2" presetClass="entr" presetSubtype="4" fill="hold" grpId="0" nodeType="withEffect">
                                  <p:stCondLst>
                                    <p:cond delay="0"/>
                                  </p:stCondLst>
                                  <p:childTnLst>
                                    <p:set>
                                      <p:cBhvr>
                                        <p:cTn id="18" dur="1" fill="hold">
                                          <p:stCondLst>
                                            <p:cond delay="0"/>
                                          </p:stCondLst>
                                        </p:cTn>
                                        <p:tgtEl>
                                          <p:spTgt spid="5">
                                            <p:txEl>
                                              <p:pRg st="2" end="2"/>
                                            </p:txEl>
                                          </p:spTgt>
                                        </p:tgtEl>
                                        <p:attrNameLst>
                                          <p:attrName>style.visibility</p:attrName>
                                        </p:attrNameLst>
                                      </p:cBhvr>
                                      <p:to>
                                        <p:strVal val="visible"/>
                                      </p:to>
                                    </p:set>
                                    <p:anim calcmode="lin" valueType="num">
                                      <p:cBhvr additive="base">
                                        <p:cTn id="19" dur="500" fill="hold"/>
                                        <p:tgtEl>
                                          <p:spTgt spid="5">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5">
                                            <p:txEl>
                                              <p:pRg st="2" end="2"/>
                                            </p:txEl>
                                          </p:spTgt>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5">
                                            <p:txEl>
                                              <p:pRg st="3" end="3"/>
                                            </p:txEl>
                                          </p:spTgt>
                                        </p:tgtEl>
                                        <p:attrNameLst>
                                          <p:attrName>style.visibility</p:attrName>
                                        </p:attrNameLst>
                                      </p:cBhvr>
                                      <p:to>
                                        <p:strVal val="visible"/>
                                      </p:to>
                                    </p:set>
                                    <p:anim calcmode="lin" valueType="num">
                                      <p:cBhvr additive="base">
                                        <p:cTn id="23" dur="500" fill="hold"/>
                                        <p:tgtEl>
                                          <p:spTgt spid="5">
                                            <p:txEl>
                                              <p:pRg st="3" end="3"/>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5">
                                            <p:txEl>
                                              <p:pRg st="3" end="3"/>
                                            </p:txEl>
                                          </p:spTgt>
                                        </p:tgtEl>
                                        <p:attrNameLst>
                                          <p:attrName>ppt_y</p:attrName>
                                        </p:attrNameLst>
                                      </p:cBhvr>
                                      <p:tavLst>
                                        <p:tav tm="0">
                                          <p:val>
                                            <p:strVal val="1+#ppt_h/2"/>
                                          </p:val>
                                        </p:tav>
                                        <p:tav tm="100000">
                                          <p:val>
                                            <p:strVal val="#ppt_y"/>
                                          </p:val>
                                        </p:tav>
                                      </p:tavLst>
                                    </p:anim>
                                  </p:childTnLst>
                                </p:cTn>
                              </p:par>
                            </p:childTnLst>
                          </p:cTn>
                        </p:par>
                        <p:par>
                          <p:cTn id="25" fill="hold">
                            <p:stCondLst>
                              <p:cond delay="500"/>
                            </p:stCondLst>
                            <p:childTnLst>
                              <p:par>
                                <p:cTn id="26" presetID="53" presetClass="entr" presetSubtype="16" fill="hold" nodeType="afterEffect">
                                  <p:stCondLst>
                                    <p:cond delay="0"/>
                                  </p:stCondLst>
                                  <p:childTnLst>
                                    <p:set>
                                      <p:cBhvr>
                                        <p:cTn id="27" dur="1" fill="hold">
                                          <p:stCondLst>
                                            <p:cond delay="0"/>
                                          </p:stCondLst>
                                        </p:cTn>
                                        <p:tgtEl>
                                          <p:spTgt spid="10"/>
                                        </p:tgtEl>
                                        <p:attrNameLst>
                                          <p:attrName>style.visibility</p:attrName>
                                        </p:attrNameLst>
                                      </p:cBhvr>
                                      <p:to>
                                        <p:strVal val="visible"/>
                                      </p:to>
                                    </p:set>
                                    <p:anim calcmode="lin" valueType="num">
                                      <p:cBhvr>
                                        <p:cTn id="28" dur="500" fill="hold"/>
                                        <p:tgtEl>
                                          <p:spTgt spid="10"/>
                                        </p:tgtEl>
                                        <p:attrNameLst>
                                          <p:attrName>ppt_w</p:attrName>
                                        </p:attrNameLst>
                                      </p:cBhvr>
                                      <p:tavLst>
                                        <p:tav tm="0">
                                          <p:val>
                                            <p:fltVal val="0"/>
                                          </p:val>
                                        </p:tav>
                                        <p:tav tm="100000">
                                          <p:val>
                                            <p:strVal val="#ppt_w"/>
                                          </p:val>
                                        </p:tav>
                                      </p:tavLst>
                                    </p:anim>
                                    <p:anim calcmode="lin" valueType="num">
                                      <p:cBhvr>
                                        <p:cTn id="29" dur="500" fill="hold"/>
                                        <p:tgtEl>
                                          <p:spTgt spid="10"/>
                                        </p:tgtEl>
                                        <p:attrNameLst>
                                          <p:attrName>ppt_h</p:attrName>
                                        </p:attrNameLst>
                                      </p:cBhvr>
                                      <p:tavLst>
                                        <p:tav tm="0">
                                          <p:val>
                                            <p:fltVal val="0"/>
                                          </p:val>
                                        </p:tav>
                                        <p:tav tm="100000">
                                          <p:val>
                                            <p:strVal val="#ppt_h"/>
                                          </p:val>
                                        </p:tav>
                                      </p:tavLst>
                                    </p:anim>
                                    <p:animEffect transition="in" filter="fade">
                                      <p:cBhvr>
                                        <p:cTn id="30"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build="p"/>
    </p:bldLst>
  </p:timing>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5" name="Picture 6" descr="BACK027">
            <a:extLst>
              <a:ext uri="{FF2B5EF4-FFF2-40B4-BE49-F238E27FC236}">
                <a16:creationId xmlns:a16="http://schemas.microsoft.com/office/drawing/2014/main" id="{152165E5-8577-A891-2D3A-68C72F8033B7}"/>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605886" y="1762553"/>
            <a:ext cx="9144000" cy="495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315" name="Content Placeholder 2">
            <a:extLst>
              <a:ext uri="{FF2B5EF4-FFF2-40B4-BE49-F238E27FC236}">
                <a16:creationId xmlns:a16="http://schemas.microsoft.com/office/drawing/2014/main" id="{46799A6B-434C-1827-9A87-58C9E427C0C2}"/>
              </a:ext>
            </a:extLst>
          </p:cNvPr>
          <p:cNvSpPr>
            <a:spLocks noGrp="1" noChangeArrowheads="1"/>
          </p:cNvSpPr>
          <p:nvPr>
            <p:ph idx="1"/>
          </p:nvPr>
        </p:nvSpPr>
        <p:spPr>
          <a:xfrm>
            <a:off x="1847850" y="1914525"/>
            <a:ext cx="8629650" cy="3162300"/>
          </a:xfrm>
        </p:spPr>
        <p:txBody>
          <a:bodyPr>
            <a:noAutofit/>
          </a:bodyPr>
          <a:lstStyle/>
          <a:p>
            <a:pPr marL="0" indent="0" algn="just" eaLnBrk="1" hangingPunct="1">
              <a:buNone/>
            </a:pPr>
            <a:r>
              <a:rPr lang="nl-NL" altLang="en-US" sz="2400" dirty="0">
                <a:solidFill>
                  <a:srgbClr val="000000"/>
                </a:solidFill>
                <a:latin typeface="Times New Roman" panose="02020603050405020304" pitchFamily="18" charset="0"/>
                <a:ea typeface="VNI-Times"/>
                <a:cs typeface="Times New Roman" panose="02020603050405020304" pitchFamily="18" charset="0"/>
              </a:rPr>
              <a:t>Câu 1: Số đếm biểu diễn bằng dãy bit 111 có bằng với số 111 ở hệ thập phân không?</a:t>
            </a:r>
            <a:endParaRPr lang="en-US" altLang="en-US" sz="2400" dirty="0">
              <a:latin typeface="Times New Roman" panose="02020603050405020304" pitchFamily="18" charset="0"/>
              <a:ea typeface="VNI-Times"/>
              <a:cs typeface="Times New Roman" panose="02020603050405020304" pitchFamily="18" charset="0"/>
            </a:endParaRPr>
          </a:p>
          <a:p>
            <a:pPr marL="0" indent="0" algn="just" eaLnBrk="1" hangingPunct="1">
              <a:buNone/>
            </a:pPr>
            <a:r>
              <a:rPr lang="vi-VN" altLang="en-US" sz="2400" dirty="0">
                <a:solidFill>
                  <a:srgbClr val="000000"/>
                </a:solidFill>
                <a:latin typeface="Times New Roman" panose="02020603050405020304" pitchFamily="18" charset="0"/>
                <a:cs typeface="Times New Roman" panose="02020603050405020304" pitchFamily="18" charset="0"/>
              </a:rPr>
              <a:t>	</a:t>
            </a:r>
            <a:r>
              <a:rPr lang="vi-VN" altLang="en-US" sz="2400" i="1" dirty="0">
                <a:solidFill>
                  <a:srgbClr val="000000"/>
                </a:solidFill>
                <a:latin typeface="Times New Roman" panose="02020603050405020304" pitchFamily="18" charset="0"/>
                <a:cs typeface="Times New Roman" panose="02020603050405020304" pitchFamily="18" charset="0"/>
              </a:rPr>
              <a:t>Không. Vì 111 biểu diện bằng dãy </a:t>
            </a:r>
            <a:r>
              <a:rPr lang="vi-VN" altLang="en-US" sz="2400" i="1" dirty="0" err="1">
                <a:solidFill>
                  <a:srgbClr val="000000"/>
                </a:solidFill>
                <a:latin typeface="Times New Roman" panose="02020603050405020304" pitchFamily="18" charset="0"/>
                <a:cs typeface="Times New Roman" panose="02020603050405020304" pitchFamily="18" charset="0"/>
              </a:rPr>
              <a:t>bit</a:t>
            </a:r>
            <a:r>
              <a:rPr lang="vi-VN" altLang="en-US" sz="2400" i="1" dirty="0">
                <a:solidFill>
                  <a:srgbClr val="000000"/>
                </a:solidFill>
                <a:latin typeface="Times New Roman" panose="02020603050405020304" pitchFamily="18" charset="0"/>
                <a:cs typeface="Times New Roman" panose="02020603050405020304" pitchFamily="18" charset="0"/>
              </a:rPr>
              <a:t> để tính toán trong máy tính có giá trị là 7, còn 111 ở hệ thập phân có giá trị là 111</a:t>
            </a:r>
            <a:endParaRPr lang="en-US" altLang="en-US" sz="2400" i="1" dirty="0">
              <a:latin typeface="Times New Roman" panose="02020603050405020304" pitchFamily="18" charset="0"/>
              <a:cs typeface="Times New Roman" panose="02020603050405020304" pitchFamily="18" charset="0"/>
            </a:endParaRPr>
          </a:p>
        </p:txBody>
      </p:sp>
      <p:sp>
        <p:nvSpPr>
          <p:cNvPr id="4" name="Title 1">
            <a:extLst>
              <a:ext uri="{FF2B5EF4-FFF2-40B4-BE49-F238E27FC236}">
                <a16:creationId xmlns:a16="http://schemas.microsoft.com/office/drawing/2014/main" id="{643AD5C8-0EC7-7FF0-EE5F-4782AED5422B}"/>
              </a:ext>
            </a:extLst>
          </p:cNvPr>
          <p:cNvSpPr txBox="1">
            <a:spLocks noChangeArrowheads="1"/>
          </p:cNvSpPr>
          <p:nvPr/>
        </p:nvSpPr>
        <p:spPr>
          <a:xfrm>
            <a:off x="1248356" y="423038"/>
            <a:ext cx="9639300" cy="770553"/>
          </a:xfrm>
          <a:prstGeom prst="rect">
            <a:avLst/>
          </a:prstGeom>
        </p:spPr>
        <p:txBody>
          <a:bodyPr vert="horz" lIns="91440" tIns="45720" rIns="91440" bIns="45720" rtlCol="0" anchor="t">
            <a:noAutofit/>
          </a:bodyPr>
          <a:lstStyle>
            <a:lvl1pPr algn="l" defTabSz="914400" rtl="0" eaLnBrk="1" latinLnBrk="0" hangingPunct="1">
              <a:lnSpc>
                <a:spcPct val="89000"/>
              </a:lnSpc>
              <a:spcBef>
                <a:spcPct val="0"/>
              </a:spcBef>
              <a:buNone/>
              <a:defRPr sz="4400" kern="1200" baseline="0">
                <a:solidFill>
                  <a:schemeClr val="tx2"/>
                </a:solidFill>
                <a:latin typeface="+mj-lt"/>
                <a:ea typeface="+mj-ea"/>
                <a:cs typeface="+mj-cs"/>
              </a:defRPr>
            </a:lvl1pPr>
          </a:lstStyle>
          <a:p>
            <a:r>
              <a:rPr lang="vi-VN" altLang="en-US" b="1" dirty="0">
                <a:latin typeface="Times New Roman" panose="02020603050405020304" pitchFamily="18" charset="0"/>
                <a:cs typeface="Times New Roman" panose="02020603050405020304" pitchFamily="18" charset="0"/>
              </a:rPr>
              <a:t>V. VẬN DỤNG</a:t>
            </a:r>
            <a:endParaRPr lang="en-US" altLang="en-US" dirty="0">
              <a:latin typeface="Times New Roman" panose="02020603050405020304" pitchFamily="18" charset="0"/>
              <a:cs typeface="Times New Roman" panose="02020603050405020304" pitchFamily="18" charset="0"/>
            </a:endParaRPr>
          </a:p>
        </p:txBody>
      </p:sp>
      <p:sp>
        <p:nvSpPr>
          <p:cNvPr id="6" name="Content Placeholder 2">
            <a:extLst>
              <a:ext uri="{FF2B5EF4-FFF2-40B4-BE49-F238E27FC236}">
                <a16:creationId xmlns:a16="http://schemas.microsoft.com/office/drawing/2014/main" id="{65F272A3-D926-27C2-B26B-5C5B58318C90}"/>
              </a:ext>
            </a:extLst>
          </p:cNvPr>
          <p:cNvSpPr txBox="1">
            <a:spLocks noChangeArrowheads="1"/>
          </p:cNvSpPr>
          <p:nvPr/>
        </p:nvSpPr>
        <p:spPr>
          <a:xfrm>
            <a:off x="1847850" y="1914525"/>
            <a:ext cx="8629650" cy="3162300"/>
          </a:xfrm>
          <a:prstGeom prst="rect">
            <a:avLst/>
          </a:prstGeom>
        </p:spPr>
        <p:txBody>
          <a:bodyPr vert="horz" lIns="91440" tIns="45720" rIns="91440" bIns="45720" rtlCol="0">
            <a:noAutofit/>
          </a:bodyPr>
          <a:lstStyle>
            <a:lvl1pPr marL="384048" indent="-384048" algn="l" defTabSz="914400" rtl="0" eaLnBrk="1" latinLnBrk="0" hangingPunct="1">
              <a:lnSpc>
                <a:spcPct val="94000"/>
              </a:lnSpc>
              <a:spcBef>
                <a:spcPts val="1000"/>
              </a:spcBef>
              <a:spcAft>
                <a:spcPts val="200"/>
              </a:spcAft>
              <a:buFont typeface="Franklin Gothic Book" panose="020B0503020102020204" pitchFamily="34" charset="0"/>
              <a:buChar char="■"/>
              <a:defRPr sz="2000" kern="1200" baseline="0">
                <a:solidFill>
                  <a:schemeClr val="tx2"/>
                </a:solidFill>
                <a:latin typeface="+mn-lt"/>
                <a:ea typeface="+mn-ea"/>
                <a:cs typeface="+mn-cs"/>
              </a:defRPr>
            </a:lvl1pPr>
            <a:lvl2pPr marL="9144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2000" i="1" kern="1200" baseline="0">
                <a:solidFill>
                  <a:schemeClr val="tx2"/>
                </a:solidFill>
                <a:latin typeface="+mn-lt"/>
                <a:ea typeface="+mn-ea"/>
                <a:cs typeface="+mn-cs"/>
              </a:defRPr>
            </a:lvl2pPr>
            <a:lvl3pPr marL="13716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800" kern="1200" baseline="0">
                <a:solidFill>
                  <a:schemeClr val="tx2"/>
                </a:solidFill>
                <a:latin typeface="+mn-lt"/>
                <a:ea typeface="+mn-ea"/>
                <a:cs typeface="+mn-cs"/>
              </a:defRPr>
            </a:lvl3pPr>
            <a:lvl4pPr marL="18288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800" i="1" kern="1200" baseline="0">
                <a:solidFill>
                  <a:schemeClr val="tx2"/>
                </a:solidFill>
                <a:latin typeface="+mn-lt"/>
                <a:ea typeface="+mn-ea"/>
                <a:cs typeface="+mn-cs"/>
              </a:defRPr>
            </a:lvl4pPr>
            <a:lvl5pPr marL="22860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600" kern="1200" baseline="0">
                <a:solidFill>
                  <a:schemeClr val="tx2"/>
                </a:solidFill>
                <a:latin typeface="+mn-lt"/>
                <a:ea typeface="+mn-ea"/>
                <a:cs typeface="+mn-cs"/>
              </a:defRPr>
            </a:lvl5pPr>
            <a:lvl6pPr marL="27432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600" i="1" kern="1200" baseline="0">
                <a:solidFill>
                  <a:schemeClr val="tx2"/>
                </a:solidFill>
                <a:latin typeface="+mn-lt"/>
                <a:ea typeface="+mn-ea"/>
                <a:cs typeface="+mn-cs"/>
              </a:defRPr>
            </a:lvl6pPr>
            <a:lvl7pPr marL="32004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400" kern="1200" baseline="0">
                <a:solidFill>
                  <a:schemeClr val="tx2"/>
                </a:solidFill>
                <a:latin typeface="+mn-lt"/>
                <a:ea typeface="+mn-ea"/>
                <a:cs typeface="+mn-cs"/>
              </a:defRPr>
            </a:lvl7pPr>
            <a:lvl8pPr marL="36576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400" i="1" kern="1200" baseline="0">
                <a:solidFill>
                  <a:schemeClr val="tx2"/>
                </a:solidFill>
                <a:latin typeface="+mn-lt"/>
                <a:ea typeface="+mn-ea"/>
                <a:cs typeface="+mn-cs"/>
              </a:defRPr>
            </a:lvl8pPr>
            <a:lvl9pPr marL="41148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400" kern="1200" baseline="0">
                <a:solidFill>
                  <a:schemeClr val="tx2"/>
                </a:solidFill>
                <a:latin typeface="+mn-lt"/>
                <a:ea typeface="+mn-ea"/>
                <a:cs typeface="+mn-cs"/>
              </a:defRPr>
            </a:lvl9pPr>
          </a:lstStyle>
          <a:p>
            <a:pPr marL="0" indent="0" algn="just">
              <a:buNone/>
            </a:pPr>
            <a:r>
              <a:rPr lang="nl-NL" sz="2400" dirty="0">
                <a:solidFill>
                  <a:srgbClr val="000000"/>
                </a:solidFill>
                <a:effectLst/>
                <a:latin typeface="Times New Roman" panose="02020603050405020304" pitchFamily="18" charset="0"/>
                <a:ea typeface="VNI-Times"/>
                <a:cs typeface="Times New Roman" panose="02020603050405020304" pitchFamily="18" charset="0"/>
              </a:rPr>
              <a:t>Câu 2: Có bạn nói: “</a:t>
            </a:r>
            <a:r>
              <a:rPr lang="nl-NL" sz="2400" i="1" dirty="0">
                <a:solidFill>
                  <a:srgbClr val="000000"/>
                </a:solidFill>
                <a:effectLst/>
                <a:latin typeface="Times New Roman" panose="02020603050405020304" pitchFamily="18" charset="0"/>
                <a:ea typeface="VNI-Times"/>
                <a:cs typeface="Times New Roman" panose="02020603050405020304" pitchFamily="18" charset="0"/>
              </a:rPr>
              <a:t>Trong máy tính điện tử, các số được biểu diễn như trong hệ thập phân chúng ta quen dùng, vì người ta vẫn nhập các số thập phân vào máy tính để tính toán</a:t>
            </a:r>
            <a:r>
              <a:rPr lang="nl-NL" sz="2400" dirty="0">
                <a:solidFill>
                  <a:srgbClr val="000000"/>
                </a:solidFill>
                <a:effectLst/>
                <a:latin typeface="Times New Roman" panose="02020603050405020304" pitchFamily="18" charset="0"/>
                <a:ea typeface="VNI-Times"/>
                <a:cs typeface="Times New Roman" panose="02020603050405020304" pitchFamily="18" charset="0"/>
              </a:rPr>
              <a:t>”. Em có đồng ý với ý kiến đó không? Vì sao?</a:t>
            </a:r>
            <a:endParaRPr lang="vi-VN" sz="2400" dirty="0">
              <a:effectLst/>
              <a:latin typeface="Times New Roman" panose="02020603050405020304" pitchFamily="18" charset="0"/>
              <a:ea typeface="VNI-Times"/>
              <a:cs typeface="Times New Roman" panose="02020603050405020304" pitchFamily="18" charset="0"/>
            </a:endParaRPr>
          </a:p>
          <a:p>
            <a:pPr marL="0" indent="0" algn="just">
              <a:buFont typeface="Franklin Gothic Book" panose="020B0503020102020204" pitchFamily="34" charset="0"/>
              <a:buNone/>
            </a:pPr>
            <a:r>
              <a:rPr lang="vi-VN" altLang="en-US" sz="2400" dirty="0">
                <a:solidFill>
                  <a:srgbClr val="000000"/>
                </a:solidFill>
                <a:latin typeface="Times New Roman" panose="02020603050405020304" pitchFamily="18" charset="0"/>
                <a:cs typeface="Times New Roman" panose="02020603050405020304" pitchFamily="18" charset="0"/>
              </a:rPr>
              <a:t>	</a:t>
            </a:r>
            <a:r>
              <a:rPr lang="vi-VN" sz="24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Không đồng ý. Vì máy tính biết cách chuyển các số thập phân thành số biểu diễn bằng dãy </a:t>
            </a:r>
            <a:r>
              <a:rPr lang="vi-VN" sz="2400" i="1" dirty="0" err="1">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bit</a:t>
            </a:r>
            <a:r>
              <a:rPr lang="vi-VN" sz="2400" i="1" dirty="0">
                <a:solidFill>
                  <a:srgbClr val="000000"/>
                </a:solidFill>
                <a:effectLst/>
                <a:latin typeface="Times New Roman" panose="02020603050405020304" pitchFamily="18" charset="0"/>
                <a:ea typeface="Times New Roman" panose="02020603050405020304" pitchFamily="18" charset="0"/>
                <a:cs typeface="Times New Roman" panose="02020603050405020304" pitchFamily="18" charset="0"/>
              </a:rPr>
              <a:t> để tính toán. </a:t>
            </a:r>
            <a:endParaRPr lang="en-US" altLang="en-US" sz="2400" i="1" dirty="0">
              <a:latin typeface="Times New Roman" panose="02020603050405020304" pitchFamily="18" charset="0"/>
              <a:cs typeface="Times New Roman" panose="02020603050405020304" pitchFamily="18" charset="0"/>
            </a:endParaRPr>
          </a:p>
        </p:txBody>
      </p:sp>
    </p:spTree>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ppt_x"/>
                                          </p:val>
                                        </p:tav>
                                        <p:tav tm="100000">
                                          <p:val>
                                            <p:strVal val="#ppt_x"/>
                                          </p:val>
                                        </p:tav>
                                      </p:tavLst>
                                    </p:anim>
                                    <p:anim calcmode="lin" valueType="num">
                                      <p:cBhvr additive="base">
                                        <p:cTn id="12"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13315">
                                            <p:txEl>
                                              <p:pRg st="0" end="0"/>
                                            </p:txEl>
                                          </p:spTgt>
                                        </p:tgtEl>
                                        <p:attrNameLst>
                                          <p:attrName>style.visibility</p:attrName>
                                        </p:attrNameLst>
                                      </p:cBhvr>
                                      <p:to>
                                        <p:strVal val="visible"/>
                                      </p:to>
                                    </p:set>
                                    <p:anim calcmode="lin" valueType="num">
                                      <p:cBhvr additive="base">
                                        <p:cTn id="17" dur="500" fill="hold"/>
                                        <p:tgtEl>
                                          <p:spTgt spid="13315">
                                            <p:txEl>
                                              <p:pRg st="0" end="0"/>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1331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13315">
                                            <p:txEl>
                                              <p:pRg st="1" end="1"/>
                                            </p:txEl>
                                          </p:spTgt>
                                        </p:tgtEl>
                                        <p:attrNameLst>
                                          <p:attrName>style.visibility</p:attrName>
                                        </p:attrNameLst>
                                      </p:cBhvr>
                                      <p:to>
                                        <p:strVal val="visible"/>
                                      </p:to>
                                    </p:set>
                                    <p:anim calcmode="lin" valueType="num">
                                      <p:cBhvr additive="base">
                                        <p:cTn id="23" dur="500" fill="hold"/>
                                        <p:tgtEl>
                                          <p:spTgt spid="13315">
                                            <p:txEl>
                                              <p:pRg st="1" end="1"/>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13315">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2" presetClass="exit" presetSubtype="4" fill="hold" grpId="1" nodeType="clickEffect">
                                  <p:stCondLst>
                                    <p:cond delay="0"/>
                                  </p:stCondLst>
                                  <p:childTnLst>
                                    <p:animEffect transition="out" filter="wipe(down)">
                                      <p:cBhvr>
                                        <p:cTn id="28" dur="500"/>
                                        <p:tgtEl>
                                          <p:spTgt spid="13315">
                                            <p:txEl>
                                              <p:pRg st="0" end="0"/>
                                            </p:txEl>
                                          </p:spTgt>
                                        </p:tgtEl>
                                      </p:cBhvr>
                                    </p:animEffect>
                                    <p:set>
                                      <p:cBhvr>
                                        <p:cTn id="29" dur="1" fill="hold">
                                          <p:stCondLst>
                                            <p:cond delay="499"/>
                                          </p:stCondLst>
                                        </p:cTn>
                                        <p:tgtEl>
                                          <p:spTgt spid="13315">
                                            <p:txEl>
                                              <p:pRg st="0" end="0"/>
                                            </p:txEl>
                                          </p:spTgt>
                                        </p:tgtEl>
                                        <p:attrNameLst>
                                          <p:attrName>style.visibility</p:attrName>
                                        </p:attrNameLst>
                                      </p:cBhvr>
                                      <p:to>
                                        <p:strVal val="hidden"/>
                                      </p:to>
                                    </p:set>
                                  </p:childTnLst>
                                </p:cTn>
                              </p:par>
                            </p:childTnLst>
                          </p:cTn>
                        </p:par>
                      </p:childTnLst>
                    </p:cTn>
                  </p:par>
                  <p:par>
                    <p:cTn id="30" fill="hold">
                      <p:stCondLst>
                        <p:cond delay="indefinite"/>
                      </p:stCondLst>
                      <p:childTnLst>
                        <p:par>
                          <p:cTn id="31" fill="hold">
                            <p:stCondLst>
                              <p:cond delay="0"/>
                            </p:stCondLst>
                            <p:childTnLst>
                              <p:par>
                                <p:cTn id="32" presetID="22" presetClass="exit" presetSubtype="4" fill="hold" grpId="1" nodeType="clickEffect">
                                  <p:stCondLst>
                                    <p:cond delay="0"/>
                                  </p:stCondLst>
                                  <p:childTnLst>
                                    <p:animEffect transition="out" filter="wipe(down)">
                                      <p:cBhvr>
                                        <p:cTn id="33" dur="500"/>
                                        <p:tgtEl>
                                          <p:spTgt spid="13315">
                                            <p:txEl>
                                              <p:pRg st="1" end="1"/>
                                            </p:txEl>
                                          </p:spTgt>
                                        </p:tgtEl>
                                      </p:cBhvr>
                                    </p:animEffect>
                                    <p:set>
                                      <p:cBhvr>
                                        <p:cTn id="34" dur="1" fill="hold">
                                          <p:stCondLst>
                                            <p:cond delay="499"/>
                                          </p:stCondLst>
                                        </p:cTn>
                                        <p:tgtEl>
                                          <p:spTgt spid="13315">
                                            <p:txEl>
                                              <p:pRg st="1" end="1"/>
                                            </p:txEl>
                                          </p:spTgt>
                                        </p:tgtEl>
                                        <p:attrNameLst>
                                          <p:attrName>style.visibility</p:attrName>
                                        </p:attrNameLst>
                                      </p:cBhvr>
                                      <p:to>
                                        <p:strVal val="hidden"/>
                                      </p:to>
                                    </p:set>
                                  </p:childTnLst>
                                </p:cTn>
                              </p:par>
                            </p:childTnLst>
                          </p:cTn>
                        </p:par>
                      </p:childTnLst>
                    </p:cTn>
                  </p:par>
                  <p:par>
                    <p:cTn id="35" fill="hold">
                      <p:stCondLst>
                        <p:cond delay="indefinite"/>
                      </p:stCondLst>
                      <p:childTnLst>
                        <p:par>
                          <p:cTn id="36" fill="hold">
                            <p:stCondLst>
                              <p:cond delay="0"/>
                            </p:stCondLst>
                            <p:childTnLst>
                              <p:par>
                                <p:cTn id="37" presetID="10" presetClass="entr" presetSubtype="0" fill="hold" grpId="0" nodeType="clickEffect">
                                  <p:stCondLst>
                                    <p:cond delay="0"/>
                                  </p:stCondLst>
                                  <p:childTnLst>
                                    <p:set>
                                      <p:cBhvr>
                                        <p:cTn id="38" dur="1" fill="hold">
                                          <p:stCondLst>
                                            <p:cond delay="0"/>
                                          </p:stCondLst>
                                        </p:cTn>
                                        <p:tgtEl>
                                          <p:spTgt spid="6"/>
                                        </p:tgtEl>
                                        <p:attrNameLst>
                                          <p:attrName>style.visibility</p:attrName>
                                        </p:attrNameLst>
                                      </p:cBhvr>
                                      <p:to>
                                        <p:strVal val="visible"/>
                                      </p:to>
                                    </p:set>
                                    <p:animEffect transition="in" filter="fade">
                                      <p:cBhvr>
                                        <p:cTn id="39"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5" grpId="0" build="p"/>
      <p:bldP spid="13315" grpId="1" build="p"/>
      <p:bldP spid="4" grpId="0"/>
      <p:bldP spid="6"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3074" name="Picture 3">
            <a:extLst>
              <a:ext uri="{FF2B5EF4-FFF2-40B4-BE49-F238E27FC236}">
                <a16:creationId xmlns:a16="http://schemas.microsoft.com/office/drawing/2014/main" id="{A443F302-4A52-DBF9-1C16-8B543BA9F39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82351" y="1027629"/>
            <a:ext cx="9955763" cy="4732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a:extLst>
              <a:ext uri="{FF2B5EF4-FFF2-40B4-BE49-F238E27FC236}">
                <a16:creationId xmlns:a16="http://schemas.microsoft.com/office/drawing/2014/main" id="{5827D6EE-658E-763B-87C1-A7E71862250C}"/>
              </a:ext>
            </a:extLst>
          </p:cNvPr>
          <p:cNvSpPr>
            <a:spLocks noGrp="1"/>
          </p:cNvSpPr>
          <p:nvPr>
            <p:ph type="title"/>
          </p:nvPr>
        </p:nvSpPr>
        <p:spPr/>
        <p:txBody>
          <a:bodyPr rtlCol="0">
            <a:normAutofit/>
          </a:bodyPr>
          <a:lstStyle/>
          <a:p>
            <a:pPr eaLnBrk="1" fontAlgn="auto" hangingPunct="1">
              <a:spcAft>
                <a:spcPts val="0"/>
              </a:spcAft>
              <a:defRPr/>
            </a:pPr>
            <a:r>
              <a:rPr lang="en-US" b="1" dirty="0">
                <a:solidFill>
                  <a:schemeClr val="tx1"/>
                </a:solidFill>
                <a:latin typeface="Times New Roman" panose="02020603050405020304" pitchFamily="18" charset="0"/>
                <a:cs typeface="Times New Roman" panose="02020603050405020304" pitchFamily="18" charset="0"/>
              </a:rPr>
              <a:t>BÀI 5. DỮ LIỆU TRONG MÁY TÍNH</a:t>
            </a:r>
          </a:p>
        </p:txBody>
      </p:sp>
    </p:spTree>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3074"/>
                                        </p:tgtEl>
                                        <p:attrNameLst>
                                          <p:attrName>style.visibility</p:attrName>
                                        </p:attrNameLst>
                                      </p:cBhvr>
                                      <p:to>
                                        <p:strVal val="visible"/>
                                      </p:to>
                                    </p:set>
                                    <p:anim calcmode="lin" valueType="num">
                                      <p:cBhvr additive="base">
                                        <p:cTn id="11" dur="500" fill="hold"/>
                                        <p:tgtEl>
                                          <p:spTgt spid="3074"/>
                                        </p:tgtEl>
                                        <p:attrNameLst>
                                          <p:attrName>ppt_x</p:attrName>
                                        </p:attrNameLst>
                                      </p:cBhvr>
                                      <p:tavLst>
                                        <p:tav tm="0">
                                          <p:val>
                                            <p:strVal val="#ppt_x"/>
                                          </p:val>
                                        </p:tav>
                                        <p:tav tm="100000">
                                          <p:val>
                                            <p:strVal val="#ppt_x"/>
                                          </p:val>
                                        </p:tav>
                                      </p:tavLst>
                                    </p:anim>
                                    <p:anim calcmode="lin" valueType="num">
                                      <p:cBhvr additive="base">
                                        <p:cTn id="12" dur="500" fill="hold"/>
                                        <p:tgtEl>
                                          <p:spTgt spid="307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4339" name="Content Placeholder 2">
            <a:extLst>
              <a:ext uri="{FF2B5EF4-FFF2-40B4-BE49-F238E27FC236}">
                <a16:creationId xmlns:a16="http://schemas.microsoft.com/office/drawing/2014/main" id="{26E2AB6F-43F7-7A02-3A43-BB0F6393EEDC}"/>
              </a:ext>
            </a:extLst>
          </p:cNvPr>
          <p:cNvSpPr>
            <a:spLocks noGrp="1" noChangeArrowheads="1"/>
          </p:cNvSpPr>
          <p:nvPr>
            <p:ph idx="1"/>
          </p:nvPr>
        </p:nvSpPr>
        <p:spPr/>
        <p:txBody>
          <a:bodyPr>
            <a:normAutofit/>
          </a:bodyPr>
          <a:lstStyle/>
          <a:p>
            <a:pPr marL="0" indent="0" eaLnBrk="1" hangingPunct="1">
              <a:buNone/>
            </a:pPr>
            <a:r>
              <a:rPr lang="nl-NL" altLang="en-US" sz="2400" dirty="0">
                <a:latin typeface="Times New Roman" panose="02020603050405020304" pitchFamily="18" charset="0"/>
                <a:cs typeface="Times New Roman" panose="02020603050405020304" pitchFamily="18" charset="0"/>
              </a:rPr>
              <a:t>- Về nhà học bài, làm bài trong SGK. </a:t>
            </a:r>
            <a:endParaRPr lang="en-US" altLang="en-US" sz="2400" dirty="0">
              <a:latin typeface="Times New Roman" panose="02020603050405020304" pitchFamily="18" charset="0"/>
              <a:cs typeface="Times New Roman" panose="02020603050405020304" pitchFamily="18" charset="0"/>
            </a:endParaRPr>
          </a:p>
          <a:p>
            <a:pPr marL="0" indent="0" eaLnBrk="1" hangingPunct="1">
              <a:buNone/>
            </a:pPr>
            <a:r>
              <a:rPr lang="nl-NL" altLang="en-US" sz="2400" dirty="0">
                <a:latin typeface="Times New Roman" panose="02020603050405020304" pitchFamily="18" charset="0"/>
                <a:cs typeface="Times New Roman" panose="02020603050405020304" pitchFamily="18" charset="0"/>
              </a:rPr>
              <a:t>- Chuẩn bị bài mới “Bài 1: Khái niệm và lợi ích của mạng máy tính” và trả lời câu hỏi:</a:t>
            </a:r>
            <a:endParaRPr lang="en-US" altLang="en-US" sz="2400" dirty="0">
              <a:latin typeface="Times New Roman" panose="02020603050405020304" pitchFamily="18" charset="0"/>
              <a:cs typeface="Times New Roman" panose="02020603050405020304" pitchFamily="18" charset="0"/>
            </a:endParaRPr>
          </a:p>
          <a:p>
            <a:pPr marL="0" indent="0" eaLnBrk="1" hangingPunct="1">
              <a:buNone/>
            </a:pPr>
            <a:r>
              <a:rPr lang="nl-NL" altLang="en-US" sz="2400" dirty="0">
                <a:latin typeface="Times New Roman" panose="02020603050405020304" pitchFamily="18" charset="0"/>
                <a:cs typeface="Times New Roman" panose="02020603050405020304" pitchFamily="18" charset="0"/>
              </a:rPr>
              <a:t>	+ Khái niệm mạng máy tính?</a:t>
            </a:r>
            <a:endParaRPr lang="en-US" altLang="en-US" sz="2400" dirty="0">
              <a:latin typeface="Times New Roman" panose="02020603050405020304" pitchFamily="18" charset="0"/>
              <a:cs typeface="Times New Roman" panose="02020603050405020304" pitchFamily="18" charset="0"/>
            </a:endParaRPr>
          </a:p>
          <a:p>
            <a:pPr marL="0" indent="0" eaLnBrk="1" hangingPunct="1">
              <a:buNone/>
            </a:pPr>
            <a:r>
              <a:rPr lang="nl-NL" altLang="en-US" sz="2400" dirty="0">
                <a:latin typeface="Times New Roman" panose="02020603050405020304" pitchFamily="18" charset="0"/>
                <a:cs typeface="Times New Roman" panose="02020603050405020304" pitchFamily="18" charset="0"/>
              </a:rPr>
              <a:t>	+ Lợi ích của mạng máy tính?</a:t>
            </a:r>
            <a:endParaRPr lang="en-US" altLang="en-US" sz="2400" dirty="0">
              <a:latin typeface="Times New Roman" panose="02020603050405020304" pitchFamily="18" charset="0"/>
              <a:cs typeface="Times New Roman" panose="02020603050405020304" pitchFamily="18" charset="0"/>
            </a:endParaRPr>
          </a:p>
          <a:p>
            <a:pPr marL="0" indent="0" eaLnBrk="1" hangingPunct="1">
              <a:buNone/>
            </a:pPr>
            <a:r>
              <a:rPr lang="nl-NL" altLang="en-US" sz="2400" dirty="0">
                <a:latin typeface="Times New Roman" panose="02020603050405020304" pitchFamily="18" charset="0"/>
                <a:cs typeface="Times New Roman" panose="02020603050405020304" pitchFamily="18" charset="0"/>
              </a:rPr>
              <a:t>	+ Đặc điểm và lợi ích của Internet?</a:t>
            </a:r>
            <a:endParaRPr lang="en-US" altLang="en-US" sz="2400" dirty="0">
              <a:latin typeface="Times New Roman" panose="02020603050405020304" pitchFamily="18" charset="0"/>
              <a:cs typeface="Times New Roman" panose="02020603050405020304" pitchFamily="18" charset="0"/>
            </a:endParaRPr>
          </a:p>
          <a:p>
            <a:pPr eaLnBrk="1" hangingPunct="1"/>
            <a:endParaRPr lang="en-US" altLang="en-US" sz="2400" dirty="0"/>
          </a:p>
        </p:txBody>
      </p:sp>
      <p:pic>
        <p:nvPicPr>
          <p:cNvPr id="5" name="Picture 5" descr="jlgbook">
            <a:extLst>
              <a:ext uri="{FF2B5EF4-FFF2-40B4-BE49-F238E27FC236}">
                <a16:creationId xmlns:a16="http://schemas.microsoft.com/office/drawing/2014/main" id="{7C3F3BF2-78EC-53AA-ACED-CBC2FA1DE685}"/>
              </a:ext>
            </a:extLst>
          </p:cNvPr>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9444933" y="688855"/>
            <a:ext cx="1852613"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AutoShape 6">
            <a:extLst>
              <a:ext uri="{FF2B5EF4-FFF2-40B4-BE49-F238E27FC236}">
                <a16:creationId xmlns:a16="http://schemas.microsoft.com/office/drawing/2014/main" id="{499157B1-020C-D180-DDA7-B7FF492C41E7}"/>
              </a:ext>
            </a:extLst>
          </p:cNvPr>
          <p:cNvSpPr>
            <a:spLocks noChangeArrowheads="1"/>
          </p:cNvSpPr>
          <p:nvPr/>
        </p:nvSpPr>
        <p:spPr bwMode="auto">
          <a:xfrm>
            <a:off x="9389371" y="142447"/>
            <a:ext cx="1295400" cy="1219200"/>
          </a:xfrm>
          <a:prstGeom prst="star32">
            <a:avLst>
              <a:gd name="adj" fmla="val 4259"/>
            </a:avLst>
          </a:prstGeom>
          <a:noFill/>
          <a:ln w="9525" algn="ctr">
            <a:solidFill>
              <a:srgbClr val="FFFF0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spcBef>
                <a:spcPct val="20000"/>
              </a:spcBef>
              <a:buClr>
                <a:srgbClr val="3366CC"/>
              </a:buClr>
            </a:pPr>
            <a:endParaRPr kumimoji="1" lang="en-US" altLang="en-US" b="1"/>
          </a:p>
        </p:txBody>
      </p:sp>
      <p:pic>
        <p:nvPicPr>
          <p:cNvPr id="7" name="Picture 5" descr="jlgbook">
            <a:extLst>
              <a:ext uri="{FF2B5EF4-FFF2-40B4-BE49-F238E27FC236}">
                <a16:creationId xmlns:a16="http://schemas.microsoft.com/office/drawing/2014/main" id="{390308E0-047D-8B34-769A-A0466ADDC319}"/>
              </a:ext>
            </a:extLst>
          </p:cNvPr>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1315776" y="661559"/>
            <a:ext cx="1852613" cy="1066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AutoShape 6">
            <a:extLst>
              <a:ext uri="{FF2B5EF4-FFF2-40B4-BE49-F238E27FC236}">
                <a16:creationId xmlns:a16="http://schemas.microsoft.com/office/drawing/2014/main" id="{D5CDAB1F-B681-090B-D4B0-47FDBEB5720F}"/>
              </a:ext>
            </a:extLst>
          </p:cNvPr>
          <p:cNvSpPr>
            <a:spLocks noChangeArrowheads="1"/>
          </p:cNvSpPr>
          <p:nvPr/>
        </p:nvSpPr>
        <p:spPr bwMode="auto">
          <a:xfrm>
            <a:off x="1260214" y="142447"/>
            <a:ext cx="1295400" cy="1219200"/>
          </a:xfrm>
          <a:prstGeom prst="star32">
            <a:avLst>
              <a:gd name="adj" fmla="val 4259"/>
            </a:avLst>
          </a:prstGeom>
          <a:noFill/>
          <a:ln w="9525" algn="ctr">
            <a:solidFill>
              <a:srgbClr val="FFFF00"/>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Calibri" panose="020F0502020204030204" pitchFamily="34" charset="0"/>
                <a:cs typeface="Arial" panose="020B0604020202020204" pitchFamily="34" charset="0"/>
              </a:defRPr>
            </a:lvl1pPr>
            <a:lvl2pPr marL="742950" indent="-285750" eaLnBrk="0" hangingPunct="0">
              <a:defRPr>
                <a:solidFill>
                  <a:schemeClr val="tx1"/>
                </a:solidFill>
                <a:latin typeface="Calibri" panose="020F0502020204030204" pitchFamily="34" charset="0"/>
                <a:cs typeface="Arial" panose="020B0604020202020204" pitchFamily="34" charset="0"/>
              </a:defRPr>
            </a:lvl2pPr>
            <a:lvl3pPr marL="1143000" indent="-228600" eaLnBrk="0" hangingPunct="0">
              <a:defRPr>
                <a:solidFill>
                  <a:schemeClr val="tx1"/>
                </a:solidFill>
                <a:latin typeface="Calibri" panose="020F0502020204030204" pitchFamily="34" charset="0"/>
                <a:cs typeface="Arial" panose="020B0604020202020204" pitchFamily="34" charset="0"/>
              </a:defRPr>
            </a:lvl3pPr>
            <a:lvl4pPr marL="1600200" indent="-228600" eaLnBrk="0" hangingPunct="0">
              <a:defRPr>
                <a:solidFill>
                  <a:schemeClr val="tx1"/>
                </a:solidFill>
                <a:latin typeface="Calibri" panose="020F0502020204030204" pitchFamily="34" charset="0"/>
                <a:cs typeface="Arial" panose="020B0604020202020204" pitchFamily="34" charset="0"/>
              </a:defRPr>
            </a:lvl4pPr>
            <a:lvl5pPr marL="2057400" indent="-228600" eaLnBrk="0" hangingPunct="0">
              <a:defRPr>
                <a:solidFill>
                  <a:schemeClr val="tx1"/>
                </a:solidFill>
                <a:latin typeface="Calibri" panose="020F050202020403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Calibri" panose="020F0502020204030204" pitchFamily="34" charset="0"/>
                <a:cs typeface="Arial" panose="020B0604020202020204" pitchFamily="34" charset="0"/>
              </a:defRPr>
            </a:lvl9pPr>
          </a:lstStyle>
          <a:p>
            <a:pPr algn="ctr" eaLnBrk="1" hangingPunct="1">
              <a:spcBef>
                <a:spcPct val="20000"/>
              </a:spcBef>
              <a:buClr>
                <a:srgbClr val="3366CC"/>
              </a:buClr>
            </a:pPr>
            <a:endParaRPr kumimoji="1" lang="en-US" altLang="en-US" b="1"/>
          </a:p>
        </p:txBody>
      </p:sp>
      <p:sp>
        <p:nvSpPr>
          <p:cNvPr id="9" name="Hình chữ nhật 8">
            <a:extLst>
              <a:ext uri="{FF2B5EF4-FFF2-40B4-BE49-F238E27FC236}">
                <a16:creationId xmlns:a16="http://schemas.microsoft.com/office/drawing/2014/main" id="{1D4B2256-F3EE-89F6-F38C-69AA8315E8A4}"/>
              </a:ext>
            </a:extLst>
          </p:cNvPr>
          <p:cNvSpPr/>
          <p:nvPr/>
        </p:nvSpPr>
        <p:spPr>
          <a:xfrm>
            <a:off x="2437518" y="654522"/>
            <a:ext cx="7372532" cy="923330"/>
          </a:xfrm>
          <a:prstGeom prst="rect">
            <a:avLst/>
          </a:prstGeom>
          <a:noFill/>
        </p:spPr>
        <p:txBody>
          <a:bodyPr wrap="none" lIns="91440" tIns="45720" rIns="91440" bIns="45720">
            <a:spAutoFit/>
          </a:bodyPr>
          <a:lstStyle/>
          <a:p>
            <a:pPr algn="ctr"/>
            <a:r>
              <a:rPr lang="vi-VN" sz="5400" b="1" kern="10" cap="none" spc="0" dirty="0">
                <a:ln w="12700" cmpd="sng">
                  <a:solidFill>
                    <a:schemeClr val="accent4"/>
                  </a:solidFill>
                  <a:prstDash val="solid"/>
                </a:ln>
                <a:solidFill>
                  <a:schemeClr val="accent2"/>
                </a:solidFill>
                <a:effectLst/>
                <a:latin typeface="Times New Roman" panose="02020603050405020304" pitchFamily="18" charset="0"/>
                <a:cs typeface="Times New Roman" panose="02020603050405020304" pitchFamily="18" charset="0"/>
              </a:rPr>
              <a:t>HƯỚNG DẪN VỀ NHÀ</a:t>
            </a:r>
            <a:endParaRPr lang="vi-VN" sz="5400" b="1" cap="none" spc="0" dirty="0">
              <a:ln w="12700" cmpd="sng">
                <a:solidFill>
                  <a:schemeClr val="accent4"/>
                </a:solidFill>
                <a:prstDash val="solid"/>
              </a:ln>
              <a:solidFill>
                <a:schemeClr val="accent2"/>
              </a:solidFill>
              <a:effectLst/>
            </a:endParaRPr>
          </a:p>
        </p:txBody>
      </p:sp>
      <p:pic>
        <p:nvPicPr>
          <p:cNvPr id="10" name="Hình ảnh 9" descr="Ảnh có chứa trang phục, cậu bé, người, Mặt người&#10;&#10;Mô tả được tạo tự động">
            <a:extLst>
              <a:ext uri="{FF2B5EF4-FFF2-40B4-BE49-F238E27FC236}">
                <a16:creationId xmlns:a16="http://schemas.microsoft.com/office/drawing/2014/main" id="{11EACC3B-F835-1C22-D656-AF80082DEF6C}"/>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7312095" y="4014216"/>
            <a:ext cx="4265676" cy="2843784"/>
          </a:xfrm>
          <a:prstGeom prst="rect">
            <a:avLst/>
          </a:prstGeom>
        </p:spPr>
      </p:pic>
    </p:spTree>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500" fill="hold"/>
                                        <p:tgtEl>
                                          <p:spTgt spid="10"/>
                                        </p:tgtEl>
                                        <p:attrNameLst>
                                          <p:attrName>ppt_x</p:attrName>
                                        </p:attrNameLst>
                                      </p:cBhvr>
                                      <p:tavLst>
                                        <p:tav tm="0">
                                          <p:val>
                                            <p:strVal val="#ppt_x"/>
                                          </p:val>
                                        </p:tav>
                                        <p:tav tm="100000">
                                          <p:val>
                                            <p:strVal val="#ppt_x"/>
                                          </p:val>
                                        </p:tav>
                                      </p:tavLst>
                                    </p:anim>
                                    <p:anim calcmode="lin" valueType="num">
                                      <p:cBhvr additive="base">
                                        <p:cTn id="8" dur="500" fill="hold"/>
                                        <p:tgtEl>
                                          <p:spTgt spid="10"/>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9"/>
                                        </p:tgtEl>
                                        <p:attrNameLst>
                                          <p:attrName>style.visibility</p:attrName>
                                        </p:attrNameLst>
                                      </p:cBhvr>
                                      <p:to>
                                        <p:strVal val="visible"/>
                                      </p:to>
                                    </p:set>
                                    <p:anim calcmode="lin" valueType="num">
                                      <p:cBhvr additive="base">
                                        <p:cTn id="11" dur="500" fill="hold"/>
                                        <p:tgtEl>
                                          <p:spTgt spid="9"/>
                                        </p:tgtEl>
                                        <p:attrNameLst>
                                          <p:attrName>ppt_x</p:attrName>
                                        </p:attrNameLst>
                                      </p:cBhvr>
                                      <p:tavLst>
                                        <p:tav tm="0">
                                          <p:val>
                                            <p:strVal val="#ppt_x"/>
                                          </p:val>
                                        </p:tav>
                                        <p:tav tm="100000">
                                          <p:val>
                                            <p:strVal val="#ppt_x"/>
                                          </p:val>
                                        </p:tav>
                                      </p:tavLst>
                                    </p:anim>
                                    <p:anim calcmode="lin" valueType="num">
                                      <p:cBhvr additive="base">
                                        <p:cTn id="12" dur="500" fill="hold"/>
                                        <p:tgtEl>
                                          <p:spTgt spid="9"/>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500" fill="hold"/>
                                        <p:tgtEl>
                                          <p:spTgt spid="6"/>
                                        </p:tgtEl>
                                        <p:attrNameLst>
                                          <p:attrName>ppt_x</p:attrName>
                                        </p:attrNameLst>
                                      </p:cBhvr>
                                      <p:tavLst>
                                        <p:tav tm="0">
                                          <p:val>
                                            <p:strVal val="#ppt_x"/>
                                          </p:val>
                                        </p:tav>
                                        <p:tav tm="100000">
                                          <p:val>
                                            <p:strVal val="#ppt_x"/>
                                          </p:val>
                                        </p:tav>
                                      </p:tavLst>
                                    </p:anim>
                                    <p:anim calcmode="lin" valueType="num">
                                      <p:cBhvr additive="base">
                                        <p:cTn id="16" dur="500" fill="hold"/>
                                        <p:tgtEl>
                                          <p:spTgt spid="6"/>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5"/>
                                        </p:tgtEl>
                                        <p:attrNameLst>
                                          <p:attrName>style.visibility</p:attrName>
                                        </p:attrNameLst>
                                      </p:cBhvr>
                                      <p:to>
                                        <p:strVal val="visible"/>
                                      </p:to>
                                    </p:set>
                                    <p:anim calcmode="lin" valueType="num">
                                      <p:cBhvr additive="base">
                                        <p:cTn id="19" dur="500" fill="hold"/>
                                        <p:tgtEl>
                                          <p:spTgt spid="5"/>
                                        </p:tgtEl>
                                        <p:attrNameLst>
                                          <p:attrName>ppt_x</p:attrName>
                                        </p:attrNameLst>
                                      </p:cBhvr>
                                      <p:tavLst>
                                        <p:tav tm="0">
                                          <p:val>
                                            <p:strVal val="#ppt_x"/>
                                          </p:val>
                                        </p:tav>
                                        <p:tav tm="100000">
                                          <p:val>
                                            <p:strVal val="#ppt_x"/>
                                          </p:val>
                                        </p:tav>
                                      </p:tavLst>
                                    </p:anim>
                                    <p:anim calcmode="lin" valueType="num">
                                      <p:cBhvr additive="base">
                                        <p:cTn id="20" dur="500" fill="hold"/>
                                        <p:tgtEl>
                                          <p:spTgt spid="5"/>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7"/>
                                        </p:tgtEl>
                                        <p:attrNameLst>
                                          <p:attrName>style.visibility</p:attrName>
                                        </p:attrNameLst>
                                      </p:cBhvr>
                                      <p:to>
                                        <p:strVal val="visible"/>
                                      </p:to>
                                    </p:set>
                                    <p:anim calcmode="lin" valueType="num">
                                      <p:cBhvr additive="base">
                                        <p:cTn id="23" dur="500" fill="hold"/>
                                        <p:tgtEl>
                                          <p:spTgt spid="7"/>
                                        </p:tgtEl>
                                        <p:attrNameLst>
                                          <p:attrName>ppt_x</p:attrName>
                                        </p:attrNameLst>
                                      </p:cBhvr>
                                      <p:tavLst>
                                        <p:tav tm="0">
                                          <p:val>
                                            <p:strVal val="#ppt_x"/>
                                          </p:val>
                                        </p:tav>
                                        <p:tav tm="100000">
                                          <p:val>
                                            <p:strVal val="#ppt_x"/>
                                          </p:val>
                                        </p:tav>
                                      </p:tavLst>
                                    </p:anim>
                                    <p:anim calcmode="lin" valueType="num">
                                      <p:cBhvr additive="base">
                                        <p:cTn id="24" dur="500" fill="hold"/>
                                        <p:tgtEl>
                                          <p:spTgt spid="7"/>
                                        </p:tgtEl>
                                        <p:attrNameLst>
                                          <p:attrName>ppt_y</p:attrName>
                                        </p:attrNameLst>
                                      </p:cBhvr>
                                      <p:tavLst>
                                        <p:tav tm="0">
                                          <p:val>
                                            <p:strVal val="1+#ppt_h/2"/>
                                          </p:val>
                                        </p:tav>
                                        <p:tav tm="100000">
                                          <p:val>
                                            <p:strVal val="#ppt_y"/>
                                          </p:val>
                                        </p:tav>
                                      </p:tavLst>
                                    </p:anim>
                                  </p:childTnLst>
                                </p:cTn>
                              </p:par>
                              <p:par>
                                <p:cTn id="25" presetID="2" presetClass="entr" presetSubtype="4" fill="hold" grpId="0" nodeType="withEffect">
                                  <p:stCondLst>
                                    <p:cond delay="0"/>
                                  </p:stCondLst>
                                  <p:childTnLst>
                                    <p:set>
                                      <p:cBhvr>
                                        <p:cTn id="26" dur="1" fill="hold">
                                          <p:stCondLst>
                                            <p:cond delay="0"/>
                                          </p:stCondLst>
                                        </p:cTn>
                                        <p:tgtEl>
                                          <p:spTgt spid="8"/>
                                        </p:tgtEl>
                                        <p:attrNameLst>
                                          <p:attrName>style.visibility</p:attrName>
                                        </p:attrNameLst>
                                      </p:cBhvr>
                                      <p:to>
                                        <p:strVal val="visible"/>
                                      </p:to>
                                    </p:set>
                                    <p:anim calcmode="lin" valueType="num">
                                      <p:cBhvr additive="base">
                                        <p:cTn id="27" dur="500" fill="hold"/>
                                        <p:tgtEl>
                                          <p:spTgt spid="8"/>
                                        </p:tgtEl>
                                        <p:attrNameLst>
                                          <p:attrName>ppt_x</p:attrName>
                                        </p:attrNameLst>
                                      </p:cBhvr>
                                      <p:tavLst>
                                        <p:tav tm="0">
                                          <p:val>
                                            <p:strVal val="#ppt_x"/>
                                          </p:val>
                                        </p:tav>
                                        <p:tav tm="100000">
                                          <p:val>
                                            <p:strVal val="#ppt_x"/>
                                          </p:val>
                                        </p:tav>
                                      </p:tavLst>
                                    </p:anim>
                                    <p:anim calcmode="lin" valueType="num">
                                      <p:cBhvr additive="base">
                                        <p:cTn id="28" dur="500" fill="hold"/>
                                        <p:tgtEl>
                                          <p:spTgt spid="8"/>
                                        </p:tgtEl>
                                        <p:attrNameLst>
                                          <p:attrName>ppt_y</p:attrName>
                                        </p:attrNameLst>
                                      </p:cBhvr>
                                      <p:tavLst>
                                        <p:tav tm="0">
                                          <p:val>
                                            <p:strVal val="1+#ppt_h/2"/>
                                          </p:val>
                                        </p:tav>
                                        <p:tav tm="100000">
                                          <p:val>
                                            <p:strVal val="#ppt_y"/>
                                          </p:val>
                                        </p:tav>
                                      </p:tavLst>
                                    </p:anim>
                                  </p:childTnLst>
                                </p:cTn>
                              </p:par>
                              <p:par>
                                <p:cTn id="29" presetID="2" presetClass="entr" presetSubtype="4" fill="hold" grpId="0" nodeType="withEffect">
                                  <p:stCondLst>
                                    <p:cond delay="0"/>
                                  </p:stCondLst>
                                  <p:childTnLst>
                                    <p:set>
                                      <p:cBhvr>
                                        <p:cTn id="30" dur="1" fill="hold">
                                          <p:stCondLst>
                                            <p:cond delay="0"/>
                                          </p:stCondLst>
                                        </p:cTn>
                                        <p:tgtEl>
                                          <p:spTgt spid="14339">
                                            <p:txEl>
                                              <p:pRg st="0" end="0"/>
                                            </p:txEl>
                                          </p:spTgt>
                                        </p:tgtEl>
                                        <p:attrNameLst>
                                          <p:attrName>style.visibility</p:attrName>
                                        </p:attrNameLst>
                                      </p:cBhvr>
                                      <p:to>
                                        <p:strVal val="visible"/>
                                      </p:to>
                                    </p:set>
                                    <p:anim calcmode="lin" valueType="num">
                                      <p:cBhvr additive="base">
                                        <p:cTn id="31" dur="500" fill="hold"/>
                                        <p:tgtEl>
                                          <p:spTgt spid="14339">
                                            <p:txEl>
                                              <p:pRg st="0" end="0"/>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14339">
                                            <p:txEl>
                                              <p:pRg st="0" end="0"/>
                                            </p:txEl>
                                          </p:spTgt>
                                        </p:tgtEl>
                                        <p:attrNameLst>
                                          <p:attrName>ppt_y</p:attrName>
                                        </p:attrNameLst>
                                      </p:cBhvr>
                                      <p:tavLst>
                                        <p:tav tm="0">
                                          <p:val>
                                            <p:strVal val="1+#ppt_h/2"/>
                                          </p:val>
                                        </p:tav>
                                        <p:tav tm="100000">
                                          <p:val>
                                            <p:strVal val="#ppt_y"/>
                                          </p:val>
                                        </p:tav>
                                      </p:tavLst>
                                    </p:anim>
                                  </p:childTnLst>
                                </p:cTn>
                              </p:par>
                              <p:par>
                                <p:cTn id="33" presetID="2" presetClass="entr" presetSubtype="4" fill="hold" grpId="0" nodeType="withEffect">
                                  <p:stCondLst>
                                    <p:cond delay="0"/>
                                  </p:stCondLst>
                                  <p:childTnLst>
                                    <p:set>
                                      <p:cBhvr>
                                        <p:cTn id="34" dur="1" fill="hold">
                                          <p:stCondLst>
                                            <p:cond delay="0"/>
                                          </p:stCondLst>
                                        </p:cTn>
                                        <p:tgtEl>
                                          <p:spTgt spid="14339">
                                            <p:txEl>
                                              <p:pRg st="1" end="1"/>
                                            </p:txEl>
                                          </p:spTgt>
                                        </p:tgtEl>
                                        <p:attrNameLst>
                                          <p:attrName>style.visibility</p:attrName>
                                        </p:attrNameLst>
                                      </p:cBhvr>
                                      <p:to>
                                        <p:strVal val="visible"/>
                                      </p:to>
                                    </p:set>
                                    <p:anim calcmode="lin" valueType="num">
                                      <p:cBhvr additive="base">
                                        <p:cTn id="35" dur="500" fill="hold"/>
                                        <p:tgtEl>
                                          <p:spTgt spid="14339">
                                            <p:txEl>
                                              <p:pRg st="1" end="1"/>
                                            </p:txEl>
                                          </p:spTgt>
                                        </p:tgtEl>
                                        <p:attrNameLst>
                                          <p:attrName>ppt_x</p:attrName>
                                        </p:attrNameLst>
                                      </p:cBhvr>
                                      <p:tavLst>
                                        <p:tav tm="0">
                                          <p:val>
                                            <p:strVal val="#ppt_x"/>
                                          </p:val>
                                        </p:tav>
                                        <p:tav tm="100000">
                                          <p:val>
                                            <p:strVal val="#ppt_x"/>
                                          </p:val>
                                        </p:tav>
                                      </p:tavLst>
                                    </p:anim>
                                    <p:anim calcmode="lin" valueType="num">
                                      <p:cBhvr additive="base">
                                        <p:cTn id="36" dur="500" fill="hold"/>
                                        <p:tgtEl>
                                          <p:spTgt spid="14339">
                                            <p:txEl>
                                              <p:pRg st="1" end="1"/>
                                            </p:txEl>
                                          </p:spTgt>
                                        </p:tgtEl>
                                        <p:attrNameLst>
                                          <p:attrName>ppt_y</p:attrName>
                                        </p:attrNameLst>
                                      </p:cBhvr>
                                      <p:tavLst>
                                        <p:tav tm="0">
                                          <p:val>
                                            <p:strVal val="1+#ppt_h/2"/>
                                          </p:val>
                                        </p:tav>
                                        <p:tav tm="100000">
                                          <p:val>
                                            <p:strVal val="#ppt_y"/>
                                          </p:val>
                                        </p:tav>
                                      </p:tavLst>
                                    </p:anim>
                                  </p:childTnLst>
                                </p:cTn>
                              </p:par>
                              <p:par>
                                <p:cTn id="37" presetID="2" presetClass="entr" presetSubtype="4" fill="hold" grpId="0" nodeType="withEffect">
                                  <p:stCondLst>
                                    <p:cond delay="0"/>
                                  </p:stCondLst>
                                  <p:childTnLst>
                                    <p:set>
                                      <p:cBhvr>
                                        <p:cTn id="38" dur="1" fill="hold">
                                          <p:stCondLst>
                                            <p:cond delay="0"/>
                                          </p:stCondLst>
                                        </p:cTn>
                                        <p:tgtEl>
                                          <p:spTgt spid="14339">
                                            <p:txEl>
                                              <p:pRg st="2" end="2"/>
                                            </p:txEl>
                                          </p:spTgt>
                                        </p:tgtEl>
                                        <p:attrNameLst>
                                          <p:attrName>style.visibility</p:attrName>
                                        </p:attrNameLst>
                                      </p:cBhvr>
                                      <p:to>
                                        <p:strVal val="visible"/>
                                      </p:to>
                                    </p:set>
                                    <p:anim calcmode="lin" valueType="num">
                                      <p:cBhvr additive="base">
                                        <p:cTn id="39" dur="500" fill="hold"/>
                                        <p:tgtEl>
                                          <p:spTgt spid="14339">
                                            <p:txEl>
                                              <p:pRg st="2" end="2"/>
                                            </p:txEl>
                                          </p:spTgt>
                                        </p:tgtEl>
                                        <p:attrNameLst>
                                          <p:attrName>ppt_x</p:attrName>
                                        </p:attrNameLst>
                                      </p:cBhvr>
                                      <p:tavLst>
                                        <p:tav tm="0">
                                          <p:val>
                                            <p:strVal val="#ppt_x"/>
                                          </p:val>
                                        </p:tav>
                                        <p:tav tm="100000">
                                          <p:val>
                                            <p:strVal val="#ppt_x"/>
                                          </p:val>
                                        </p:tav>
                                      </p:tavLst>
                                    </p:anim>
                                    <p:anim calcmode="lin" valueType="num">
                                      <p:cBhvr additive="base">
                                        <p:cTn id="40" dur="500" fill="hold"/>
                                        <p:tgtEl>
                                          <p:spTgt spid="14339">
                                            <p:txEl>
                                              <p:pRg st="2" end="2"/>
                                            </p:txEl>
                                          </p:spTgt>
                                        </p:tgtEl>
                                        <p:attrNameLst>
                                          <p:attrName>ppt_y</p:attrName>
                                        </p:attrNameLst>
                                      </p:cBhvr>
                                      <p:tavLst>
                                        <p:tav tm="0">
                                          <p:val>
                                            <p:strVal val="1+#ppt_h/2"/>
                                          </p:val>
                                        </p:tav>
                                        <p:tav tm="100000">
                                          <p:val>
                                            <p:strVal val="#ppt_y"/>
                                          </p:val>
                                        </p:tav>
                                      </p:tavLst>
                                    </p:anim>
                                  </p:childTnLst>
                                </p:cTn>
                              </p:par>
                              <p:par>
                                <p:cTn id="41" presetID="2" presetClass="entr" presetSubtype="4" fill="hold" grpId="0" nodeType="withEffect">
                                  <p:stCondLst>
                                    <p:cond delay="0"/>
                                  </p:stCondLst>
                                  <p:childTnLst>
                                    <p:set>
                                      <p:cBhvr>
                                        <p:cTn id="42" dur="1" fill="hold">
                                          <p:stCondLst>
                                            <p:cond delay="0"/>
                                          </p:stCondLst>
                                        </p:cTn>
                                        <p:tgtEl>
                                          <p:spTgt spid="14339">
                                            <p:txEl>
                                              <p:pRg st="3" end="3"/>
                                            </p:txEl>
                                          </p:spTgt>
                                        </p:tgtEl>
                                        <p:attrNameLst>
                                          <p:attrName>style.visibility</p:attrName>
                                        </p:attrNameLst>
                                      </p:cBhvr>
                                      <p:to>
                                        <p:strVal val="visible"/>
                                      </p:to>
                                    </p:set>
                                    <p:anim calcmode="lin" valueType="num">
                                      <p:cBhvr additive="base">
                                        <p:cTn id="43" dur="500" fill="hold"/>
                                        <p:tgtEl>
                                          <p:spTgt spid="14339">
                                            <p:txEl>
                                              <p:pRg st="3" end="3"/>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14339">
                                            <p:txEl>
                                              <p:pRg st="3" end="3"/>
                                            </p:txEl>
                                          </p:spTgt>
                                        </p:tgtEl>
                                        <p:attrNameLst>
                                          <p:attrName>ppt_y</p:attrName>
                                        </p:attrNameLst>
                                      </p:cBhvr>
                                      <p:tavLst>
                                        <p:tav tm="0">
                                          <p:val>
                                            <p:strVal val="1+#ppt_h/2"/>
                                          </p:val>
                                        </p:tav>
                                        <p:tav tm="100000">
                                          <p:val>
                                            <p:strVal val="#ppt_y"/>
                                          </p:val>
                                        </p:tav>
                                      </p:tavLst>
                                    </p:anim>
                                  </p:childTnLst>
                                </p:cTn>
                              </p:par>
                              <p:par>
                                <p:cTn id="45" presetID="2" presetClass="entr" presetSubtype="4" fill="hold" grpId="0" nodeType="withEffect">
                                  <p:stCondLst>
                                    <p:cond delay="0"/>
                                  </p:stCondLst>
                                  <p:childTnLst>
                                    <p:set>
                                      <p:cBhvr>
                                        <p:cTn id="46" dur="1" fill="hold">
                                          <p:stCondLst>
                                            <p:cond delay="0"/>
                                          </p:stCondLst>
                                        </p:cTn>
                                        <p:tgtEl>
                                          <p:spTgt spid="14339">
                                            <p:txEl>
                                              <p:pRg st="4" end="4"/>
                                            </p:txEl>
                                          </p:spTgt>
                                        </p:tgtEl>
                                        <p:attrNameLst>
                                          <p:attrName>style.visibility</p:attrName>
                                        </p:attrNameLst>
                                      </p:cBhvr>
                                      <p:to>
                                        <p:strVal val="visible"/>
                                      </p:to>
                                    </p:set>
                                    <p:anim calcmode="lin" valueType="num">
                                      <p:cBhvr additive="base">
                                        <p:cTn id="47" dur="500" fill="hold"/>
                                        <p:tgtEl>
                                          <p:spTgt spid="14339">
                                            <p:txEl>
                                              <p:pRg st="4" end="4"/>
                                            </p:txEl>
                                          </p:spTgt>
                                        </p:tgtEl>
                                        <p:attrNameLst>
                                          <p:attrName>ppt_x</p:attrName>
                                        </p:attrNameLst>
                                      </p:cBhvr>
                                      <p:tavLst>
                                        <p:tav tm="0">
                                          <p:val>
                                            <p:strVal val="#ppt_x"/>
                                          </p:val>
                                        </p:tav>
                                        <p:tav tm="100000">
                                          <p:val>
                                            <p:strVal val="#ppt_x"/>
                                          </p:val>
                                        </p:tav>
                                      </p:tavLst>
                                    </p:anim>
                                    <p:anim calcmode="lin" valueType="num">
                                      <p:cBhvr additive="base">
                                        <p:cTn id="48" dur="500" fill="hold"/>
                                        <p:tgtEl>
                                          <p:spTgt spid="14339">
                                            <p:txEl>
                                              <p:pRg st="4" end="4"/>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39" grpId="0" build="p"/>
      <p:bldP spid="6" grpId="0" animBg="1"/>
      <p:bldP spid="8" grpId="0" animBg="1"/>
      <p:bldP spid="9"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Title 1">
            <a:extLst>
              <a:ext uri="{FF2B5EF4-FFF2-40B4-BE49-F238E27FC236}">
                <a16:creationId xmlns:a16="http://schemas.microsoft.com/office/drawing/2014/main" id="{080EAF29-E7AD-04A4-54C5-5FF4B65D8719}"/>
              </a:ext>
            </a:extLst>
          </p:cNvPr>
          <p:cNvSpPr>
            <a:spLocks noGrp="1" noChangeArrowheads="1"/>
          </p:cNvSpPr>
          <p:nvPr>
            <p:ph type="title"/>
          </p:nvPr>
        </p:nvSpPr>
        <p:spPr>
          <a:xfrm>
            <a:off x="1295400" y="498410"/>
            <a:ext cx="9601200" cy="779106"/>
          </a:xfrm>
        </p:spPr>
        <p:txBody>
          <a:bodyPr/>
          <a:lstStyle/>
          <a:p>
            <a:pPr eaLnBrk="1" hangingPunct="1"/>
            <a:r>
              <a:rPr lang="en-US" altLang="en-US" dirty="0">
                <a:latin typeface="Times New Roman" panose="02020603050405020304" pitchFamily="18" charset="0"/>
                <a:cs typeface="Times New Roman" panose="02020603050405020304" pitchFamily="18" charset="0"/>
              </a:rPr>
              <a:t>Qua </a:t>
            </a:r>
            <a:r>
              <a:rPr lang="en-US" altLang="en-US" dirty="0" err="1">
                <a:latin typeface="Times New Roman" panose="02020603050405020304" pitchFamily="18" charset="0"/>
                <a:cs typeface="Times New Roman" panose="02020603050405020304" pitchFamily="18" charset="0"/>
              </a:rPr>
              <a:t>bài</a:t>
            </a:r>
            <a:r>
              <a:rPr lang="en-US" altLang="en-US" dirty="0">
                <a:latin typeface="Times New Roman" panose="02020603050405020304" pitchFamily="18" charset="0"/>
                <a:cs typeface="Times New Roman" panose="02020603050405020304" pitchFamily="18" charset="0"/>
              </a:rPr>
              <a:t> </a:t>
            </a:r>
            <a:r>
              <a:rPr lang="en-US" altLang="en-US" dirty="0" err="1">
                <a:latin typeface="Times New Roman" panose="02020603050405020304" pitchFamily="18" charset="0"/>
                <a:cs typeface="Times New Roman" panose="02020603050405020304" pitchFamily="18" charset="0"/>
              </a:rPr>
              <a:t>học</a:t>
            </a:r>
            <a:r>
              <a:rPr lang="en-US" altLang="en-US" dirty="0">
                <a:latin typeface="Times New Roman" panose="02020603050405020304" pitchFamily="18" charset="0"/>
                <a:cs typeface="Times New Roman" panose="02020603050405020304" pitchFamily="18" charset="0"/>
              </a:rPr>
              <a:t> </a:t>
            </a:r>
            <a:r>
              <a:rPr lang="en-US" altLang="en-US" dirty="0" err="1">
                <a:latin typeface="Times New Roman" panose="02020603050405020304" pitchFamily="18" charset="0"/>
                <a:cs typeface="Times New Roman" panose="02020603050405020304" pitchFamily="18" charset="0"/>
              </a:rPr>
              <a:t>chúng</a:t>
            </a:r>
            <a:r>
              <a:rPr lang="en-US" altLang="en-US" dirty="0">
                <a:latin typeface="Times New Roman" panose="02020603050405020304" pitchFamily="18" charset="0"/>
                <a:cs typeface="Times New Roman" panose="02020603050405020304" pitchFamily="18" charset="0"/>
              </a:rPr>
              <a:t> ta sẽ </a:t>
            </a:r>
            <a:r>
              <a:rPr lang="en-US" altLang="en-US" dirty="0" err="1">
                <a:latin typeface="Times New Roman" panose="02020603050405020304" pitchFamily="18" charset="0"/>
                <a:cs typeface="Times New Roman" panose="02020603050405020304" pitchFamily="18" charset="0"/>
              </a:rPr>
              <a:t>học</a:t>
            </a:r>
            <a:r>
              <a:rPr lang="en-US" altLang="en-US" dirty="0">
                <a:latin typeface="Times New Roman" panose="02020603050405020304" pitchFamily="18" charset="0"/>
                <a:cs typeface="Times New Roman" panose="02020603050405020304" pitchFamily="18" charset="0"/>
              </a:rPr>
              <a:t> </a:t>
            </a:r>
            <a:r>
              <a:rPr lang="en-US" altLang="en-US" dirty="0" err="1">
                <a:latin typeface="Times New Roman" panose="02020603050405020304" pitchFamily="18" charset="0"/>
                <a:cs typeface="Times New Roman" panose="02020603050405020304" pitchFamily="18" charset="0"/>
              </a:rPr>
              <a:t>được</a:t>
            </a:r>
            <a:r>
              <a:rPr lang="en-US" altLang="en-US" dirty="0">
                <a:latin typeface="Times New Roman" panose="02020603050405020304" pitchFamily="18" charset="0"/>
                <a:cs typeface="Times New Roman" panose="02020603050405020304" pitchFamily="18" charset="0"/>
              </a:rPr>
              <a:t> </a:t>
            </a:r>
            <a:r>
              <a:rPr lang="en-US" altLang="en-US" dirty="0" err="1">
                <a:latin typeface="Times New Roman" panose="02020603050405020304" pitchFamily="18" charset="0"/>
                <a:cs typeface="Times New Roman" panose="02020603050405020304" pitchFamily="18" charset="0"/>
              </a:rPr>
              <a:t>gi</a:t>
            </a:r>
            <a:r>
              <a:rPr lang="en-US" altLang="en-US" dirty="0">
                <a:latin typeface="Times New Roman" panose="02020603050405020304" pitchFamily="18" charset="0"/>
                <a:cs typeface="Times New Roman" panose="02020603050405020304" pitchFamily="18" charset="0"/>
              </a:rPr>
              <a:t>̀ ?</a:t>
            </a:r>
          </a:p>
        </p:txBody>
      </p:sp>
      <p:sp>
        <p:nvSpPr>
          <p:cNvPr id="4099" name="Content Placeholder 2">
            <a:extLst>
              <a:ext uri="{FF2B5EF4-FFF2-40B4-BE49-F238E27FC236}">
                <a16:creationId xmlns:a16="http://schemas.microsoft.com/office/drawing/2014/main" id="{551F27DC-C14A-05FA-5375-3088475DEAC5}"/>
              </a:ext>
            </a:extLst>
          </p:cNvPr>
          <p:cNvSpPr>
            <a:spLocks noGrp="1" noChangeArrowheads="1"/>
          </p:cNvSpPr>
          <p:nvPr>
            <p:ph idx="1"/>
          </p:nvPr>
        </p:nvSpPr>
        <p:spPr>
          <a:xfrm>
            <a:off x="1295400" y="1638300"/>
            <a:ext cx="9601200" cy="1972647"/>
          </a:xfrm>
        </p:spPr>
        <p:txBody>
          <a:bodyPr>
            <a:normAutofit/>
          </a:bodyPr>
          <a:lstStyle/>
          <a:p>
            <a:pPr algn="just" eaLnBrk="1" hangingPunct="1"/>
            <a:r>
              <a:rPr lang="nl-NL" altLang="en-US" sz="2400" dirty="0">
                <a:solidFill>
                  <a:srgbClr val="000000"/>
                </a:solidFill>
                <a:latin typeface="Times New Roman" panose="02020603050405020304" pitchFamily="18" charset="0"/>
                <a:cs typeface="Times New Roman" panose="02020603050405020304" pitchFamily="18" charset="0"/>
              </a:rPr>
              <a:t>Biết máy tính dùng dãy bit biểu diễn các số trong tính toán.</a:t>
            </a:r>
            <a:endParaRPr lang="en-US" altLang="en-US" sz="2400" dirty="0">
              <a:latin typeface="Times New Roman" panose="02020603050405020304" pitchFamily="18" charset="0"/>
              <a:cs typeface="Times New Roman" panose="02020603050405020304" pitchFamily="18" charset="0"/>
            </a:endParaRPr>
          </a:p>
          <a:p>
            <a:pPr algn="just" eaLnBrk="1" hangingPunct="1"/>
            <a:r>
              <a:rPr lang="nl-NL" altLang="en-US" sz="2400" dirty="0">
                <a:solidFill>
                  <a:srgbClr val="000000"/>
                </a:solidFill>
                <a:latin typeface="Times New Roman" panose="02020603050405020304" pitchFamily="18" charset="0"/>
                <a:cs typeface="Times New Roman" panose="02020603050405020304" pitchFamily="18" charset="0"/>
              </a:rPr>
              <a:t>Biết được trong máy tính có những loại dữ liệu gì.</a:t>
            </a:r>
            <a:endParaRPr lang="en-US" altLang="en-US" sz="2400" dirty="0">
              <a:latin typeface="Times New Roman" panose="02020603050405020304" pitchFamily="18" charset="0"/>
              <a:cs typeface="Times New Roman" panose="02020603050405020304" pitchFamily="18" charset="0"/>
            </a:endParaRPr>
          </a:p>
          <a:p>
            <a:pPr algn="just" eaLnBrk="1" hangingPunct="1"/>
            <a:r>
              <a:rPr lang="nl-NL" altLang="en-US" sz="2400" dirty="0">
                <a:solidFill>
                  <a:srgbClr val="000000"/>
                </a:solidFill>
                <a:latin typeface="Times New Roman" panose="02020603050405020304" pitchFamily="18" charset="0"/>
                <a:cs typeface="Times New Roman" panose="02020603050405020304" pitchFamily="18" charset="0"/>
              </a:rPr>
              <a:t>Nêu được các bước cơ bản trong xử lí thông tin của máy tính.</a:t>
            </a:r>
            <a:endParaRPr lang="en-US" altLang="en-US" sz="2400" dirty="0">
              <a:latin typeface="Times New Roman" panose="02020603050405020304" pitchFamily="18" charset="0"/>
              <a:cs typeface="Times New Roman" panose="02020603050405020304" pitchFamily="18" charset="0"/>
            </a:endParaRPr>
          </a:p>
          <a:p>
            <a:pPr algn="just" eaLnBrk="1" hangingPunct="1"/>
            <a:r>
              <a:rPr lang="nl-NL" altLang="en-US" sz="2400" dirty="0">
                <a:solidFill>
                  <a:srgbClr val="000000"/>
                </a:solidFill>
                <a:latin typeface="Times New Roman" panose="02020603050405020304" pitchFamily="18" charset="0"/>
                <a:cs typeface="Times New Roman" panose="02020603050405020304" pitchFamily="18" charset="0"/>
              </a:rPr>
              <a:t>Biết quy đổi được gần đúng các đơn vị đo lượng dữ liệu.</a:t>
            </a:r>
            <a:endParaRPr lang="en-US" altLang="en-US" sz="2400" dirty="0">
              <a:latin typeface="Times New Roman" panose="02020603050405020304" pitchFamily="18" charset="0"/>
              <a:cs typeface="Times New Roman" panose="02020603050405020304" pitchFamily="18" charset="0"/>
            </a:endParaRPr>
          </a:p>
          <a:p>
            <a:pPr eaLnBrk="1" hangingPunct="1"/>
            <a:endParaRPr lang="en-US" altLang="en-US" sz="2400" dirty="0"/>
          </a:p>
        </p:txBody>
      </p:sp>
      <p:pic>
        <p:nvPicPr>
          <p:cNvPr id="3" name="Hình ảnh 2" descr="Ảnh có chứa hình vẽ, minh họa, hình mẫu, phim hoạt hình&#10;&#10;Mô tả được tạo tự động">
            <a:extLst>
              <a:ext uri="{FF2B5EF4-FFF2-40B4-BE49-F238E27FC236}">
                <a16:creationId xmlns:a16="http://schemas.microsoft.com/office/drawing/2014/main" id="{8DE752A0-E129-D528-1C8F-4056A668B3F1}"/>
              </a:ext>
            </a:extLst>
          </p:cNvPr>
          <p:cNvPicPr>
            <a:picLocks noChangeAspect="1"/>
          </p:cNvPicPr>
          <p:nvPr/>
        </p:nvPicPr>
        <p:blipFill>
          <a:blip r:embed="rId2" cstate="hqprint">
            <a:extLst>
              <a:ext uri="{28A0092B-C50C-407E-A947-70E740481C1C}">
                <a14:useLocalDpi xmlns:a14="http://schemas.microsoft.com/office/drawing/2010/main" val="0"/>
              </a:ext>
            </a:extLst>
          </a:blip>
          <a:stretch>
            <a:fillRect/>
          </a:stretch>
        </p:blipFill>
        <p:spPr>
          <a:xfrm>
            <a:off x="9269185" y="1638300"/>
            <a:ext cx="3095625" cy="4333875"/>
          </a:xfrm>
          <a:prstGeom prst="rect">
            <a:avLst/>
          </a:prstGeom>
        </p:spPr>
      </p:pic>
    </p:spTree>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098"/>
                                        </p:tgtEl>
                                        <p:attrNameLst>
                                          <p:attrName>style.visibility</p:attrName>
                                        </p:attrNameLst>
                                      </p:cBhvr>
                                      <p:to>
                                        <p:strVal val="visible"/>
                                      </p:to>
                                    </p:set>
                                    <p:animEffect transition="in" filter="fade">
                                      <p:cBhvr>
                                        <p:cTn id="7" dur="500"/>
                                        <p:tgtEl>
                                          <p:spTgt spid="4098"/>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4099">
                                            <p:txEl>
                                              <p:pRg st="0" end="0"/>
                                            </p:txEl>
                                          </p:spTgt>
                                        </p:tgtEl>
                                        <p:attrNameLst>
                                          <p:attrName>style.visibility</p:attrName>
                                        </p:attrNameLst>
                                      </p:cBhvr>
                                      <p:to>
                                        <p:strVal val="visible"/>
                                      </p:to>
                                    </p:set>
                                    <p:animEffect transition="in" filter="wipe(down)">
                                      <p:cBhvr>
                                        <p:cTn id="10" dur="500"/>
                                        <p:tgtEl>
                                          <p:spTgt spid="4099">
                                            <p:txEl>
                                              <p:pRg st="0" end="0"/>
                                            </p:txEl>
                                          </p:spTgt>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4099">
                                            <p:txEl>
                                              <p:pRg st="1" end="1"/>
                                            </p:txEl>
                                          </p:spTgt>
                                        </p:tgtEl>
                                        <p:attrNameLst>
                                          <p:attrName>style.visibility</p:attrName>
                                        </p:attrNameLst>
                                      </p:cBhvr>
                                      <p:to>
                                        <p:strVal val="visible"/>
                                      </p:to>
                                    </p:set>
                                    <p:animEffect transition="in" filter="wipe(down)">
                                      <p:cBhvr>
                                        <p:cTn id="13" dur="500"/>
                                        <p:tgtEl>
                                          <p:spTgt spid="4099">
                                            <p:txEl>
                                              <p:pRg st="1" end="1"/>
                                            </p:txEl>
                                          </p:spTgt>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4099">
                                            <p:txEl>
                                              <p:pRg st="2" end="2"/>
                                            </p:txEl>
                                          </p:spTgt>
                                        </p:tgtEl>
                                        <p:attrNameLst>
                                          <p:attrName>style.visibility</p:attrName>
                                        </p:attrNameLst>
                                      </p:cBhvr>
                                      <p:to>
                                        <p:strVal val="visible"/>
                                      </p:to>
                                    </p:set>
                                    <p:animEffect transition="in" filter="wipe(down)">
                                      <p:cBhvr>
                                        <p:cTn id="16" dur="500"/>
                                        <p:tgtEl>
                                          <p:spTgt spid="4099">
                                            <p:txEl>
                                              <p:pRg st="2" end="2"/>
                                            </p:txEl>
                                          </p:spTgt>
                                        </p:tgtEl>
                                      </p:cBhvr>
                                    </p:animEffect>
                                  </p:childTnLst>
                                </p:cTn>
                              </p:par>
                              <p:par>
                                <p:cTn id="17" presetID="22" presetClass="entr" presetSubtype="4" fill="hold" grpId="0" nodeType="withEffect">
                                  <p:stCondLst>
                                    <p:cond delay="0"/>
                                  </p:stCondLst>
                                  <p:childTnLst>
                                    <p:set>
                                      <p:cBhvr>
                                        <p:cTn id="18" dur="1" fill="hold">
                                          <p:stCondLst>
                                            <p:cond delay="0"/>
                                          </p:stCondLst>
                                        </p:cTn>
                                        <p:tgtEl>
                                          <p:spTgt spid="4099">
                                            <p:txEl>
                                              <p:pRg st="3" end="3"/>
                                            </p:txEl>
                                          </p:spTgt>
                                        </p:tgtEl>
                                        <p:attrNameLst>
                                          <p:attrName>style.visibility</p:attrName>
                                        </p:attrNameLst>
                                      </p:cBhvr>
                                      <p:to>
                                        <p:strVal val="visible"/>
                                      </p:to>
                                    </p:set>
                                    <p:animEffect transition="in" filter="wipe(down)">
                                      <p:cBhvr>
                                        <p:cTn id="19" dur="500"/>
                                        <p:tgtEl>
                                          <p:spTgt spid="4099">
                                            <p:txEl>
                                              <p:pRg st="3" end="3"/>
                                            </p:txEl>
                                          </p:spTgt>
                                        </p:tgtEl>
                                      </p:cBhvr>
                                    </p:animEffect>
                                  </p:childTnLst>
                                </p:cTn>
                              </p:par>
                              <p:par>
                                <p:cTn id="20" presetID="22" presetClass="entr" presetSubtype="4" fill="hold" nodeType="with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wipe(down)">
                                      <p:cBhvr>
                                        <p:cTn id="2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98" grpId="0"/>
      <p:bldP spid="4099" grpId="0" build="p"/>
    </p:bld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A2C22E12-D7F8-D932-AF08-95B2A47CAE71}"/>
              </a:ext>
            </a:extLst>
          </p:cNvPr>
          <p:cNvSpPr txBox="1">
            <a:spLocks noChangeArrowheads="1"/>
          </p:cNvSpPr>
          <p:nvPr/>
        </p:nvSpPr>
        <p:spPr>
          <a:xfrm>
            <a:off x="1248356" y="423038"/>
            <a:ext cx="9639300" cy="770553"/>
          </a:xfrm>
          <a:prstGeom prst="rect">
            <a:avLst/>
          </a:prstGeom>
        </p:spPr>
        <p:txBody>
          <a:bodyPr vert="horz" lIns="91440" tIns="45720" rIns="91440" bIns="45720" rtlCol="0" anchor="t">
            <a:noAutofit/>
          </a:bodyPr>
          <a:lstStyle>
            <a:lvl1pPr algn="l" defTabSz="914400" rtl="0" eaLnBrk="1" latinLnBrk="0" hangingPunct="1">
              <a:lnSpc>
                <a:spcPct val="89000"/>
              </a:lnSpc>
              <a:spcBef>
                <a:spcPct val="0"/>
              </a:spcBef>
              <a:buNone/>
              <a:defRPr sz="4400" kern="1200" baseline="0">
                <a:solidFill>
                  <a:schemeClr val="tx2"/>
                </a:solidFill>
                <a:latin typeface="+mj-lt"/>
                <a:ea typeface="+mj-ea"/>
                <a:cs typeface="+mj-cs"/>
              </a:defRPr>
            </a:lvl1pPr>
          </a:lstStyle>
          <a:p>
            <a:r>
              <a:rPr lang="vi-VN" altLang="en-US" b="1" dirty="0">
                <a:latin typeface="Times New Roman" panose="02020603050405020304" pitchFamily="18" charset="0"/>
                <a:cs typeface="Times New Roman" panose="02020603050405020304" pitchFamily="18" charset="0"/>
              </a:rPr>
              <a:t>I. BIỄU DIỄN SỐ ĐỂ TÍNH TOÁN TRONG MÁY TÍNH</a:t>
            </a:r>
            <a:endParaRPr lang="en-US" altLang="en-US" dirty="0">
              <a:latin typeface="Times New Roman" panose="02020603050405020304" pitchFamily="18" charset="0"/>
              <a:cs typeface="Times New Roman" panose="02020603050405020304" pitchFamily="18" charset="0"/>
            </a:endParaRPr>
          </a:p>
        </p:txBody>
      </p:sp>
      <p:pic>
        <p:nvPicPr>
          <p:cNvPr id="8" name="Hình ảnh 7" descr="Ảnh có chứa phim hoạt hình, hình mẫu, hình vẽ, tác phẩm nghệ thuật&#10;&#10;Mô tả được tạo tự động">
            <a:extLst>
              <a:ext uri="{FF2B5EF4-FFF2-40B4-BE49-F238E27FC236}">
                <a16:creationId xmlns:a16="http://schemas.microsoft.com/office/drawing/2014/main" id="{90052FBC-95D0-8D60-73E3-8A3F6DC3869A}"/>
              </a:ext>
            </a:extLst>
          </p:cNvPr>
          <p:cNvPicPr>
            <a:picLocks noChangeAspect="1"/>
          </p:cNvPicPr>
          <p:nvPr/>
        </p:nvPicPr>
        <p:blipFill>
          <a:blip r:embed="rId3" cstate="hqprint">
            <a:extLst>
              <a:ext uri="{28A0092B-C50C-407E-A947-70E740481C1C}">
                <a14:useLocalDpi xmlns:a14="http://schemas.microsoft.com/office/drawing/2010/main" val="0"/>
              </a:ext>
            </a:extLst>
          </a:blip>
          <a:stretch>
            <a:fillRect/>
          </a:stretch>
        </p:blipFill>
        <p:spPr>
          <a:xfrm>
            <a:off x="885825" y="3429000"/>
            <a:ext cx="3305175" cy="3305175"/>
          </a:xfrm>
          <a:prstGeom prst="rect">
            <a:avLst/>
          </a:prstGeom>
        </p:spPr>
      </p:pic>
      <p:grpSp>
        <p:nvGrpSpPr>
          <p:cNvPr id="20" name="Nhóm 19">
            <a:extLst>
              <a:ext uri="{FF2B5EF4-FFF2-40B4-BE49-F238E27FC236}">
                <a16:creationId xmlns:a16="http://schemas.microsoft.com/office/drawing/2014/main" id="{4300274D-B160-360C-E58D-59EA320565E1}"/>
              </a:ext>
            </a:extLst>
          </p:cNvPr>
          <p:cNvGrpSpPr/>
          <p:nvPr/>
        </p:nvGrpSpPr>
        <p:grpSpPr>
          <a:xfrm>
            <a:off x="1343025" y="1737056"/>
            <a:ext cx="9639300" cy="1691944"/>
            <a:chOff x="2872369" y="3687707"/>
            <a:chExt cx="9639300" cy="1691944"/>
          </a:xfrm>
        </p:grpSpPr>
        <p:sp>
          <p:nvSpPr>
            <p:cNvPr id="21" name="Hình chữ nhật: Góc Tròn 20">
              <a:extLst>
                <a:ext uri="{FF2B5EF4-FFF2-40B4-BE49-F238E27FC236}">
                  <a16:creationId xmlns:a16="http://schemas.microsoft.com/office/drawing/2014/main" id="{E90C713B-B51A-BB1D-AFEA-7C49A720649D}"/>
                </a:ext>
              </a:extLst>
            </p:cNvPr>
            <p:cNvSpPr/>
            <p:nvPr/>
          </p:nvSpPr>
          <p:spPr>
            <a:xfrm>
              <a:off x="2872369" y="3844892"/>
              <a:ext cx="9639300" cy="1534759"/>
            </a:xfrm>
            <a:prstGeom prst="roundRect">
              <a:avLst/>
            </a:prstGeom>
            <a:solidFill>
              <a:srgbClr val="DFE3E5"/>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just" eaLnBrk="1" hangingPunct="1"/>
              <a:r>
                <a:rPr lang="vi-VN" altLang="en-US" sz="1800" dirty="0">
                  <a:solidFill>
                    <a:schemeClr val="tx1"/>
                  </a:solidFill>
                  <a:latin typeface="Times New Roman" panose="02020603050405020304" pitchFamily="18" charset="0"/>
                  <a:ea typeface="Calibri" panose="020F0502020204030204" pitchFamily="34" charset="0"/>
                  <a:cs typeface="Times New Roman" panose="02020603050405020304" pitchFamily="18" charset="0"/>
                </a:rPr>
                <a:t>Trong hệ thập phân cũng là chữ số "1" nhưng giá trị của nó khi ở hàng trăm gấp mười lần giá trị của nó ở hàng chục. Tức là nếu chữ số "1" dịch sang trái một ví trí thì nó biểu diễn giá trị mới gấp mười lần so với khi ở vị trí cũ ( khi chưa dịch sang trái một vị trí). Bạn Minh Khuê nhận xét: Quy luật này chỉ đúng với chữ số  "1". Em có đồng ý với bạn Minh Khuê không? (Tình huống SGK/18)</a:t>
              </a:r>
              <a:endParaRPr lang="en-US" altLang="en-US" sz="1800" dirty="0">
                <a:solidFill>
                  <a:schemeClr val="tx1"/>
                </a:solidFill>
                <a:latin typeface="Times New Roman" panose="02020603050405020304" pitchFamily="18" charset="0"/>
                <a:cs typeface="Times New Roman" panose="02020603050405020304" pitchFamily="18" charset="0"/>
              </a:endParaRPr>
            </a:p>
          </p:txBody>
        </p:sp>
        <p:pic>
          <p:nvPicPr>
            <p:cNvPr id="22" name="Hình ảnh 21">
              <a:extLst>
                <a:ext uri="{FF2B5EF4-FFF2-40B4-BE49-F238E27FC236}">
                  <a16:creationId xmlns:a16="http://schemas.microsoft.com/office/drawing/2014/main" id="{9D4ABC36-698C-84A5-CAB0-B8A729505F7F}"/>
                </a:ext>
              </a:extLst>
            </p:cNvPr>
            <p:cNvPicPr>
              <a:picLocks noChangeAspect="1"/>
            </p:cNvPicPr>
            <p:nvPr/>
          </p:nvPicPr>
          <p:blipFill>
            <a:blip r:embed="rId4"/>
            <a:stretch>
              <a:fillRect/>
            </a:stretch>
          </p:blipFill>
          <p:spPr>
            <a:xfrm>
              <a:off x="4467763" y="3687707"/>
              <a:ext cx="609685" cy="314369"/>
            </a:xfrm>
            <a:prstGeom prst="rect">
              <a:avLst/>
            </a:prstGeom>
          </p:spPr>
        </p:pic>
      </p:grpSp>
      <p:sp>
        <p:nvSpPr>
          <p:cNvPr id="23" name="Chỗ dành sẵn cho Nội dung 2">
            <a:extLst>
              <a:ext uri="{FF2B5EF4-FFF2-40B4-BE49-F238E27FC236}">
                <a16:creationId xmlns:a16="http://schemas.microsoft.com/office/drawing/2014/main" id="{E8E68901-88CA-6177-8AA8-D10B427B07EA}"/>
              </a:ext>
            </a:extLst>
          </p:cNvPr>
          <p:cNvSpPr>
            <a:spLocks noGrp="1"/>
          </p:cNvSpPr>
          <p:nvPr>
            <p:ph idx="1"/>
          </p:nvPr>
        </p:nvSpPr>
        <p:spPr>
          <a:xfrm>
            <a:off x="4191000" y="3861891"/>
            <a:ext cx="6696656" cy="813131"/>
          </a:xfrm>
        </p:spPr>
        <p:txBody>
          <a:bodyPr>
            <a:normAutofit/>
          </a:bodyPr>
          <a:lstStyle/>
          <a:p>
            <a:r>
              <a:rPr lang="vi-VN" sz="1800" dirty="0">
                <a:solidFill>
                  <a:srgbClr val="000000"/>
                </a:solidFill>
                <a:effectLst/>
                <a:latin typeface="Times New Roman" panose="02020603050405020304" pitchFamily="18" charset="0"/>
                <a:ea typeface="Times New Roman" panose="02020603050405020304" pitchFamily="18" charset="0"/>
              </a:rPr>
              <a:t>Em không đồng ý với bạn Minh Khuê, vì trong hệ thập phân người ta còn dùng các chữ số khác nữa, ví dụ 2,3,4,5,6,7,8,9</a:t>
            </a:r>
            <a:endParaRPr lang="vi-VN" dirty="0"/>
          </a:p>
        </p:txBody>
      </p:sp>
    </p:spTree>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nodeType="clickEffect">
                                  <p:stCondLst>
                                    <p:cond delay="0"/>
                                  </p:stCondLst>
                                  <p:childTnLst>
                                    <p:set>
                                      <p:cBhvr>
                                        <p:cTn id="11" dur="1" fill="hold">
                                          <p:stCondLst>
                                            <p:cond delay="0"/>
                                          </p:stCondLst>
                                        </p:cTn>
                                        <p:tgtEl>
                                          <p:spTgt spid="20"/>
                                        </p:tgtEl>
                                        <p:attrNameLst>
                                          <p:attrName>style.visibility</p:attrName>
                                        </p:attrNameLst>
                                      </p:cBhvr>
                                      <p:to>
                                        <p:strVal val="visible"/>
                                      </p:to>
                                    </p:set>
                                    <p:anim calcmode="lin" valueType="num">
                                      <p:cBhvr additive="base">
                                        <p:cTn id="12" dur="500" fill="hold"/>
                                        <p:tgtEl>
                                          <p:spTgt spid="20"/>
                                        </p:tgtEl>
                                        <p:attrNameLst>
                                          <p:attrName>ppt_x</p:attrName>
                                        </p:attrNameLst>
                                      </p:cBhvr>
                                      <p:tavLst>
                                        <p:tav tm="0">
                                          <p:val>
                                            <p:strVal val="#ppt_x"/>
                                          </p:val>
                                        </p:tav>
                                        <p:tav tm="100000">
                                          <p:val>
                                            <p:strVal val="#ppt_x"/>
                                          </p:val>
                                        </p:tav>
                                      </p:tavLst>
                                    </p:anim>
                                    <p:anim calcmode="lin" valueType="num">
                                      <p:cBhvr additive="base">
                                        <p:cTn id="13" dur="500" fill="hold"/>
                                        <p:tgtEl>
                                          <p:spTgt spid="20"/>
                                        </p:tgtEl>
                                        <p:attrNameLst>
                                          <p:attrName>ppt_y</p:attrName>
                                        </p:attrNameLst>
                                      </p:cBhvr>
                                      <p:tavLst>
                                        <p:tav tm="0">
                                          <p:val>
                                            <p:strVal val="1+#ppt_h/2"/>
                                          </p:val>
                                        </p:tav>
                                        <p:tav tm="100000">
                                          <p:val>
                                            <p:strVal val="#ppt_y"/>
                                          </p:val>
                                        </p:tav>
                                      </p:tavLst>
                                    </p:anim>
                                  </p:childTnLst>
                                </p:cTn>
                              </p:par>
                              <p:par>
                                <p:cTn id="14" presetID="2" presetClass="entr" presetSubtype="4" fill="hold" nodeType="withEffect">
                                  <p:stCondLst>
                                    <p:cond delay="0"/>
                                  </p:stCondLst>
                                  <p:childTnLst>
                                    <p:set>
                                      <p:cBhvr>
                                        <p:cTn id="15" dur="1" fill="hold">
                                          <p:stCondLst>
                                            <p:cond delay="0"/>
                                          </p:stCondLst>
                                        </p:cTn>
                                        <p:tgtEl>
                                          <p:spTgt spid="8"/>
                                        </p:tgtEl>
                                        <p:attrNameLst>
                                          <p:attrName>style.visibility</p:attrName>
                                        </p:attrNameLst>
                                      </p:cBhvr>
                                      <p:to>
                                        <p:strVal val="visible"/>
                                      </p:to>
                                    </p:set>
                                    <p:anim calcmode="lin" valueType="num">
                                      <p:cBhvr additive="base">
                                        <p:cTn id="16" dur="500" fill="hold"/>
                                        <p:tgtEl>
                                          <p:spTgt spid="8"/>
                                        </p:tgtEl>
                                        <p:attrNameLst>
                                          <p:attrName>ppt_x</p:attrName>
                                        </p:attrNameLst>
                                      </p:cBhvr>
                                      <p:tavLst>
                                        <p:tav tm="0">
                                          <p:val>
                                            <p:strVal val="#ppt_x"/>
                                          </p:val>
                                        </p:tav>
                                        <p:tav tm="100000">
                                          <p:val>
                                            <p:strVal val="#ppt_x"/>
                                          </p:val>
                                        </p:tav>
                                      </p:tavLst>
                                    </p:anim>
                                    <p:anim calcmode="lin" valueType="num">
                                      <p:cBhvr additive="base">
                                        <p:cTn id="17"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18" fill="hold">
                      <p:stCondLst>
                        <p:cond delay="indefinite"/>
                      </p:stCondLst>
                      <p:childTnLst>
                        <p:par>
                          <p:cTn id="19" fill="hold">
                            <p:stCondLst>
                              <p:cond delay="0"/>
                            </p:stCondLst>
                            <p:childTnLst>
                              <p:par>
                                <p:cTn id="20" presetID="16" presetClass="entr" presetSubtype="21" fill="hold" grpId="0" nodeType="clickEffect">
                                  <p:stCondLst>
                                    <p:cond delay="0"/>
                                  </p:stCondLst>
                                  <p:childTnLst>
                                    <p:set>
                                      <p:cBhvr>
                                        <p:cTn id="21" dur="1" fill="hold">
                                          <p:stCondLst>
                                            <p:cond delay="0"/>
                                          </p:stCondLst>
                                        </p:cTn>
                                        <p:tgtEl>
                                          <p:spTgt spid="23">
                                            <p:txEl>
                                              <p:pRg st="0" end="0"/>
                                            </p:txEl>
                                          </p:spTgt>
                                        </p:tgtEl>
                                        <p:attrNameLst>
                                          <p:attrName>style.visibility</p:attrName>
                                        </p:attrNameLst>
                                      </p:cBhvr>
                                      <p:to>
                                        <p:strVal val="visible"/>
                                      </p:to>
                                    </p:set>
                                    <p:animEffect transition="in" filter="barn(inVertical)">
                                      <p:cBhvr>
                                        <p:cTn id="22" dur="500"/>
                                        <p:tgtEl>
                                          <p:spTgt spid="2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23" grpId="0" build="p"/>
    </p:bld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1" name="Hình ảnh 10" descr="Ảnh có chứa phim hoạt hình, hình mẫu, hình vẽ, Phim hoạt hình&#10;&#10;Mô tả được tạo tự động">
            <a:extLst>
              <a:ext uri="{FF2B5EF4-FFF2-40B4-BE49-F238E27FC236}">
                <a16:creationId xmlns:a16="http://schemas.microsoft.com/office/drawing/2014/main" id="{50F4EE5E-DF92-0DD0-21CA-F97E9E4BBC9C}"/>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171950" y="3314700"/>
            <a:ext cx="3429000" cy="3429000"/>
          </a:xfrm>
          <a:prstGeom prst="rect">
            <a:avLst/>
          </a:prstGeom>
        </p:spPr>
      </p:pic>
      <p:sp>
        <p:nvSpPr>
          <p:cNvPr id="12" name="Hình chữ nhật: Góc Tròn 11">
            <a:extLst>
              <a:ext uri="{FF2B5EF4-FFF2-40B4-BE49-F238E27FC236}">
                <a16:creationId xmlns:a16="http://schemas.microsoft.com/office/drawing/2014/main" id="{F19B406A-EF44-238C-E0A2-6ADCF0AE7FA8}"/>
              </a:ext>
            </a:extLst>
          </p:cNvPr>
          <p:cNvSpPr/>
          <p:nvPr/>
        </p:nvSpPr>
        <p:spPr>
          <a:xfrm>
            <a:off x="1676108" y="1030730"/>
            <a:ext cx="8839781" cy="1163167"/>
          </a:xfrm>
          <a:prstGeom prst="roundRect">
            <a:avLst/>
          </a:prstGeom>
          <a:solidFill>
            <a:schemeClr val="accent1">
              <a:lumMod val="40000"/>
              <a:lumOff val="60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just" eaLnBrk="1" hangingPunct="1"/>
            <a:r>
              <a:rPr lang="vi-VN" altLang="en-US" sz="1800" dirty="0">
                <a:solidFill>
                  <a:schemeClr val="tx1"/>
                </a:solidFill>
                <a:latin typeface="Times New Roman" panose="02020603050405020304" pitchFamily="18" charset="0"/>
                <a:cs typeface="Times New Roman" panose="02020603050405020304" pitchFamily="18" charset="0"/>
              </a:rPr>
              <a:t>Theo em, để máy tính có thể hiểu các dạng thông tin như hình ảnh, chữ viết, … thì máy tính sẽ biểu diễn các thông tin đó như thế nào? </a:t>
            </a:r>
            <a:endParaRPr lang="en-US" altLang="en-US" sz="1800" dirty="0">
              <a:solidFill>
                <a:schemeClr val="tx1"/>
              </a:solidFill>
              <a:latin typeface="Times New Roman" panose="02020603050405020304" pitchFamily="18" charset="0"/>
              <a:cs typeface="Times New Roman" panose="02020603050405020304" pitchFamily="18" charset="0"/>
            </a:endParaRPr>
          </a:p>
        </p:txBody>
      </p:sp>
      <p:sp>
        <p:nvSpPr>
          <p:cNvPr id="13" name="Hộp Văn bản 12">
            <a:extLst>
              <a:ext uri="{FF2B5EF4-FFF2-40B4-BE49-F238E27FC236}">
                <a16:creationId xmlns:a16="http://schemas.microsoft.com/office/drawing/2014/main" id="{B0B55A3A-923E-53E0-1CB8-8E112BBF6044}"/>
              </a:ext>
            </a:extLst>
          </p:cNvPr>
          <p:cNvSpPr txBox="1"/>
          <p:nvPr/>
        </p:nvSpPr>
        <p:spPr>
          <a:xfrm>
            <a:off x="2838450" y="2633960"/>
            <a:ext cx="6096000" cy="923330"/>
          </a:xfrm>
          <a:prstGeom prst="rect">
            <a:avLst/>
          </a:prstGeom>
          <a:noFill/>
          <a:ln w="15875">
            <a:solidFill>
              <a:srgbClr val="0070C0"/>
            </a:solidFill>
            <a:prstDash val="sysDash"/>
          </a:ln>
        </p:spPr>
        <p:txBody>
          <a:bodyPr wrap="square">
            <a:spAutoFit/>
          </a:bodyPr>
          <a:lstStyle/>
          <a:p>
            <a:pPr algn="just"/>
            <a:r>
              <a:rPr lang="vi-VN" sz="1800" dirty="0">
                <a:effectLst/>
                <a:latin typeface="Times New Roman" panose="02020603050405020304" pitchFamily="18" charset="0"/>
                <a:ea typeface="Times New Roman" panose="02020603050405020304" pitchFamily="18" charset="0"/>
              </a:rPr>
              <a:t>+ </a:t>
            </a:r>
            <a:r>
              <a:rPr lang="vi-VN" sz="1800" dirty="0">
                <a:solidFill>
                  <a:srgbClr val="000000"/>
                </a:solidFill>
                <a:effectLst/>
                <a:latin typeface="Times New Roman" panose="02020603050405020304" pitchFamily="18" charset="0"/>
                <a:ea typeface="Times New Roman" panose="02020603050405020304" pitchFamily="18" charset="0"/>
              </a:rPr>
              <a:t>Thông tin trong máy tính được biểu diễn dưới dạng các dãy </a:t>
            </a:r>
            <a:r>
              <a:rPr lang="vi-VN" sz="1800" dirty="0" err="1">
                <a:solidFill>
                  <a:srgbClr val="000000"/>
                </a:solidFill>
                <a:effectLst/>
                <a:latin typeface="Times New Roman" panose="02020603050405020304" pitchFamily="18" charset="0"/>
                <a:ea typeface="Times New Roman" panose="02020603050405020304" pitchFamily="18" charset="0"/>
              </a:rPr>
              <a:t>bit</a:t>
            </a:r>
            <a:r>
              <a:rPr lang="vi-VN" sz="1800" dirty="0">
                <a:solidFill>
                  <a:srgbClr val="000000"/>
                </a:solidFill>
                <a:effectLst/>
                <a:latin typeface="Times New Roman" panose="02020603050405020304" pitchFamily="18" charset="0"/>
                <a:ea typeface="Times New Roman" panose="02020603050405020304" pitchFamily="18" charset="0"/>
              </a:rPr>
              <a:t> (còn gọi là dãy nhị phân) chỉ gồm 2 kí hiệu là 0 và 1. Vì máy tính chỉ hiểu và xử lý được thông tin dưới dạng các dãy </a:t>
            </a:r>
            <a:r>
              <a:rPr lang="vi-VN" sz="1800" dirty="0" err="1">
                <a:solidFill>
                  <a:srgbClr val="000000"/>
                </a:solidFill>
                <a:effectLst/>
                <a:latin typeface="Times New Roman" panose="02020603050405020304" pitchFamily="18" charset="0"/>
                <a:ea typeface="Times New Roman" panose="02020603050405020304" pitchFamily="18" charset="0"/>
              </a:rPr>
              <a:t>bit</a:t>
            </a:r>
            <a:endParaRPr lang="vi-VN" sz="1600" dirty="0">
              <a:effectLst/>
              <a:latin typeface="Times New Roman" panose="02020603050405020304" pitchFamily="18" charset="0"/>
              <a:ea typeface="Times New Roman" panose="02020603050405020304" pitchFamily="18" charset="0"/>
            </a:endParaRPr>
          </a:p>
        </p:txBody>
      </p:sp>
    </p:spTree>
    <p:extLst>
      <p:ext uri="{BB962C8B-B14F-4D97-AF65-F5344CB8AC3E}">
        <p14:creationId xmlns:p14="http://schemas.microsoft.com/office/powerpoint/2010/main" val="2538816675"/>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11"/>
                                        </p:tgtEl>
                                        <p:attrNameLst>
                                          <p:attrName>style.visibility</p:attrName>
                                        </p:attrNameLst>
                                      </p:cBhvr>
                                      <p:to>
                                        <p:strVal val="visible"/>
                                      </p:to>
                                    </p:set>
                                    <p:anim calcmode="lin" valueType="num">
                                      <p:cBhvr additive="base">
                                        <p:cTn id="11" dur="500" fill="hold"/>
                                        <p:tgtEl>
                                          <p:spTgt spid="11"/>
                                        </p:tgtEl>
                                        <p:attrNameLst>
                                          <p:attrName>ppt_x</p:attrName>
                                        </p:attrNameLst>
                                      </p:cBhvr>
                                      <p:tavLst>
                                        <p:tav tm="0">
                                          <p:val>
                                            <p:strVal val="#ppt_x"/>
                                          </p:val>
                                        </p:tav>
                                        <p:tav tm="100000">
                                          <p:val>
                                            <p:strVal val="#ppt_x"/>
                                          </p:val>
                                        </p:tav>
                                      </p:tavLst>
                                    </p:anim>
                                    <p:anim calcmode="lin" valueType="num">
                                      <p:cBhvr additive="base">
                                        <p:cTn id="12"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grpId="0" nodeType="clickEffect">
                                  <p:stCondLst>
                                    <p:cond delay="0"/>
                                  </p:stCondLst>
                                  <p:childTnLst>
                                    <p:set>
                                      <p:cBhvr>
                                        <p:cTn id="16" dur="1" fill="hold">
                                          <p:stCondLst>
                                            <p:cond delay="0"/>
                                          </p:stCondLst>
                                        </p:cTn>
                                        <p:tgtEl>
                                          <p:spTgt spid="13"/>
                                        </p:tgtEl>
                                        <p:attrNameLst>
                                          <p:attrName>style.visibility</p:attrName>
                                        </p:attrNameLst>
                                      </p:cBhvr>
                                      <p:to>
                                        <p:strVal val="visible"/>
                                      </p:to>
                                    </p:set>
                                    <p:animEffect transition="in" filter="fade">
                                      <p:cBhvr>
                                        <p:cTn id="17"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3"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êu đề 1">
            <a:extLst>
              <a:ext uri="{FF2B5EF4-FFF2-40B4-BE49-F238E27FC236}">
                <a16:creationId xmlns:a16="http://schemas.microsoft.com/office/drawing/2014/main" id="{88C39AA1-4420-5558-52EB-5D6C81A15B8D}"/>
              </a:ext>
            </a:extLst>
          </p:cNvPr>
          <p:cNvSpPr>
            <a:spLocks noGrp="1"/>
          </p:cNvSpPr>
          <p:nvPr>
            <p:ph type="title"/>
          </p:nvPr>
        </p:nvSpPr>
        <p:spPr>
          <a:xfrm>
            <a:off x="1371600" y="685800"/>
            <a:ext cx="9601200" cy="533400"/>
          </a:xfrm>
        </p:spPr>
        <p:txBody>
          <a:bodyPr>
            <a:normAutofit/>
          </a:bodyPr>
          <a:lstStyle/>
          <a:p>
            <a:r>
              <a:rPr lang="vi-VN" sz="2400" dirty="0"/>
              <a:t>Ví dụ 1: </a:t>
            </a:r>
            <a:r>
              <a:rPr lang="vi-VN" sz="2400" dirty="0">
                <a:latin typeface="Times New Roman" panose="02020603050405020304" pitchFamily="18" charset="0"/>
                <a:cs typeface="Times New Roman" panose="02020603050405020304" pitchFamily="18" charset="0"/>
              </a:rPr>
              <a:t>Hãy</a:t>
            </a:r>
            <a:r>
              <a:rPr lang="vi-VN" sz="2400" dirty="0"/>
              <a:t> hoàn thành các phép tính sau theo mẫu :</a:t>
            </a:r>
          </a:p>
        </p:txBody>
      </p:sp>
      <p:sp>
        <p:nvSpPr>
          <p:cNvPr id="3" name="Chỗ dành sẵn cho Nội dung 2">
            <a:extLst>
              <a:ext uri="{FF2B5EF4-FFF2-40B4-BE49-F238E27FC236}">
                <a16:creationId xmlns:a16="http://schemas.microsoft.com/office/drawing/2014/main" id="{19D45FBB-77F2-99F9-00FC-72D2705ECB22}"/>
              </a:ext>
            </a:extLst>
          </p:cNvPr>
          <p:cNvSpPr>
            <a:spLocks noGrp="1"/>
          </p:cNvSpPr>
          <p:nvPr>
            <p:ph idx="1"/>
          </p:nvPr>
        </p:nvSpPr>
        <p:spPr>
          <a:xfrm>
            <a:off x="1371600" y="1219200"/>
            <a:ext cx="9601200" cy="1962150"/>
          </a:xfrm>
          <a:ln w="25400">
            <a:solidFill>
              <a:schemeClr val="accent2"/>
            </a:solidFill>
            <a:prstDash val="sysDash"/>
          </a:ln>
        </p:spPr>
        <p:txBody>
          <a:bodyPr>
            <a:normAutofit/>
          </a:bodyPr>
          <a:lstStyle/>
          <a:p>
            <a:r>
              <a:rPr lang="vi-VN" sz="2400" dirty="0">
                <a:solidFill>
                  <a:schemeClr val="tx1"/>
                </a:solidFill>
                <a:latin typeface="Times New Roman" panose="02020603050405020304" pitchFamily="18" charset="0"/>
                <a:cs typeface="Times New Roman" panose="02020603050405020304" pitchFamily="18" charset="0"/>
              </a:rPr>
              <a:t>9       = 1 x 9</a:t>
            </a:r>
          </a:p>
          <a:p>
            <a:r>
              <a:rPr lang="vi-VN" sz="2400" dirty="0">
                <a:solidFill>
                  <a:schemeClr val="tx1"/>
                </a:solidFill>
                <a:latin typeface="Times New Roman" panose="02020603050405020304" pitchFamily="18" charset="0"/>
                <a:cs typeface="Times New Roman" panose="02020603050405020304" pitchFamily="18" charset="0"/>
              </a:rPr>
              <a:t>75     = 10 x 7 + </a:t>
            </a:r>
          </a:p>
          <a:p>
            <a:r>
              <a:rPr lang="vi-VN" sz="2400" dirty="0">
                <a:solidFill>
                  <a:schemeClr val="tx1"/>
                </a:solidFill>
                <a:latin typeface="Times New Roman" panose="02020603050405020304" pitchFamily="18" charset="0"/>
                <a:cs typeface="Times New Roman" panose="02020603050405020304" pitchFamily="18" charset="0"/>
              </a:rPr>
              <a:t>183   = 100 x 1 +           + 1 x 3</a:t>
            </a:r>
          </a:p>
          <a:p>
            <a:r>
              <a:rPr lang="vi-VN" sz="2400" dirty="0">
                <a:solidFill>
                  <a:schemeClr val="tx1"/>
                </a:solidFill>
                <a:latin typeface="Times New Roman" panose="02020603050405020304" pitchFamily="18" charset="0"/>
                <a:cs typeface="Times New Roman" panose="02020603050405020304" pitchFamily="18" charset="0"/>
              </a:rPr>
              <a:t>7285 =               + 100 x 2 + 10 x 8 + 1 x 5</a:t>
            </a:r>
          </a:p>
        </p:txBody>
      </p:sp>
      <p:sp>
        <p:nvSpPr>
          <p:cNvPr id="4" name="Hình chữ nhật: Góc Tròn 3">
            <a:extLst>
              <a:ext uri="{FF2B5EF4-FFF2-40B4-BE49-F238E27FC236}">
                <a16:creationId xmlns:a16="http://schemas.microsoft.com/office/drawing/2014/main" id="{B9A815D5-3458-4540-D9D2-BAA2BE917DF3}"/>
              </a:ext>
            </a:extLst>
          </p:cNvPr>
          <p:cNvSpPr/>
          <p:nvPr/>
        </p:nvSpPr>
        <p:spPr>
          <a:xfrm>
            <a:off x="1371600" y="4267200"/>
            <a:ext cx="3552825" cy="1133475"/>
          </a:xfrm>
          <a:prstGeom prst="roundRect">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vi-VN" sz="2400" dirty="0">
                <a:solidFill>
                  <a:schemeClr val="tx1"/>
                </a:solidFill>
              </a:rPr>
              <a:t>Dùng mười chữ số 0, 1, 2, 3, 4, 5,  6, 7 ,8 , 9 để biểu diễn số học</a:t>
            </a:r>
          </a:p>
        </p:txBody>
      </p:sp>
      <p:sp>
        <p:nvSpPr>
          <p:cNvPr id="5" name="Mũi tên: Phải 4">
            <a:extLst>
              <a:ext uri="{FF2B5EF4-FFF2-40B4-BE49-F238E27FC236}">
                <a16:creationId xmlns:a16="http://schemas.microsoft.com/office/drawing/2014/main" id="{1C7C7462-ECD2-FB6F-3931-CAFB2C1A1E71}"/>
              </a:ext>
            </a:extLst>
          </p:cNvPr>
          <p:cNvSpPr/>
          <p:nvPr/>
        </p:nvSpPr>
        <p:spPr>
          <a:xfrm>
            <a:off x="5117592" y="4591621"/>
            <a:ext cx="978408" cy="484632"/>
          </a:xfrm>
          <a:prstGeom prst="rightArrow">
            <a:avLst/>
          </a:prstGeom>
          <a:solidFill>
            <a:schemeClr val="bg1">
              <a:lumMod val="95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6" name="Hình chữ nhật 5">
            <a:extLst>
              <a:ext uri="{FF2B5EF4-FFF2-40B4-BE49-F238E27FC236}">
                <a16:creationId xmlns:a16="http://schemas.microsoft.com/office/drawing/2014/main" id="{94180773-7B34-8BCF-1191-DAA6C6D9A839}"/>
              </a:ext>
            </a:extLst>
          </p:cNvPr>
          <p:cNvSpPr/>
          <p:nvPr/>
        </p:nvSpPr>
        <p:spPr>
          <a:xfrm>
            <a:off x="6289167" y="4372272"/>
            <a:ext cx="4333238" cy="923330"/>
          </a:xfrm>
          <a:prstGeom prst="rect">
            <a:avLst/>
          </a:prstGeom>
          <a:noFill/>
        </p:spPr>
        <p:txBody>
          <a:bodyPr wrap="none" lIns="91440" tIns="45720" rIns="91440" bIns="45720">
            <a:spAutoFit/>
          </a:bodyPr>
          <a:lstStyle/>
          <a:p>
            <a:pPr algn="ctr"/>
            <a:r>
              <a:rPr lang="vi-VN" sz="5400" b="0" cap="none" spc="0" dirty="0">
                <a:ln w="0"/>
                <a:solidFill>
                  <a:srgbClr val="0070C0"/>
                </a:solidFill>
                <a:effectLst>
                  <a:outerShdw blurRad="38100" dist="19050" dir="2700000" algn="tl" rotWithShape="0">
                    <a:schemeClr val="dk1">
                      <a:alpha val="40000"/>
                    </a:schemeClr>
                  </a:outerShdw>
                </a:effectLst>
              </a:rPr>
              <a:t>Hệ thập phân</a:t>
            </a:r>
          </a:p>
        </p:txBody>
      </p:sp>
      <p:sp>
        <p:nvSpPr>
          <p:cNvPr id="7" name="Hộp Văn bản 6">
            <a:extLst>
              <a:ext uri="{FF2B5EF4-FFF2-40B4-BE49-F238E27FC236}">
                <a16:creationId xmlns:a16="http://schemas.microsoft.com/office/drawing/2014/main" id="{009427F2-B7F1-281D-5C09-C5B391A16CCA}"/>
              </a:ext>
            </a:extLst>
          </p:cNvPr>
          <p:cNvSpPr txBox="1"/>
          <p:nvPr/>
        </p:nvSpPr>
        <p:spPr>
          <a:xfrm>
            <a:off x="3776472" y="1692675"/>
            <a:ext cx="646331" cy="461665"/>
          </a:xfrm>
          <a:prstGeom prst="rect">
            <a:avLst/>
          </a:prstGeom>
          <a:noFill/>
        </p:spPr>
        <p:txBody>
          <a:bodyPr wrap="none" rtlCol="0">
            <a:spAutoFit/>
          </a:bodyPr>
          <a:lstStyle/>
          <a:p>
            <a:r>
              <a:rPr lang="vi-VN" sz="2400" b="1" dirty="0">
                <a:solidFill>
                  <a:srgbClr val="FF0000"/>
                </a:solidFill>
                <a:latin typeface="Times New Roman" panose="02020603050405020304" pitchFamily="18" charset="0"/>
                <a:cs typeface="Times New Roman" panose="02020603050405020304" pitchFamily="18" charset="0"/>
              </a:rPr>
              <a:t>???</a:t>
            </a:r>
          </a:p>
        </p:txBody>
      </p:sp>
      <p:sp>
        <p:nvSpPr>
          <p:cNvPr id="8" name="Hộp Văn bản 7">
            <a:extLst>
              <a:ext uri="{FF2B5EF4-FFF2-40B4-BE49-F238E27FC236}">
                <a16:creationId xmlns:a16="http://schemas.microsoft.com/office/drawing/2014/main" id="{340D1ABC-B0E8-BEF6-3561-C298CA67F125}"/>
              </a:ext>
            </a:extLst>
          </p:cNvPr>
          <p:cNvSpPr txBox="1"/>
          <p:nvPr/>
        </p:nvSpPr>
        <p:spPr>
          <a:xfrm>
            <a:off x="4032311" y="2199763"/>
            <a:ext cx="646331" cy="461665"/>
          </a:xfrm>
          <a:prstGeom prst="rect">
            <a:avLst/>
          </a:prstGeom>
          <a:noFill/>
        </p:spPr>
        <p:txBody>
          <a:bodyPr wrap="none" rtlCol="0">
            <a:spAutoFit/>
          </a:bodyPr>
          <a:lstStyle/>
          <a:p>
            <a:r>
              <a:rPr lang="vi-VN" sz="2400" b="1" dirty="0">
                <a:solidFill>
                  <a:srgbClr val="FF0000"/>
                </a:solidFill>
                <a:latin typeface="Times New Roman" panose="02020603050405020304" pitchFamily="18" charset="0"/>
                <a:cs typeface="Times New Roman" panose="02020603050405020304" pitchFamily="18" charset="0"/>
              </a:rPr>
              <a:t>???</a:t>
            </a:r>
          </a:p>
        </p:txBody>
      </p:sp>
      <p:sp>
        <p:nvSpPr>
          <p:cNvPr id="9" name="Hộp Văn bản 8">
            <a:extLst>
              <a:ext uri="{FF2B5EF4-FFF2-40B4-BE49-F238E27FC236}">
                <a16:creationId xmlns:a16="http://schemas.microsoft.com/office/drawing/2014/main" id="{79C4709F-EDDB-A7B2-0DD1-4EBE48812F7F}"/>
              </a:ext>
            </a:extLst>
          </p:cNvPr>
          <p:cNvSpPr txBox="1"/>
          <p:nvPr/>
        </p:nvSpPr>
        <p:spPr>
          <a:xfrm>
            <a:off x="2944368" y="2665345"/>
            <a:ext cx="646331" cy="461665"/>
          </a:xfrm>
          <a:prstGeom prst="rect">
            <a:avLst/>
          </a:prstGeom>
          <a:noFill/>
        </p:spPr>
        <p:txBody>
          <a:bodyPr wrap="none" rtlCol="0">
            <a:spAutoFit/>
          </a:bodyPr>
          <a:lstStyle/>
          <a:p>
            <a:r>
              <a:rPr lang="vi-VN" sz="2400" b="1" dirty="0">
                <a:solidFill>
                  <a:srgbClr val="FF0000"/>
                </a:solidFill>
                <a:latin typeface="Times New Roman" panose="02020603050405020304" pitchFamily="18" charset="0"/>
                <a:cs typeface="Times New Roman" panose="02020603050405020304" pitchFamily="18" charset="0"/>
              </a:rPr>
              <a:t>???</a:t>
            </a:r>
          </a:p>
        </p:txBody>
      </p:sp>
      <p:sp>
        <p:nvSpPr>
          <p:cNvPr id="10" name="Hộp Văn bản 9">
            <a:extLst>
              <a:ext uri="{FF2B5EF4-FFF2-40B4-BE49-F238E27FC236}">
                <a16:creationId xmlns:a16="http://schemas.microsoft.com/office/drawing/2014/main" id="{B58C8F02-7E94-6041-E794-FEA465C0F9E2}"/>
              </a:ext>
            </a:extLst>
          </p:cNvPr>
          <p:cNvSpPr txBox="1"/>
          <p:nvPr/>
        </p:nvSpPr>
        <p:spPr>
          <a:xfrm>
            <a:off x="3755290" y="1676362"/>
            <a:ext cx="954107" cy="461665"/>
          </a:xfrm>
          <a:prstGeom prst="rect">
            <a:avLst/>
          </a:prstGeom>
          <a:noFill/>
        </p:spPr>
        <p:txBody>
          <a:bodyPr wrap="none" rtlCol="0">
            <a:spAutoFit/>
          </a:bodyPr>
          <a:lstStyle/>
          <a:p>
            <a:r>
              <a:rPr lang="vi-VN" sz="2400" dirty="0">
                <a:latin typeface="Times New Roman" panose="02020603050405020304" pitchFamily="18" charset="0"/>
                <a:cs typeface="Times New Roman" panose="02020603050405020304" pitchFamily="18" charset="0"/>
              </a:rPr>
              <a:t>10 x 5</a:t>
            </a:r>
          </a:p>
        </p:txBody>
      </p:sp>
      <p:sp>
        <p:nvSpPr>
          <p:cNvPr id="11" name="Hộp Văn bản 10">
            <a:extLst>
              <a:ext uri="{FF2B5EF4-FFF2-40B4-BE49-F238E27FC236}">
                <a16:creationId xmlns:a16="http://schemas.microsoft.com/office/drawing/2014/main" id="{2C72033F-921D-7C7B-2D6C-680E31EC6603}"/>
              </a:ext>
            </a:extLst>
          </p:cNvPr>
          <p:cNvSpPr txBox="1"/>
          <p:nvPr/>
        </p:nvSpPr>
        <p:spPr>
          <a:xfrm>
            <a:off x="3878422" y="2190207"/>
            <a:ext cx="954107" cy="461665"/>
          </a:xfrm>
          <a:prstGeom prst="rect">
            <a:avLst/>
          </a:prstGeom>
          <a:noFill/>
        </p:spPr>
        <p:txBody>
          <a:bodyPr wrap="none" rtlCol="0">
            <a:spAutoFit/>
          </a:bodyPr>
          <a:lstStyle/>
          <a:p>
            <a:r>
              <a:rPr lang="vi-VN" sz="2400" dirty="0">
                <a:latin typeface="Times New Roman" panose="02020603050405020304" pitchFamily="18" charset="0"/>
                <a:cs typeface="Times New Roman" panose="02020603050405020304" pitchFamily="18" charset="0"/>
              </a:rPr>
              <a:t>10 x 8</a:t>
            </a:r>
          </a:p>
        </p:txBody>
      </p:sp>
      <p:sp>
        <p:nvSpPr>
          <p:cNvPr id="12" name="Hộp Văn bản 11">
            <a:extLst>
              <a:ext uri="{FF2B5EF4-FFF2-40B4-BE49-F238E27FC236}">
                <a16:creationId xmlns:a16="http://schemas.microsoft.com/office/drawing/2014/main" id="{4A54D3FE-7296-C069-7365-0223E9233DF7}"/>
              </a:ext>
            </a:extLst>
          </p:cNvPr>
          <p:cNvSpPr txBox="1"/>
          <p:nvPr/>
        </p:nvSpPr>
        <p:spPr>
          <a:xfrm>
            <a:off x="2636591" y="2692515"/>
            <a:ext cx="1261884" cy="461665"/>
          </a:xfrm>
          <a:prstGeom prst="rect">
            <a:avLst/>
          </a:prstGeom>
          <a:noFill/>
        </p:spPr>
        <p:txBody>
          <a:bodyPr wrap="none" rtlCol="0">
            <a:spAutoFit/>
          </a:bodyPr>
          <a:lstStyle/>
          <a:p>
            <a:r>
              <a:rPr lang="vi-VN" sz="2400" dirty="0">
                <a:latin typeface="Times New Roman" panose="02020603050405020304" pitchFamily="18" charset="0"/>
                <a:cs typeface="Times New Roman" panose="02020603050405020304" pitchFamily="18" charset="0"/>
              </a:rPr>
              <a:t>1000 x 7</a:t>
            </a:r>
          </a:p>
        </p:txBody>
      </p:sp>
    </p:spTree>
    <p:extLst>
      <p:ext uri="{BB962C8B-B14F-4D97-AF65-F5344CB8AC3E}">
        <p14:creationId xmlns:p14="http://schemas.microsoft.com/office/powerpoint/2010/main" val="29355925"/>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3">
                                            <p:bg/>
                                          </p:spTgt>
                                        </p:tgtEl>
                                        <p:attrNameLst>
                                          <p:attrName>style.visibility</p:attrName>
                                        </p:attrNameLst>
                                      </p:cBhvr>
                                      <p:to>
                                        <p:strVal val="visible"/>
                                      </p:to>
                                    </p:set>
                                    <p:anim calcmode="lin" valueType="num">
                                      <p:cBhvr additive="base">
                                        <p:cTn id="13" dur="500" fill="hold"/>
                                        <p:tgtEl>
                                          <p:spTgt spid="3">
                                            <p:bg/>
                                          </p:spTgt>
                                        </p:tgtEl>
                                        <p:attrNameLst>
                                          <p:attrName>ppt_x</p:attrName>
                                        </p:attrNameLst>
                                      </p:cBhvr>
                                      <p:tavLst>
                                        <p:tav tm="0">
                                          <p:val>
                                            <p:strVal val="#ppt_x"/>
                                          </p:val>
                                        </p:tav>
                                        <p:tav tm="100000">
                                          <p:val>
                                            <p:strVal val="#ppt_x"/>
                                          </p:val>
                                        </p:tav>
                                      </p:tavLst>
                                    </p:anim>
                                    <p:anim calcmode="lin" valueType="num">
                                      <p:cBhvr additive="base">
                                        <p:cTn id="14" dur="500" fill="hold"/>
                                        <p:tgtEl>
                                          <p:spTgt spid="3">
                                            <p:bg/>
                                          </p:spTgt>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3">
                                            <p:txEl>
                                              <p:pRg st="0" end="0"/>
                                            </p:txEl>
                                          </p:spTgt>
                                        </p:tgtEl>
                                        <p:attrNameLst>
                                          <p:attrName>style.visibility</p:attrName>
                                        </p:attrNameLst>
                                      </p:cBhvr>
                                      <p:to>
                                        <p:strVal val="visible"/>
                                      </p:to>
                                    </p:set>
                                    <p:anim calcmode="lin" valueType="num">
                                      <p:cBhvr additive="base">
                                        <p:cTn id="19"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3">
                                            <p:txEl>
                                              <p:pRg st="1" end="1"/>
                                            </p:txEl>
                                          </p:spTgt>
                                        </p:tgtEl>
                                        <p:attrNameLst>
                                          <p:attrName>style.visibility</p:attrName>
                                        </p:attrNameLst>
                                      </p:cBhvr>
                                      <p:to>
                                        <p:strVal val="visible"/>
                                      </p:to>
                                    </p:set>
                                    <p:anim calcmode="lin" valueType="num">
                                      <p:cBhvr additive="base">
                                        <p:cTn id="25"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3">
                                            <p:txEl>
                                              <p:pRg st="2" end="2"/>
                                            </p:txEl>
                                          </p:spTgt>
                                        </p:tgtEl>
                                        <p:attrNameLst>
                                          <p:attrName>style.visibility</p:attrName>
                                        </p:attrNameLst>
                                      </p:cBhvr>
                                      <p:to>
                                        <p:strVal val="visible"/>
                                      </p:to>
                                    </p:set>
                                    <p:anim calcmode="lin" valueType="num">
                                      <p:cBhvr additive="base">
                                        <p:cTn id="31"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3">
                                            <p:txEl>
                                              <p:pRg st="3" end="3"/>
                                            </p:txEl>
                                          </p:spTgt>
                                        </p:tgtEl>
                                        <p:attrNameLst>
                                          <p:attrName>style.visibility</p:attrName>
                                        </p:attrNameLst>
                                      </p:cBhvr>
                                      <p:to>
                                        <p:strVal val="visible"/>
                                      </p:to>
                                    </p:set>
                                    <p:anim calcmode="lin" valueType="num">
                                      <p:cBhvr additive="base">
                                        <p:cTn id="37"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3">
                                            <p:txEl>
                                              <p:pRg st="3" end="3"/>
                                            </p:txEl>
                                          </p:spTgt>
                                        </p:tgtEl>
                                        <p:attrNameLst>
                                          <p:attrName>ppt_y</p:attrName>
                                        </p:attrNameLst>
                                      </p:cBhvr>
                                      <p:tavLst>
                                        <p:tav tm="0">
                                          <p:val>
                                            <p:strVal val="1+#ppt_h/2"/>
                                          </p:val>
                                        </p:tav>
                                        <p:tav tm="100000">
                                          <p:val>
                                            <p:strVal val="#ppt_y"/>
                                          </p:val>
                                        </p:tav>
                                      </p:tavLst>
                                    </p:anim>
                                  </p:childTnLst>
                                </p:cTn>
                              </p:par>
                              <p:par>
                                <p:cTn id="39" presetID="2" presetClass="entr" presetSubtype="4" fill="hold" grpId="0" nodeType="withEffect">
                                  <p:stCondLst>
                                    <p:cond delay="0"/>
                                  </p:stCondLst>
                                  <p:childTnLst>
                                    <p:set>
                                      <p:cBhvr>
                                        <p:cTn id="40" dur="1" fill="hold">
                                          <p:stCondLst>
                                            <p:cond delay="0"/>
                                          </p:stCondLst>
                                        </p:cTn>
                                        <p:tgtEl>
                                          <p:spTgt spid="7"/>
                                        </p:tgtEl>
                                        <p:attrNameLst>
                                          <p:attrName>style.visibility</p:attrName>
                                        </p:attrNameLst>
                                      </p:cBhvr>
                                      <p:to>
                                        <p:strVal val="visible"/>
                                      </p:to>
                                    </p:set>
                                    <p:anim calcmode="lin" valueType="num">
                                      <p:cBhvr additive="base">
                                        <p:cTn id="41" dur="500" fill="hold"/>
                                        <p:tgtEl>
                                          <p:spTgt spid="7"/>
                                        </p:tgtEl>
                                        <p:attrNameLst>
                                          <p:attrName>ppt_x</p:attrName>
                                        </p:attrNameLst>
                                      </p:cBhvr>
                                      <p:tavLst>
                                        <p:tav tm="0">
                                          <p:val>
                                            <p:strVal val="#ppt_x"/>
                                          </p:val>
                                        </p:tav>
                                        <p:tav tm="100000">
                                          <p:val>
                                            <p:strVal val="#ppt_x"/>
                                          </p:val>
                                        </p:tav>
                                      </p:tavLst>
                                    </p:anim>
                                    <p:anim calcmode="lin" valueType="num">
                                      <p:cBhvr additive="base">
                                        <p:cTn id="42" dur="500" fill="hold"/>
                                        <p:tgtEl>
                                          <p:spTgt spid="7"/>
                                        </p:tgtEl>
                                        <p:attrNameLst>
                                          <p:attrName>ppt_y</p:attrName>
                                        </p:attrNameLst>
                                      </p:cBhvr>
                                      <p:tavLst>
                                        <p:tav tm="0">
                                          <p:val>
                                            <p:strVal val="1+#ppt_h/2"/>
                                          </p:val>
                                        </p:tav>
                                        <p:tav tm="100000">
                                          <p:val>
                                            <p:strVal val="#ppt_y"/>
                                          </p:val>
                                        </p:tav>
                                      </p:tavLst>
                                    </p:anim>
                                  </p:childTnLst>
                                </p:cTn>
                              </p:par>
                              <p:par>
                                <p:cTn id="43" presetID="2" presetClass="entr" presetSubtype="4" fill="hold" grpId="0" nodeType="withEffect">
                                  <p:stCondLst>
                                    <p:cond delay="0"/>
                                  </p:stCondLst>
                                  <p:childTnLst>
                                    <p:set>
                                      <p:cBhvr>
                                        <p:cTn id="44" dur="1" fill="hold">
                                          <p:stCondLst>
                                            <p:cond delay="0"/>
                                          </p:stCondLst>
                                        </p:cTn>
                                        <p:tgtEl>
                                          <p:spTgt spid="8"/>
                                        </p:tgtEl>
                                        <p:attrNameLst>
                                          <p:attrName>style.visibility</p:attrName>
                                        </p:attrNameLst>
                                      </p:cBhvr>
                                      <p:to>
                                        <p:strVal val="visible"/>
                                      </p:to>
                                    </p:set>
                                    <p:anim calcmode="lin" valueType="num">
                                      <p:cBhvr additive="base">
                                        <p:cTn id="45" dur="500" fill="hold"/>
                                        <p:tgtEl>
                                          <p:spTgt spid="8"/>
                                        </p:tgtEl>
                                        <p:attrNameLst>
                                          <p:attrName>ppt_x</p:attrName>
                                        </p:attrNameLst>
                                      </p:cBhvr>
                                      <p:tavLst>
                                        <p:tav tm="0">
                                          <p:val>
                                            <p:strVal val="#ppt_x"/>
                                          </p:val>
                                        </p:tav>
                                        <p:tav tm="100000">
                                          <p:val>
                                            <p:strVal val="#ppt_x"/>
                                          </p:val>
                                        </p:tav>
                                      </p:tavLst>
                                    </p:anim>
                                    <p:anim calcmode="lin" valueType="num">
                                      <p:cBhvr additive="base">
                                        <p:cTn id="46" dur="500" fill="hold"/>
                                        <p:tgtEl>
                                          <p:spTgt spid="8"/>
                                        </p:tgtEl>
                                        <p:attrNameLst>
                                          <p:attrName>ppt_y</p:attrName>
                                        </p:attrNameLst>
                                      </p:cBhvr>
                                      <p:tavLst>
                                        <p:tav tm="0">
                                          <p:val>
                                            <p:strVal val="1+#ppt_h/2"/>
                                          </p:val>
                                        </p:tav>
                                        <p:tav tm="100000">
                                          <p:val>
                                            <p:strVal val="#ppt_y"/>
                                          </p:val>
                                        </p:tav>
                                      </p:tavLst>
                                    </p:anim>
                                  </p:childTnLst>
                                </p:cTn>
                              </p:par>
                              <p:par>
                                <p:cTn id="47" presetID="2" presetClass="entr" presetSubtype="4" fill="hold" grpId="0" nodeType="withEffect">
                                  <p:stCondLst>
                                    <p:cond delay="0"/>
                                  </p:stCondLst>
                                  <p:childTnLst>
                                    <p:set>
                                      <p:cBhvr>
                                        <p:cTn id="48" dur="1" fill="hold">
                                          <p:stCondLst>
                                            <p:cond delay="0"/>
                                          </p:stCondLst>
                                        </p:cTn>
                                        <p:tgtEl>
                                          <p:spTgt spid="9"/>
                                        </p:tgtEl>
                                        <p:attrNameLst>
                                          <p:attrName>style.visibility</p:attrName>
                                        </p:attrNameLst>
                                      </p:cBhvr>
                                      <p:to>
                                        <p:strVal val="visible"/>
                                      </p:to>
                                    </p:set>
                                    <p:anim calcmode="lin" valueType="num">
                                      <p:cBhvr additive="base">
                                        <p:cTn id="49" dur="500" fill="hold"/>
                                        <p:tgtEl>
                                          <p:spTgt spid="9"/>
                                        </p:tgtEl>
                                        <p:attrNameLst>
                                          <p:attrName>ppt_x</p:attrName>
                                        </p:attrNameLst>
                                      </p:cBhvr>
                                      <p:tavLst>
                                        <p:tav tm="0">
                                          <p:val>
                                            <p:strVal val="#ppt_x"/>
                                          </p:val>
                                        </p:tav>
                                        <p:tav tm="100000">
                                          <p:val>
                                            <p:strVal val="#ppt_x"/>
                                          </p:val>
                                        </p:tav>
                                      </p:tavLst>
                                    </p:anim>
                                    <p:anim calcmode="lin" valueType="num">
                                      <p:cBhvr additive="base">
                                        <p:cTn id="50"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10" presetClass="exit" presetSubtype="0" fill="hold" grpId="1" nodeType="clickEffect">
                                  <p:stCondLst>
                                    <p:cond delay="0"/>
                                  </p:stCondLst>
                                  <p:childTnLst>
                                    <p:animEffect transition="out" filter="fade">
                                      <p:cBhvr>
                                        <p:cTn id="54" dur="500"/>
                                        <p:tgtEl>
                                          <p:spTgt spid="7"/>
                                        </p:tgtEl>
                                      </p:cBhvr>
                                    </p:animEffect>
                                    <p:set>
                                      <p:cBhvr>
                                        <p:cTn id="55" dur="1" fill="hold">
                                          <p:stCondLst>
                                            <p:cond delay="499"/>
                                          </p:stCondLst>
                                        </p:cTn>
                                        <p:tgtEl>
                                          <p:spTgt spid="7"/>
                                        </p:tgtEl>
                                        <p:attrNameLst>
                                          <p:attrName>style.visibility</p:attrName>
                                        </p:attrNameLst>
                                      </p:cBhvr>
                                      <p:to>
                                        <p:strVal val="hidden"/>
                                      </p:to>
                                    </p:set>
                                  </p:childTnLst>
                                </p:cTn>
                              </p:par>
                              <p:par>
                                <p:cTn id="56" presetID="10" presetClass="exit" presetSubtype="0" fill="hold" grpId="1" nodeType="withEffect">
                                  <p:stCondLst>
                                    <p:cond delay="0"/>
                                  </p:stCondLst>
                                  <p:childTnLst>
                                    <p:animEffect transition="out" filter="fade">
                                      <p:cBhvr>
                                        <p:cTn id="57" dur="500"/>
                                        <p:tgtEl>
                                          <p:spTgt spid="8"/>
                                        </p:tgtEl>
                                      </p:cBhvr>
                                    </p:animEffect>
                                    <p:set>
                                      <p:cBhvr>
                                        <p:cTn id="58" dur="1" fill="hold">
                                          <p:stCondLst>
                                            <p:cond delay="499"/>
                                          </p:stCondLst>
                                        </p:cTn>
                                        <p:tgtEl>
                                          <p:spTgt spid="8"/>
                                        </p:tgtEl>
                                        <p:attrNameLst>
                                          <p:attrName>style.visibility</p:attrName>
                                        </p:attrNameLst>
                                      </p:cBhvr>
                                      <p:to>
                                        <p:strVal val="hidden"/>
                                      </p:to>
                                    </p:set>
                                  </p:childTnLst>
                                </p:cTn>
                              </p:par>
                              <p:par>
                                <p:cTn id="59" presetID="10" presetClass="exit" presetSubtype="0" fill="hold" grpId="1" nodeType="withEffect">
                                  <p:stCondLst>
                                    <p:cond delay="0"/>
                                  </p:stCondLst>
                                  <p:childTnLst>
                                    <p:animEffect transition="out" filter="fade">
                                      <p:cBhvr>
                                        <p:cTn id="60" dur="500"/>
                                        <p:tgtEl>
                                          <p:spTgt spid="9"/>
                                        </p:tgtEl>
                                      </p:cBhvr>
                                    </p:animEffect>
                                    <p:set>
                                      <p:cBhvr>
                                        <p:cTn id="61" dur="1" fill="hold">
                                          <p:stCondLst>
                                            <p:cond delay="499"/>
                                          </p:stCondLst>
                                        </p:cTn>
                                        <p:tgtEl>
                                          <p:spTgt spid="9"/>
                                        </p:tgtEl>
                                        <p:attrNameLst>
                                          <p:attrName>style.visibility</p:attrName>
                                        </p:attrNameLst>
                                      </p:cBhvr>
                                      <p:to>
                                        <p:strVal val="hidden"/>
                                      </p:to>
                                    </p:set>
                                  </p:childTnLst>
                                </p:cTn>
                              </p:par>
                            </p:childTnLst>
                          </p:cTn>
                        </p:par>
                      </p:childTnLst>
                    </p:cTn>
                  </p:par>
                  <p:par>
                    <p:cTn id="62" fill="hold">
                      <p:stCondLst>
                        <p:cond delay="indefinite"/>
                      </p:stCondLst>
                      <p:childTnLst>
                        <p:par>
                          <p:cTn id="63" fill="hold">
                            <p:stCondLst>
                              <p:cond delay="0"/>
                            </p:stCondLst>
                            <p:childTnLst>
                              <p:par>
                                <p:cTn id="64" presetID="2" presetClass="entr" presetSubtype="4" fill="hold" grpId="0" nodeType="clickEffect">
                                  <p:stCondLst>
                                    <p:cond delay="0"/>
                                  </p:stCondLst>
                                  <p:childTnLst>
                                    <p:set>
                                      <p:cBhvr>
                                        <p:cTn id="65" dur="1" fill="hold">
                                          <p:stCondLst>
                                            <p:cond delay="0"/>
                                          </p:stCondLst>
                                        </p:cTn>
                                        <p:tgtEl>
                                          <p:spTgt spid="10"/>
                                        </p:tgtEl>
                                        <p:attrNameLst>
                                          <p:attrName>style.visibility</p:attrName>
                                        </p:attrNameLst>
                                      </p:cBhvr>
                                      <p:to>
                                        <p:strVal val="visible"/>
                                      </p:to>
                                    </p:set>
                                    <p:anim calcmode="lin" valueType="num">
                                      <p:cBhvr additive="base">
                                        <p:cTn id="66" dur="500" fill="hold"/>
                                        <p:tgtEl>
                                          <p:spTgt spid="10"/>
                                        </p:tgtEl>
                                        <p:attrNameLst>
                                          <p:attrName>ppt_x</p:attrName>
                                        </p:attrNameLst>
                                      </p:cBhvr>
                                      <p:tavLst>
                                        <p:tav tm="0">
                                          <p:val>
                                            <p:strVal val="#ppt_x"/>
                                          </p:val>
                                        </p:tav>
                                        <p:tav tm="100000">
                                          <p:val>
                                            <p:strVal val="#ppt_x"/>
                                          </p:val>
                                        </p:tav>
                                      </p:tavLst>
                                    </p:anim>
                                    <p:anim calcmode="lin" valueType="num">
                                      <p:cBhvr additive="base">
                                        <p:cTn id="67"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par>
                    <p:cTn id="68" fill="hold">
                      <p:stCondLst>
                        <p:cond delay="indefinite"/>
                      </p:stCondLst>
                      <p:childTnLst>
                        <p:par>
                          <p:cTn id="69" fill="hold">
                            <p:stCondLst>
                              <p:cond delay="0"/>
                            </p:stCondLst>
                            <p:childTnLst>
                              <p:par>
                                <p:cTn id="70" presetID="42" presetClass="entr" presetSubtype="0" fill="hold" grpId="0" nodeType="clickEffect">
                                  <p:stCondLst>
                                    <p:cond delay="0"/>
                                  </p:stCondLst>
                                  <p:childTnLst>
                                    <p:set>
                                      <p:cBhvr>
                                        <p:cTn id="71" dur="1" fill="hold">
                                          <p:stCondLst>
                                            <p:cond delay="0"/>
                                          </p:stCondLst>
                                        </p:cTn>
                                        <p:tgtEl>
                                          <p:spTgt spid="11"/>
                                        </p:tgtEl>
                                        <p:attrNameLst>
                                          <p:attrName>style.visibility</p:attrName>
                                        </p:attrNameLst>
                                      </p:cBhvr>
                                      <p:to>
                                        <p:strVal val="visible"/>
                                      </p:to>
                                    </p:set>
                                    <p:animEffect transition="in" filter="fade">
                                      <p:cBhvr>
                                        <p:cTn id="72" dur="1000"/>
                                        <p:tgtEl>
                                          <p:spTgt spid="11"/>
                                        </p:tgtEl>
                                      </p:cBhvr>
                                    </p:animEffect>
                                    <p:anim calcmode="lin" valueType="num">
                                      <p:cBhvr>
                                        <p:cTn id="73" dur="1000" fill="hold"/>
                                        <p:tgtEl>
                                          <p:spTgt spid="11"/>
                                        </p:tgtEl>
                                        <p:attrNameLst>
                                          <p:attrName>ppt_x</p:attrName>
                                        </p:attrNameLst>
                                      </p:cBhvr>
                                      <p:tavLst>
                                        <p:tav tm="0">
                                          <p:val>
                                            <p:strVal val="#ppt_x"/>
                                          </p:val>
                                        </p:tav>
                                        <p:tav tm="100000">
                                          <p:val>
                                            <p:strVal val="#ppt_x"/>
                                          </p:val>
                                        </p:tav>
                                      </p:tavLst>
                                    </p:anim>
                                    <p:anim calcmode="lin" valueType="num">
                                      <p:cBhvr>
                                        <p:cTn id="74"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75" fill="hold">
                      <p:stCondLst>
                        <p:cond delay="indefinite"/>
                      </p:stCondLst>
                      <p:childTnLst>
                        <p:par>
                          <p:cTn id="76" fill="hold">
                            <p:stCondLst>
                              <p:cond delay="0"/>
                            </p:stCondLst>
                            <p:childTnLst>
                              <p:par>
                                <p:cTn id="77" presetID="42" presetClass="entr" presetSubtype="0" fill="hold" grpId="0" nodeType="clickEffect">
                                  <p:stCondLst>
                                    <p:cond delay="0"/>
                                  </p:stCondLst>
                                  <p:childTnLst>
                                    <p:set>
                                      <p:cBhvr>
                                        <p:cTn id="78" dur="1" fill="hold">
                                          <p:stCondLst>
                                            <p:cond delay="0"/>
                                          </p:stCondLst>
                                        </p:cTn>
                                        <p:tgtEl>
                                          <p:spTgt spid="12"/>
                                        </p:tgtEl>
                                        <p:attrNameLst>
                                          <p:attrName>style.visibility</p:attrName>
                                        </p:attrNameLst>
                                      </p:cBhvr>
                                      <p:to>
                                        <p:strVal val="visible"/>
                                      </p:to>
                                    </p:set>
                                    <p:animEffect transition="in" filter="fade">
                                      <p:cBhvr>
                                        <p:cTn id="79" dur="1000"/>
                                        <p:tgtEl>
                                          <p:spTgt spid="12"/>
                                        </p:tgtEl>
                                      </p:cBhvr>
                                    </p:animEffect>
                                    <p:anim calcmode="lin" valueType="num">
                                      <p:cBhvr>
                                        <p:cTn id="80" dur="1000" fill="hold"/>
                                        <p:tgtEl>
                                          <p:spTgt spid="12"/>
                                        </p:tgtEl>
                                        <p:attrNameLst>
                                          <p:attrName>ppt_x</p:attrName>
                                        </p:attrNameLst>
                                      </p:cBhvr>
                                      <p:tavLst>
                                        <p:tav tm="0">
                                          <p:val>
                                            <p:strVal val="#ppt_x"/>
                                          </p:val>
                                        </p:tav>
                                        <p:tav tm="100000">
                                          <p:val>
                                            <p:strVal val="#ppt_x"/>
                                          </p:val>
                                        </p:tav>
                                      </p:tavLst>
                                    </p:anim>
                                    <p:anim calcmode="lin" valueType="num">
                                      <p:cBhvr>
                                        <p:cTn id="81"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82" fill="hold">
                      <p:stCondLst>
                        <p:cond delay="indefinite"/>
                      </p:stCondLst>
                      <p:childTnLst>
                        <p:par>
                          <p:cTn id="83" fill="hold">
                            <p:stCondLst>
                              <p:cond delay="0"/>
                            </p:stCondLst>
                            <p:childTnLst>
                              <p:par>
                                <p:cTn id="84" presetID="10" presetClass="entr" presetSubtype="0" fill="hold" grpId="0" nodeType="clickEffect">
                                  <p:stCondLst>
                                    <p:cond delay="0"/>
                                  </p:stCondLst>
                                  <p:childTnLst>
                                    <p:set>
                                      <p:cBhvr>
                                        <p:cTn id="85" dur="1" fill="hold">
                                          <p:stCondLst>
                                            <p:cond delay="0"/>
                                          </p:stCondLst>
                                        </p:cTn>
                                        <p:tgtEl>
                                          <p:spTgt spid="4"/>
                                        </p:tgtEl>
                                        <p:attrNameLst>
                                          <p:attrName>style.visibility</p:attrName>
                                        </p:attrNameLst>
                                      </p:cBhvr>
                                      <p:to>
                                        <p:strVal val="visible"/>
                                      </p:to>
                                    </p:set>
                                    <p:animEffect transition="in" filter="fade">
                                      <p:cBhvr>
                                        <p:cTn id="86" dur="500"/>
                                        <p:tgtEl>
                                          <p:spTgt spid="4"/>
                                        </p:tgtEl>
                                      </p:cBhvr>
                                    </p:animEffect>
                                  </p:childTnLst>
                                </p:cTn>
                              </p:par>
                              <p:par>
                                <p:cTn id="87" presetID="10" presetClass="entr" presetSubtype="0" fill="hold" grpId="0" nodeType="withEffect">
                                  <p:stCondLst>
                                    <p:cond delay="0"/>
                                  </p:stCondLst>
                                  <p:childTnLst>
                                    <p:set>
                                      <p:cBhvr>
                                        <p:cTn id="88" dur="1" fill="hold">
                                          <p:stCondLst>
                                            <p:cond delay="0"/>
                                          </p:stCondLst>
                                        </p:cTn>
                                        <p:tgtEl>
                                          <p:spTgt spid="5"/>
                                        </p:tgtEl>
                                        <p:attrNameLst>
                                          <p:attrName>style.visibility</p:attrName>
                                        </p:attrNameLst>
                                      </p:cBhvr>
                                      <p:to>
                                        <p:strVal val="visible"/>
                                      </p:to>
                                    </p:set>
                                    <p:animEffect transition="in" filter="fade">
                                      <p:cBhvr>
                                        <p:cTn id="89" dur="500"/>
                                        <p:tgtEl>
                                          <p:spTgt spid="5"/>
                                        </p:tgtEl>
                                      </p:cBhvr>
                                    </p:animEffect>
                                  </p:childTnLst>
                                </p:cTn>
                              </p:par>
                              <p:par>
                                <p:cTn id="90" presetID="10" presetClass="entr" presetSubtype="0" fill="hold" grpId="0" nodeType="withEffect">
                                  <p:stCondLst>
                                    <p:cond delay="0"/>
                                  </p:stCondLst>
                                  <p:childTnLst>
                                    <p:set>
                                      <p:cBhvr>
                                        <p:cTn id="91" dur="1" fill="hold">
                                          <p:stCondLst>
                                            <p:cond delay="0"/>
                                          </p:stCondLst>
                                        </p:cTn>
                                        <p:tgtEl>
                                          <p:spTgt spid="6"/>
                                        </p:tgtEl>
                                        <p:attrNameLst>
                                          <p:attrName>style.visibility</p:attrName>
                                        </p:attrNameLst>
                                      </p:cBhvr>
                                      <p:to>
                                        <p:strVal val="visible"/>
                                      </p:to>
                                    </p:set>
                                    <p:animEffect transition="in" filter="fade">
                                      <p:cBhvr>
                                        <p:cTn id="9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animBg="1"/>
      <p:bldP spid="4" grpId="0" animBg="1"/>
      <p:bldP spid="5" grpId="0" animBg="1"/>
      <p:bldP spid="6" grpId="0"/>
      <p:bldP spid="7" grpId="0"/>
      <p:bldP spid="7" grpId="1"/>
      <p:bldP spid="8" grpId="0"/>
      <p:bldP spid="8" grpId="1"/>
      <p:bldP spid="9" grpId="0"/>
      <p:bldP spid="9" grpId="1"/>
      <p:bldP spid="10" grpId="0"/>
      <p:bldP spid="11" grpId="0"/>
      <p:bldP spid="12" grpId="0"/>
    </p:bld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 name="Tiêu đề 1">
            <a:extLst>
              <a:ext uri="{FF2B5EF4-FFF2-40B4-BE49-F238E27FC236}">
                <a16:creationId xmlns:a16="http://schemas.microsoft.com/office/drawing/2014/main" id="{9D28977B-5891-AAA8-76A6-B999667C169C}"/>
              </a:ext>
            </a:extLst>
          </p:cNvPr>
          <p:cNvSpPr>
            <a:spLocks noGrp="1"/>
          </p:cNvSpPr>
          <p:nvPr>
            <p:ph type="title"/>
          </p:nvPr>
        </p:nvSpPr>
        <p:spPr>
          <a:xfrm>
            <a:off x="1371600" y="685800"/>
            <a:ext cx="9601200" cy="533400"/>
          </a:xfrm>
        </p:spPr>
        <p:txBody>
          <a:bodyPr>
            <a:normAutofit/>
          </a:bodyPr>
          <a:lstStyle/>
          <a:p>
            <a:r>
              <a:rPr lang="vi-VN" sz="2400" dirty="0"/>
              <a:t>Ví dụ 2: </a:t>
            </a:r>
            <a:r>
              <a:rPr lang="vi-VN" sz="2400" dirty="0">
                <a:latin typeface="Times New Roman" panose="02020603050405020304" pitchFamily="18" charset="0"/>
                <a:cs typeface="Times New Roman" panose="02020603050405020304" pitchFamily="18" charset="0"/>
              </a:rPr>
              <a:t>Hãy</a:t>
            </a:r>
            <a:r>
              <a:rPr lang="vi-VN" sz="2400" dirty="0"/>
              <a:t> hoàn thành các phép tính sau theo mẫu :</a:t>
            </a:r>
          </a:p>
        </p:txBody>
      </p:sp>
      <p:sp>
        <p:nvSpPr>
          <p:cNvPr id="7" name="Chỗ dành sẵn cho Nội dung 2">
            <a:extLst>
              <a:ext uri="{FF2B5EF4-FFF2-40B4-BE49-F238E27FC236}">
                <a16:creationId xmlns:a16="http://schemas.microsoft.com/office/drawing/2014/main" id="{9F445D27-9A09-FF10-7FEC-B19CE5700923}"/>
              </a:ext>
            </a:extLst>
          </p:cNvPr>
          <p:cNvSpPr>
            <a:spLocks noGrp="1"/>
          </p:cNvSpPr>
          <p:nvPr>
            <p:ph idx="1"/>
          </p:nvPr>
        </p:nvSpPr>
        <p:spPr>
          <a:xfrm>
            <a:off x="1371600" y="1219200"/>
            <a:ext cx="9601200" cy="2990850"/>
          </a:xfrm>
          <a:ln w="25400">
            <a:solidFill>
              <a:srgbClr val="0070C0"/>
            </a:solidFill>
            <a:prstDash val="sysDash"/>
          </a:ln>
        </p:spPr>
        <p:txBody>
          <a:bodyPr>
            <a:noAutofit/>
          </a:bodyPr>
          <a:lstStyle/>
          <a:p>
            <a:r>
              <a:rPr lang="vi-VN" sz="2400" dirty="0">
                <a:solidFill>
                  <a:schemeClr val="tx1"/>
                </a:solidFill>
                <a:latin typeface="Times New Roman" panose="02020603050405020304" pitchFamily="18" charset="0"/>
                <a:cs typeface="Times New Roman" panose="02020603050405020304" pitchFamily="18" charset="0"/>
              </a:rPr>
              <a:t>0         = 1 x 0</a:t>
            </a:r>
          </a:p>
          <a:p>
            <a:r>
              <a:rPr lang="vi-VN" sz="2400" dirty="0">
                <a:solidFill>
                  <a:schemeClr val="tx1"/>
                </a:solidFill>
                <a:latin typeface="Times New Roman" panose="02020603050405020304" pitchFamily="18" charset="0"/>
                <a:cs typeface="Times New Roman" panose="02020603050405020304" pitchFamily="18" charset="0"/>
              </a:rPr>
              <a:t>1         = 1 x 1</a:t>
            </a:r>
          </a:p>
          <a:p>
            <a:r>
              <a:rPr lang="vi-VN" sz="2400" dirty="0">
                <a:solidFill>
                  <a:schemeClr val="tx1"/>
                </a:solidFill>
                <a:latin typeface="Times New Roman" panose="02020603050405020304" pitchFamily="18" charset="0"/>
                <a:cs typeface="Times New Roman" panose="02020603050405020304" pitchFamily="18" charset="0"/>
              </a:rPr>
              <a:t>10       = 2 x 1 + </a:t>
            </a:r>
          </a:p>
          <a:p>
            <a:r>
              <a:rPr lang="vi-VN" sz="2400" dirty="0">
                <a:solidFill>
                  <a:schemeClr val="tx1"/>
                </a:solidFill>
                <a:latin typeface="Times New Roman" panose="02020603050405020304" pitchFamily="18" charset="0"/>
                <a:cs typeface="Times New Roman" panose="02020603050405020304" pitchFamily="18" charset="0"/>
              </a:rPr>
              <a:t>101     = 4 x 1 +            + 1 x 1</a:t>
            </a:r>
          </a:p>
          <a:p>
            <a:r>
              <a:rPr lang="vi-VN" sz="2400" dirty="0">
                <a:solidFill>
                  <a:schemeClr val="tx1"/>
                </a:solidFill>
                <a:latin typeface="Times New Roman" panose="02020603050405020304" pitchFamily="18" charset="0"/>
                <a:cs typeface="Times New Roman" panose="02020603050405020304" pitchFamily="18" charset="0"/>
              </a:rPr>
              <a:t>1011   = 8 x 1 +             + 2 x 1 + 1 x 1</a:t>
            </a:r>
          </a:p>
          <a:p>
            <a:r>
              <a:rPr lang="vi-VN" sz="2400" dirty="0">
                <a:solidFill>
                  <a:schemeClr val="tx1"/>
                </a:solidFill>
                <a:latin typeface="Times New Roman" panose="02020603050405020304" pitchFamily="18" charset="0"/>
                <a:cs typeface="Times New Roman" panose="02020603050405020304" pitchFamily="18" charset="0"/>
              </a:rPr>
              <a:t>10101 =            + 8 x 0 +             + 2 x 0 + 1 x 1</a:t>
            </a:r>
          </a:p>
        </p:txBody>
      </p:sp>
      <p:sp>
        <p:nvSpPr>
          <p:cNvPr id="8" name="Hình chữ nhật: Góc Tròn 7">
            <a:extLst>
              <a:ext uri="{FF2B5EF4-FFF2-40B4-BE49-F238E27FC236}">
                <a16:creationId xmlns:a16="http://schemas.microsoft.com/office/drawing/2014/main" id="{86D26F73-6FDA-DCF0-E261-84C6CDC2CE5F}"/>
              </a:ext>
            </a:extLst>
          </p:cNvPr>
          <p:cNvSpPr/>
          <p:nvPr/>
        </p:nvSpPr>
        <p:spPr>
          <a:xfrm>
            <a:off x="1371600" y="4743450"/>
            <a:ext cx="3552825" cy="1133475"/>
          </a:xfrm>
          <a:prstGeom prst="roundRect">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vi-VN" sz="2400" dirty="0">
                <a:solidFill>
                  <a:schemeClr val="tx1"/>
                </a:solidFill>
              </a:rPr>
              <a:t>Dùng hai chữ số 0 và 1 để biểu diễn số</a:t>
            </a:r>
          </a:p>
        </p:txBody>
      </p:sp>
      <p:sp>
        <p:nvSpPr>
          <p:cNvPr id="9" name="Mũi tên: Phải 8">
            <a:extLst>
              <a:ext uri="{FF2B5EF4-FFF2-40B4-BE49-F238E27FC236}">
                <a16:creationId xmlns:a16="http://schemas.microsoft.com/office/drawing/2014/main" id="{7E0D64BB-55B5-EFF3-80A6-D49454D59CCC}"/>
              </a:ext>
            </a:extLst>
          </p:cNvPr>
          <p:cNvSpPr/>
          <p:nvPr/>
        </p:nvSpPr>
        <p:spPr>
          <a:xfrm>
            <a:off x="5184267" y="5048821"/>
            <a:ext cx="978408" cy="484632"/>
          </a:xfrm>
          <a:prstGeom prst="rightArrow">
            <a:avLst/>
          </a:prstGeom>
          <a:solidFill>
            <a:schemeClr val="bg1">
              <a:lumMod val="95000"/>
            </a:schemeClr>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vi-VN"/>
          </a:p>
        </p:txBody>
      </p:sp>
      <p:sp>
        <p:nvSpPr>
          <p:cNvPr id="10" name="Hình chữ nhật 9">
            <a:extLst>
              <a:ext uri="{FF2B5EF4-FFF2-40B4-BE49-F238E27FC236}">
                <a16:creationId xmlns:a16="http://schemas.microsoft.com/office/drawing/2014/main" id="{48BD4B0D-2398-8015-0A06-9A9078DA3D5C}"/>
              </a:ext>
            </a:extLst>
          </p:cNvPr>
          <p:cNvSpPr/>
          <p:nvPr/>
        </p:nvSpPr>
        <p:spPr>
          <a:xfrm>
            <a:off x="6572250" y="4829472"/>
            <a:ext cx="3900427" cy="923330"/>
          </a:xfrm>
          <a:prstGeom prst="rect">
            <a:avLst/>
          </a:prstGeom>
          <a:noFill/>
        </p:spPr>
        <p:txBody>
          <a:bodyPr wrap="none" lIns="91440" tIns="45720" rIns="91440" bIns="45720">
            <a:spAutoFit/>
          </a:bodyPr>
          <a:lstStyle/>
          <a:p>
            <a:pPr algn="ctr"/>
            <a:r>
              <a:rPr lang="vi-VN" sz="5400" b="0" cap="none" spc="0" dirty="0">
                <a:ln w="0"/>
                <a:solidFill>
                  <a:srgbClr val="0070C0"/>
                </a:solidFill>
                <a:effectLst>
                  <a:outerShdw blurRad="38100" dist="19050" dir="2700000" algn="tl" rotWithShape="0">
                    <a:schemeClr val="dk1">
                      <a:alpha val="40000"/>
                    </a:schemeClr>
                  </a:outerShdw>
                </a:effectLst>
              </a:rPr>
              <a:t>Hệ nhị phân</a:t>
            </a:r>
          </a:p>
        </p:txBody>
      </p:sp>
      <p:sp>
        <p:nvSpPr>
          <p:cNvPr id="2" name="Hộp Văn bản 1">
            <a:extLst>
              <a:ext uri="{FF2B5EF4-FFF2-40B4-BE49-F238E27FC236}">
                <a16:creationId xmlns:a16="http://schemas.microsoft.com/office/drawing/2014/main" id="{85CFF962-810F-0FE5-62B0-AB7C05727946}"/>
              </a:ext>
            </a:extLst>
          </p:cNvPr>
          <p:cNvSpPr txBox="1"/>
          <p:nvPr/>
        </p:nvSpPr>
        <p:spPr>
          <a:xfrm>
            <a:off x="3913632" y="2691079"/>
            <a:ext cx="646331" cy="461665"/>
          </a:xfrm>
          <a:prstGeom prst="rect">
            <a:avLst/>
          </a:prstGeom>
          <a:noFill/>
        </p:spPr>
        <p:txBody>
          <a:bodyPr wrap="none" rtlCol="0">
            <a:spAutoFit/>
          </a:bodyPr>
          <a:lstStyle/>
          <a:p>
            <a:r>
              <a:rPr lang="vi-VN" sz="2400" b="1" dirty="0">
                <a:solidFill>
                  <a:srgbClr val="FF0000"/>
                </a:solidFill>
                <a:latin typeface="Times New Roman" panose="02020603050405020304" pitchFamily="18" charset="0"/>
                <a:cs typeface="Times New Roman" panose="02020603050405020304" pitchFamily="18" charset="0"/>
              </a:rPr>
              <a:t>???</a:t>
            </a:r>
          </a:p>
        </p:txBody>
      </p:sp>
      <p:sp>
        <p:nvSpPr>
          <p:cNvPr id="3" name="Hộp Văn bản 2">
            <a:extLst>
              <a:ext uri="{FF2B5EF4-FFF2-40B4-BE49-F238E27FC236}">
                <a16:creationId xmlns:a16="http://schemas.microsoft.com/office/drawing/2014/main" id="{D3F1C1D9-095A-298E-A190-2F2EBD7B3727}"/>
              </a:ext>
            </a:extLst>
          </p:cNvPr>
          <p:cNvSpPr txBox="1"/>
          <p:nvPr/>
        </p:nvSpPr>
        <p:spPr>
          <a:xfrm>
            <a:off x="4041455" y="3198167"/>
            <a:ext cx="646331" cy="461665"/>
          </a:xfrm>
          <a:prstGeom prst="rect">
            <a:avLst/>
          </a:prstGeom>
          <a:noFill/>
        </p:spPr>
        <p:txBody>
          <a:bodyPr wrap="none" rtlCol="0">
            <a:spAutoFit/>
          </a:bodyPr>
          <a:lstStyle/>
          <a:p>
            <a:r>
              <a:rPr lang="vi-VN" sz="2400" b="1" dirty="0">
                <a:solidFill>
                  <a:srgbClr val="FF0000"/>
                </a:solidFill>
                <a:latin typeface="Times New Roman" panose="02020603050405020304" pitchFamily="18" charset="0"/>
                <a:cs typeface="Times New Roman" panose="02020603050405020304" pitchFamily="18" charset="0"/>
              </a:rPr>
              <a:t>???</a:t>
            </a:r>
          </a:p>
        </p:txBody>
      </p:sp>
      <p:sp>
        <p:nvSpPr>
          <p:cNvPr id="4" name="Hộp Văn bản 3">
            <a:extLst>
              <a:ext uri="{FF2B5EF4-FFF2-40B4-BE49-F238E27FC236}">
                <a16:creationId xmlns:a16="http://schemas.microsoft.com/office/drawing/2014/main" id="{CE01D360-DC8C-0A6C-F747-5088DF8A77EA}"/>
              </a:ext>
            </a:extLst>
          </p:cNvPr>
          <p:cNvSpPr txBox="1"/>
          <p:nvPr/>
        </p:nvSpPr>
        <p:spPr>
          <a:xfrm>
            <a:off x="3035808" y="3659832"/>
            <a:ext cx="646331" cy="461665"/>
          </a:xfrm>
          <a:prstGeom prst="rect">
            <a:avLst/>
          </a:prstGeom>
          <a:noFill/>
        </p:spPr>
        <p:txBody>
          <a:bodyPr wrap="none" rtlCol="0">
            <a:spAutoFit/>
          </a:bodyPr>
          <a:lstStyle/>
          <a:p>
            <a:r>
              <a:rPr lang="vi-VN" sz="2400" b="1" dirty="0">
                <a:solidFill>
                  <a:srgbClr val="FF0000"/>
                </a:solidFill>
                <a:latin typeface="Times New Roman" panose="02020603050405020304" pitchFamily="18" charset="0"/>
                <a:cs typeface="Times New Roman" panose="02020603050405020304" pitchFamily="18" charset="0"/>
              </a:rPr>
              <a:t>???</a:t>
            </a:r>
          </a:p>
        </p:txBody>
      </p:sp>
      <p:sp>
        <p:nvSpPr>
          <p:cNvPr id="5" name="Hộp Văn bản 4">
            <a:extLst>
              <a:ext uri="{FF2B5EF4-FFF2-40B4-BE49-F238E27FC236}">
                <a16:creationId xmlns:a16="http://schemas.microsoft.com/office/drawing/2014/main" id="{B7BFACD7-D41E-A63C-4CB5-90BBC77F5BE7}"/>
              </a:ext>
            </a:extLst>
          </p:cNvPr>
          <p:cNvSpPr txBox="1"/>
          <p:nvPr/>
        </p:nvSpPr>
        <p:spPr>
          <a:xfrm>
            <a:off x="5025921" y="3659832"/>
            <a:ext cx="646331" cy="461665"/>
          </a:xfrm>
          <a:prstGeom prst="rect">
            <a:avLst/>
          </a:prstGeom>
          <a:noFill/>
        </p:spPr>
        <p:txBody>
          <a:bodyPr wrap="none" rtlCol="0">
            <a:spAutoFit/>
          </a:bodyPr>
          <a:lstStyle/>
          <a:p>
            <a:r>
              <a:rPr lang="vi-VN" sz="2400" b="1" dirty="0">
                <a:solidFill>
                  <a:srgbClr val="FF0000"/>
                </a:solidFill>
                <a:latin typeface="Times New Roman" panose="02020603050405020304" pitchFamily="18" charset="0"/>
                <a:cs typeface="Times New Roman" panose="02020603050405020304" pitchFamily="18" charset="0"/>
              </a:rPr>
              <a:t>???</a:t>
            </a:r>
          </a:p>
        </p:txBody>
      </p:sp>
      <p:sp>
        <p:nvSpPr>
          <p:cNvPr id="11" name="Hộp Văn bản 10">
            <a:extLst>
              <a:ext uri="{FF2B5EF4-FFF2-40B4-BE49-F238E27FC236}">
                <a16:creationId xmlns:a16="http://schemas.microsoft.com/office/drawing/2014/main" id="{81941766-565A-6AB6-F3E9-2EB5ECCC462D}"/>
              </a:ext>
            </a:extLst>
          </p:cNvPr>
          <p:cNvSpPr txBox="1"/>
          <p:nvPr/>
        </p:nvSpPr>
        <p:spPr>
          <a:xfrm>
            <a:off x="3913631" y="2193547"/>
            <a:ext cx="646331" cy="461665"/>
          </a:xfrm>
          <a:prstGeom prst="rect">
            <a:avLst/>
          </a:prstGeom>
          <a:noFill/>
        </p:spPr>
        <p:txBody>
          <a:bodyPr wrap="none" rtlCol="0">
            <a:spAutoFit/>
          </a:bodyPr>
          <a:lstStyle/>
          <a:p>
            <a:r>
              <a:rPr lang="vi-VN" sz="2400" b="1" dirty="0">
                <a:solidFill>
                  <a:srgbClr val="FF0000"/>
                </a:solidFill>
                <a:latin typeface="Times New Roman" panose="02020603050405020304" pitchFamily="18" charset="0"/>
                <a:cs typeface="Times New Roman" panose="02020603050405020304" pitchFamily="18" charset="0"/>
              </a:rPr>
              <a:t>???</a:t>
            </a:r>
          </a:p>
        </p:txBody>
      </p:sp>
      <p:sp>
        <p:nvSpPr>
          <p:cNvPr id="12" name="Hộp Văn bản 11">
            <a:extLst>
              <a:ext uri="{FF2B5EF4-FFF2-40B4-BE49-F238E27FC236}">
                <a16:creationId xmlns:a16="http://schemas.microsoft.com/office/drawing/2014/main" id="{36D3A122-D26A-CCA9-C8E9-485E827BFDAC}"/>
              </a:ext>
            </a:extLst>
          </p:cNvPr>
          <p:cNvSpPr txBox="1"/>
          <p:nvPr/>
        </p:nvSpPr>
        <p:spPr>
          <a:xfrm>
            <a:off x="3759743" y="2203102"/>
            <a:ext cx="800219" cy="461665"/>
          </a:xfrm>
          <a:prstGeom prst="rect">
            <a:avLst/>
          </a:prstGeom>
          <a:noFill/>
        </p:spPr>
        <p:txBody>
          <a:bodyPr wrap="none" rtlCol="0">
            <a:spAutoFit/>
          </a:bodyPr>
          <a:lstStyle/>
          <a:p>
            <a:r>
              <a:rPr lang="vi-VN" sz="2400" dirty="0">
                <a:latin typeface="Times New Roman" panose="02020603050405020304" pitchFamily="18" charset="0"/>
                <a:cs typeface="Times New Roman" panose="02020603050405020304" pitchFamily="18" charset="0"/>
              </a:rPr>
              <a:t>1 x </a:t>
            </a:r>
            <a:r>
              <a:rPr lang="vi-VN" sz="2400" dirty="0">
                <a:solidFill>
                  <a:srgbClr val="FF0000"/>
                </a:solidFill>
                <a:latin typeface="Times New Roman" panose="02020603050405020304" pitchFamily="18" charset="0"/>
                <a:cs typeface="Times New Roman" panose="02020603050405020304" pitchFamily="18" charset="0"/>
              </a:rPr>
              <a:t>0</a:t>
            </a:r>
          </a:p>
        </p:txBody>
      </p:sp>
      <p:sp>
        <p:nvSpPr>
          <p:cNvPr id="13" name="Hộp Văn bản 12">
            <a:extLst>
              <a:ext uri="{FF2B5EF4-FFF2-40B4-BE49-F238E27FC236}">
                <a16:creationId xmlns:a16="http://schemas.microsoft.com/office/drawing/2014/main" id="{1C67BECA-7099-191C-C2D9-FE665CCEF92A}"/>
              </a:ext>
            </a:extLst>
          </p:cNvPr>
          <p:cNvSpPr txBox="1"/>
          <p:nvPr/>
        </p:nvSpPr>
        <p:spPr>
          <a:xfrm>
            <a:off x="3836686" y="2706557"/>
            <a:ext cx="800219" cy="461665"/>
          </a:xfrm>
          <a:prstGeom prst="rect">
            <a:avLst/>
          </a:prstGeom>
          <a:noFill/>
        </p:spPr>
        <p:txBody>
          <a:bodyPr wrap="none" rtlCol="0">
            <a:spAutoFit/>
          </a:bodyPr>
          <a:lstStyle/>
          <a:p>
            <a:r>
              <a:rPr lang="vi-VN" sz="2400" dirty="0">
                <a:latin typeface="Times New Roman" panose="02020603050405020304" pitchFamily="18" charset="0"/>
                <a:cs typeface="Times New Roman" panose="02020603050405020304" pitchFamily="18" charset="0"/>
              </a:rPr>
              <a:t>2 x </a:t>
            </a:r>
            <a:r>
              <a:rPr lang="vi-VN" sz="2400" dirty="0">
                <a:solidFill>
                  <a:srgbClr val="FF0000"/>
                </a:solidFill>
                <a:latin typeface="Times New Roman" panose="02020603050405020304" pitchFamily="18" charset="0"/>
                <a:cs typeface="Times New Roman" panose="02020603050405020304" pitchFamily="18" charset="0"/>
              </a:rPr>
              <a:t>0</a:t>
            </a:r>
          </a:p>
        </p:txBody>
      </p:sp>
      <p:sp>
        <p:nvSpPr>
          <p:cNvPr id="14" name="Hộp Văn bản 13">
            <a:extLst>
              <a:ext uri="{FF2B5EF4-FFF2-40B4-BE49-F238E27FC236}">
                <a16:creationId xmlns:a16="http://schemas.microsoft.com/office/drawing/2014/main" id="{4EAB72FD-0587-D9A0-1A78-9A2489182ECB}"/>
              </a:ext>
            </a:extLst>
          </p:cNvPr>
          <p:cNvSpPr txBox="1"/>
          <p:nvPr/>
        </p:nvSpPr>
        <p:spPr>
          <a:xfrm>
            <a:off x="3931402" y="3188611"/>
            <a:ext cx="800219" cy="461665"/>
          </a:xfrm>
          <a:prstGeom prst="rect">
            <a:avLst/>
          </a:prstGeom>
          <a:noFill/>
        </p:spPr>
        <p:txBody>
          <a:bodyPr wrap="none" rtlCol="0">
            <a:spAutoFit/>
          </a:bodyPr>
          <a:lstStyle/>
          <a:p>
            <a:r>
              <a:rPr lang="vi-VN" sz="2400" dirty="0">
                <a:latin typeface="Times New Roman" panose="02020603050405020304" pitchFamily="18" charset="0"/>
                <a:cs typeface="Times New Roman" panose="02020603050405020304" pitchFamily="18" charset="0"/>
              </a:rPr>
              <a:t>4 x </a:t>
            </a:r>
            <a:r>
              <a:rPr lang="vi-VN" sz="2400" dirty="0">
                <a:solidFill>
                  <a:srgbClr val="FF0000"/>
                </a:solidFill>
                <a:latin typeface="Times New Roman" panose="02020603050405020304" pitchFamily="18" charset="0"/>
                <a:cs typeface="Times New Roman" panose="02020603050405020304" pitchFamily="18" charset="0"/>
              </a:rPr>
              <a:t>0</a:t>
            </a:r>
          </a:p>
        </p:txBody>
      </p:sp>
      <p:sp>
        <p:nvSpPr>
          <p:cNvPr id="15" name="Hộp Văn bản 14">
            <a:extLst>
              <a:ext uri="{FF2B5EF4-FFF2-40B4-BE49-F238E27FC236}">
                <a16:creationId xmlns:a16="http://schemas.microsoft.com/office/drawing/2014/main" id="{E2930A63-F845-E104-3573-F8C00384997F}"/>
              </a:ext>
            </a:extLst>
          </p:cNvPr>
          <p:cNvSpPr txBox="1"/>
          <p:nvPr/>
        </p:nvSpPr>
        <p:spPr>
          <a:xfrm>
            <a:off x="2903101" y="3659832"/>
            <a:ext cx="954107" cy="461665"/>
          </a:xfrm>
          <a:prstGeom prst="rect">
            <a:avLst/>
          </a:prstGeom>
          <a:noFill/>
        </p:spPr>
        <p:txBody>
          <a:bodyPr wrap="none" rtlCol="0">
            <a:spAutoFit/>
          </a:bodyPr>
          <a:lstStyle/>
          <a:p>
            <a:r>
              <a:rPr lang="vi-VN" sz="2400" dirty="0">
                <a:latin typeface="Times New Roman" panose="02020603050405020304" pitchFamily="18" charset="0"/>
                <a:cs typeface="Times New Roman" panose="02020603050405020304" pitchFamily="18" charset="0"/>
              </a:rPr>
              <a:t>16 x </a:t>
            </a:r>
            <a:r>
              <a:rPr lang="vi-VN" sz="2400" dirty="0">
                <a:solidFill>
                  <a:srgbClr val="FF0000"/>
                </a:solidFill>
                <a:latin typeface="Times New Roman" panose="02020603050405020304" pitchFamily="18" charset="0"/>
                <a:cs typeface="Times New Roman" panose="02020603050405020304" pitchFamily="18" charset="0"/>
              </a:rPr>
              <a:t>1</a:t>
            </a:r>
          </a:p>
        </p:txBody>
      </p:sp>
      <p:sp>
        <p:nvSpPr>
          <p:cNvPr id="16" name="Hộp Văn bản 15">
            <a:extLst>
              <a:ext uri="{FF2B5EF4-FFF2-40B4-BE49-F238E27FC236}">
                <a16:creationId xmlns:a16="http://schemas.microsoft.com/office/drawing/2014/main" id="{247FDFC0-E9D6-E904-167B-C63F8FC16EAF}"/>
              </a:ext>
            </a:extLst>
          </p:cNvPr>
          <p:cNvSpPr txBox="1"/>
          <p:nvPr/>
        </p:nvSpPr>
        <p:spPr>
          <a:xfrm>
            <a:off x="5025931" y="3659832"/>
            <a:ext cx="800219" cy="461665"/>
          </a:xfrm>
          <a:prstGeom prst="rect">
            <a:avLst/>
          </a:prstGeom>
          <a:noFill/>
        </p:spPr>
        <p:txBody>
          <a:bodyPr wrap="none" rtlCol="0">
            <a:spAutoFit/>
          </a:bodyPr>
          <a:lstStyle/>
          <a:p>
            <a:r>
              <a:rPr lang="vi-VN" sz="2400" dirty="0">
                <a:latin typeface="Times New Roman" panose="02020603050405020304" pitchFamily="18" charset="0"/>
                <a:cs typeface="Times New Roman" panose="02020603050405020304" pitchFamily="18" charset="0"/>
              </a:rPr>
              <a:t>4 x </a:t>
            </a:r>
            <a:r>
              <a:rPr lang="vi-VN" sz="2400" dirty="0">
                <a:solidFill>
                  <a:srgbClr val="FF0000"/>
                </a:solidFill>
                <a:latin typeface="Times New Roman" panose="02020603050405020304" pitchFamily="18" charset="0"/>
                <a:cs typeface="Times New Roman" panose="02020603050405020304" pitchFamily="18" charset="0"/>
              </a:rPr>
              <a:t>1</a:t>
            </a:r>
          </a:p>
        </p:txBody>
      </p:sp>
    </p:spTree>
    <p:extLst>
      <p:ext uri="{BB962C8B-B14F-4D97-AF65-F5344CB8AC3E}">
        <p14:creationId xmlns:p14="http://schemas.microsoft.com/office/powerpoint/2010/main" val="4128068156"/>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7">
                                            <p:bg/>
                                          </p:spTgt>
                                        </p:tgtEl>
                                        <p:attrNameLst>
                                          <p:attrName>style.visibility</p:attrName>
                                        </p:attrNameLst>
                                      </p:cBhvr>
                                      <p:to>
                                        <p:strVal val="visible"/>
                                      </p:to>
                                    </p:set>
                                    <p:anim calcmode="lin" valueType="num">
                                      <p:cBhvr additive="base">
                                        <p:cTn id="11" dur="500" fill="hold"/>
                                        <p:tgtEl>
                                          <p:spTgt spid="7">
                                            <p:bg/>
                                          </p:spTgt>
                                        </p:tgtEl>
                                        <p:attrNameLst>
                                          <p:attrName>ppt_x</p:attrName>
                                        </p:attrNameLst>
                                      </p:cBhvr>
                                      <p:tavLst>
                                        <p:tav tm="0">
                                          <p:val>
                                            <p:strVal val="#ppt_x"/>
                                          </p:val>
                                        </p:tav>
                                        <p:tav tm="100000">
                                          <p:val>
                                            <p:strVal val="#ppt_x"/>
                                          </p:val>
                                        </p:tav>
                                      </p:tavLst>
                                    </p:anim>
                                    <p:anim calcmode="lin" valueType="num">
                                      <p:cBhvr additive="base">
                                        <p:cTn id="12" dur="500" fill="hold"/>
                                        <p:tgtEl>
                                          <p:spTgt spid="7">
                                            <p:bg/>
                                          </p:spTgt>
                                        </p:tgtEl>
                                        <p:attrNameLst>
                                          <p:attrName>ppt_y</p:attrName>
                                        </p:attrNameLst>
                                      </p:cBhvr>
                                      <p:tavLst>
                                        <p:tav tm="0">
                                          <p:val>
                                            <p:strVal val="1+#ppt_h/2"/>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7">
                                            <p:txEl>
                                              <p:pRg st="0" end="0"/>
                                            </p:txEl>
                                          </p:spTgt>
                                        </p:tgtEl>
                                        <p:attrNameLst>
                                          <p:attrName>style.visibility</p:attrName>
                                        </p:attrNameLst>
                                      </p:cBhvr>
                                      <p:to>
                                        <p:strVal val="visible"/>
                                      </p:to>
                                    </p:set>
                                    <p:anim calcmode="lin" valueType="num">
                                      <p:cBhvr additive="base">
                                        <p:cTn id="17" dur="500" fill="hold"/>
                                        <p:tgtEl>
                                          <p:spTgt spid="7">
                                            <p:txEl>
                                              <p:pRg st="0" end="0"/>
                                            </p:txEl>
                                          </p:spTgt>
                                        </p:tgtEl>
                                        <p:attrNameLst>
                                          <p:attrName>ppt_x</p:attrName>
                                        </p:attrNameLst>
                                      </p:cBhvr>
                                      <p:tavLst>
                                        <p:tav tm="0">
                                          <p:val>
                                            <p:strVal val="#ppt_x"/>
                                          </p:val>
                                        </p:tav>
                                        <p:tav tm="100000">
                                          <p:val>
                                            <p:strVal val="#ppt_x"/>
                                          </p:val>
                                        </p:tav>
                                      </p:tavLst>
                                    </p:anim>
                                    <p:anim calcmode="lin" valueType="num">
                                      <p:cBhvr additive="base">
                                        <p:cTn id="18" dur="500" fill="hold"/>
                                        <p:tgtEl>
                                          <p:spTgt spid="7">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grpId="0" nodeType="clickEffect">
                                  <p:stCondLst>
                                    <p:cond delay="0"/>
                                  </p:stCondLst>
                                  <p:childTnLst>
                                    <p:set>
                                      <p:cBhvr>
                                        <p:cTn id="22" dur="1" fill="hold">
                                          <p:stCondLst>
                                            <p:cond delay="0"/>
                                          </p:stCondLst>
                                        </p:cTn>
                                        <p:tgtEl>
                                          <p:spTgt spid="7">
                                            <p:txEl>
                                              <p:pRg st="1" end="1"/>
                                            </p:txEl>
                                          </p:spTgt>
                                        </p:tgtEl>
                                        <p:attrNameLst>
                                          <p:attrName>style.visibility</p:attrName>
                                        </p:attrNameLst>
                                      </p:cBhvr>
                                      <p:to>
                                        <p:strVal val="visible"/>
                                      </p:to>
                                    </p:set>
                                    <p:anim calcmode="lin" valueType="num">
                                      <p:cBhvr additive="base">
                                        <p:cTn id="23" dur="500" fill="hold"/>
                                        <p:tgtEl>
                                          <p:spTgt spid="7">
                                            <p:txEl>
                                              <p:pRg st="1" end="1"/>
                                            </p:txEl>
                                          </p:spTgt>
                                        </p:tgtEl>
                                        <p:attrNameLst>
                                          <p:attrName>ppt_x</p:attrName>
                                        </p:attrNameLst>
                                      </p:cBhvr>
                                      <p:tavLst>
                                        <p:tav tm="0">
                                          <p:val>
                                            <p:strVal val="#ppt_x"/>
                                          </p:val>
                                        </p:tav>
                                        <p:tav tm="100000">
                                          <p:val>
                                            <p:strVal val="#ppt_x"/>
                                          </p:val>
                                        </p:tav>
                                      </p:tavLst>
                                    </p:anim>
                                    <p:anim calcmode="lin" valueType="num">
                                      <p:cBhvr additive="base">
                                        <p:cTn id="24" dur="500" fill="hold"/>
                                        <p:tgtEl>
                                          <p:spTgt spid="7">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5" fill="hold">
                      <p:stCondLst>
                        <p:cond delay="indefinite"/>
                      </p:stCondLst>
                      <p:childTnLst>
                        <p:par>
                          <p:cTn id="26" fill="hold">
                            <p:stCondLst>
                              <p:cond delay="0"/>
                            </p:stCondLst>
                            <p:childTnLst>
                              <p:par>
                                <p:cTn id="27" presetID="2" presetClass="entr" presetSubtype="4" fill="hold" grpId="0" nodeType="clickEffect">
                                  <p:stCondLst>
                                    <p:cond delay="0"/>
                                  </p:stCondLst>
                                  <p:childTnLst>
                                    <p:set>
                                      <p:cBhvr>
                                        <p:cTn id="28" dur="1" fill="hold">
                                          <p:stCondLst>
                                            <p:cond delay="0"/>
                                          </p:stCondLst>
                                        </p:cTn>
                                        <p:tgtEl>
                                          <p:spTgt spid="7">
                                            <p:txEl>
                                              <p:pRg st="2" end="2"/>
                                            </p:txEl>
                                          </p:spTgt>
                                        </p:tgtEl>
                                        <p:attrNameLst>
                                          <p:attrName>style.visibility</p:attrName>
                                        </p:attrNameLst>
                                      </p:cBhvr>
                                      <p:to>
                                        <p:strVal val="visible"/>
                                      </p:to>
                                    </p:set>
                                    <p:anim calcmode="lin" valueType="num">
                                      <p:cBhvr additive="base">
                                        <p:cTn id="29" dur="500" fill="hold"/>
                                        <p:tgtEl>
                                          <p:spTgt spid="7">
                                            <p:txEl>
                                              <p:pRg st="2" end="2"/>
                                            </p:txEl>
                                          </p:spTgt>
                                        </p:tgtEl>
                                        <p:attrNameLst>
                                          <p:attrName>ppt_x</p:attrName>
                                        </p:attrNameLst>
                                      </p:cBhvr>
                                      <p:tavLst>
                                        <p:tav tm="0">
                                          <p:val>
                                            <p:strVal val="#ppt_x"/>
                                          </p:val>
                                        </p:tav>
                                        <p:tav tm="100000">
                                          <p:val>
                                            <p:strVal val="#ppt_x"/>
                                          </p:val>
                                        </p:tav>
                                      </p:tavLst>
                                    </p:anim>
                                    <p:anim calcmode="lin" valueType="num">
                                      <p:cBhvr additive="base">
                                        <p:cTn id="30" dur="500" fill="hold"/>
                                        <p:tgtEl>
                                          <p:spTgt spid="7">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31" fill="hold">
                      <p:stCondLst>
                        <p:cond delay="indefinite"/>
                      </p:stCondLst>
                      <p:childTnLst>
                        <p:par>
                          <p:cTn id="32" fill="hold">
                            <p:stCondLst>
                              <p:cond delay="0"/>
                            </p:stCondLst>
                            <p:childTnLst>
                              <p:par>
                                <p:cTn id="33" presetID="2" presetClass="entr" presetSubtype="4" fill="hold" grpId="0" nodeType="clickEffect">
                                  <p:stCondLst>
                                    <p:cond delay="0"/>
                                  </p:stCondLst>
                                  <p:childTnLst>
                                    <p:set>
                                      <p:cBhvr>
                                        <p:cTn id="34" dur="1" fill="hold">
                                          <p:stCondLst>
                                            <p:cond delay="0"/>
                                          </p:stCondLst>
                                        </p:cTn>
                                        <p:tgtEl>
                                          <p:spTgt spid="7">
                                            <p:txEl>
                                              <p:pRg st="3" end="3"/>
                                            </p:txEl>
                                          </p:spTgt>
                                        </p:tgtEl>
                                        <p:attrNameLst>
                                          <p:attrName>style.visibility</p:attrName>
                                        </p:attrNameLst>
                                      </p:cBhvr>
                                      <p:to>
                                        <p:strVal val="visible"/>
                                      </p:to>
                                    </p:set>
                                    <p:anim calcmode="lin" valueType="num">
                                      <p:cBhvr additive="base">
                                        <p:cTn id="35" dur="500" fill="hold"/>
                                        <p:tgtEl>
                                          <p:spTgt spid="7">
                                            <p:txEl>
                                              <p:pRg st="3" end="3"/>
                                            </p:txEl>
                                          </p:spTgt>
                                        </p:tgtEl>
                                        <p:attrNameLst>
                                          <p:attrName>ppt_x</p:attrName>
                                        </p:attrNameLst>
                                      </p:cBhvr>
                                      <p:tavLst>
                                        <p:tav tm="0">
                                          <p:val>
                                            <p:strVal val="#ppt_x"/>
                                          </p:val>
                                        </p:tav>
                                        <p:tav tm="100000">
                                          <p:val>
                                            <p:strVal val="#ppt_x"/>
                                          </p:val>
                                        </p:tav>
                                      </p:tavLst>
                                    </p:anim>
                                    <p:anim calcmode="lin" valueType="num">
                                      <p:cBhvr additive="base">
                                        <p:cTn id="36" dur="500" fill="hold"/>
                                        <p:tgtEl>
                                          <p:spTgt spid="7">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7" fill="hold">
                      <p:stCondLst>
                        <p:cond delay="indefinite"/>
                      </p:stCondLst>
                      <p:childTnLst>
                        <p:par>
                          <p:cTn id="38" fill="hold">
                            <p:stCondLst>
                              <p:cond delay="0"/>
                            </p:stCondLst>
                            <p:childTnLst>
                              <p:par>
                                <p:cTn id="39" presetID="2" presetClass="entr" presetSubtype="4" fill="hold" grpId="0" nodeType="clickEffect">
                                  <p:stCondLst>
                                    <p:cond delay="0"/>
                                  </p:stCondLst>
                                  <p:childTnLst>
                                    <p:set>
                                      <p:cBhvr>
                                        <p:cTn id="40" dur="1" fill="hold">
                                          <p:stCondLst>
                                            <p:cond delay="0"/>
                                          </p:stCondLst>
                                        </p:cTn>
                                        <p:tgtEl>
                                          <p:spTgt spid="7">
                                            <p:txEl>
                                              <p:pRg st="4" end="4"/>
                                            </p:txEl>
                                          </p:spTgt>
                                        </p:tgtEl>
                                        <p:attrNameLst>
                                          <p:attrName>style.visibility</p:attrName>
                                        </p:attrNameLst>
                                      </p:cBhvr>
                                      <p:to>
                                        <p:strVal val="visible"/>
                                      </p:to>
                                    </p:set>
                                    <p:anim calcmode="lin" valueType="num">
                                      <p:cBhvr additive="base">
                                        <p:cTn id="41" dur="500" fill="hold"/>
                                        <p:tgtEl>
                                          <p:spTgt spid="7">
                                            <p:txEl>
                                              <p:pRg st="4" end="4"/>
                                            </p:txEl>
                                          </p:spTgt>
                                        </p:tgtEl>
                                        <p:attrNameLst>
                                          <p:attrName>ppt_x</p:attrName>
                                        </p:attrNameLst>
                                      </p:cBhvr>
                                      <p:tavLst>
                                        <p:tav tm="0">
                                          <p:val>
                                            <p:strVal val="#ppt_x"/>
                                          </p:val>
                                        </p:tav>
                                        <p:tav tm="100000">
                                          <p:val>
                                            <p:strVal val="#ppt_x"/>
                                          </p:val>
                                        </p:tav>
                                      </p:tavLst>
                                    </p:anim>
                                    <p:anim calcmode="lin" valueType="num">
                                      <p:cBhvr additive="base">
                                        <p:cTn id="42" dur="500" fill="hold"/>
                                        <p:tgtEl>
                                          <p:spTgt spid="7">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43" fill="hold">
                      <p:stCondLst>
                        <p:cond delay="indefinite"/>
                      </p:stCondLst>
                      <p:childTnLst>
                        <p:par>
                          <p:cTn id="44" fill="hold">
                            <p:stCondLst>
                              <p:cond delay="0"/>
                            </p:stCondLst>
                            <p:childTnLst>
                              <p:par>
                                <p:cTn id="45" presetID="2" presetClass="entr" presetSubtype="4" fill="hold" grpId="0" nodeType="clickEffect">
                                  <p:stCondLst>
                                    <p:cond delay="0"/>
                                  </p:stCondLst>
                                  <p:childTnLst>
                                    <p:set>
                                      <p:cBhvr>
                                        <p:cTn id="46" dur="1" fill="hold">
                                          <p:stCondLst>
                                            <p:cond delay="0"/>
                                          </p:stCondLst>
                                        </p:cTn>
                                        <p:tgtEl>
                                          <p:spTgt spid="7">
                                            <p:txEl>
                                              <p:pRg st="5" end="5"/>
                                            </p:txEl>
                                          </p:spTgt>
                                        </p:tgtEl>
                                        <p:attrNameLst>
                                          <p:attrName>style.visibility</p:attrName>
                                        </p:attrNameLst>
                                      </p:cBhvr>
                                      <p:to>
                                        <p:strVal val="visible"/>
                                      </p:to>
                                    </p:set>
                                    <p:anim calcmode="lin" valueType="num">
                                      <p:cBhvr additive="base">
                                        <p:cTn id="47" dur="500" fill="hold"/>
                                        <p:tgtEl>
                                          <p:spTgt spid="7">
                                            <p:txEl>
                                              <p:pRg st="5" end="5"/>
                                            </p:txEl>
                                          </p:spTgt>
                                        </p:tgtEl>
                                        <p:attrNameLst>
                                          <p:attrName>ppt_x</p:attrName>
                                        </p:attrNameLst>
                                      </p:cBhvr>
                                      <p:tavLst>
                                        <p:tav tm="0">
                                          <p:val>
                                            <p:strVal val="#ppt_x"/>
                                          </p:val>
                                        </p:tav>
                                        <p:tav tm="100000">
                                          <p:val>
                                            <p:strVal val="#ppt_x"/>
                                          </p:val>
                                        </p:tav>
                                      </p:tavLst>
                                    </p:anim>
                                    <p:anim calcmode="lin" valueType="num">
                                      <p:cBhvr additive="base">
                                        <p:cTn id="48" dur="500" fill="hold"/>
                                        <p:tgtEl>
                                          <p:spTgt spid="7">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49" fill="hold">
                      <p:stCondLst>
                        <p:cond delay="indefinite"/>
                      </p:stCondLst>
                      <p:childTnLst>
                        <p:par>
                          <p:cTn id="50" fill="hold">
                            <p:stCondLst>
                              <p:cond delay="0"/>
                            </p:stCondLst>
                            <p:childTnLst>
                              <p:par>
                                <p:cTn id="51" presetID="10" presetClass="entr" presetSubtype="0" fill="hold" grpId="0" nodeType="clickEffect">
                                  <p:stCondLst>
                                    <p:cond delay="0"/>
                                  </p:stCondLst>
                                  <p:childTnLst>
                                    <p:set>
                                      <p:cBhvr>
                                        <p:cTn id="52" dur="1" fill="hold">
                                          <p:stCondLst>
                                            <p:cond delay="0"/>
                                          </p:stCondLst>
                                        </p:cTn>
                                        <p:tgtEl>
                                          <p:spTgt spid="11"/>
                                        </p:tgtEl>
                                        <p:attrNameLst>
                                          <p:attrName>style.visibility</p:attrName>
                                        </p:attrNameLst>
                                      </p:cBhvr>
                                      <p:to>
                                        <p:strVal val="visible"/>
                                      </p:to>
                                    </p:set>
                                    <p:animEffect transition="in" filter="fade">
                                      <p:cBhvr>
                                        <p:cTn id="53" dur="500"/>
                                        <p:tgtEl>
                                          <p:spTgt spid="11"/>
                                        </p:tgtEl>
                                      </p:cBhvr>
                                    </p:animEffect>
                                  </p:childTnLst>
                                </p:cTn>
                              </p:par>
                              <p:par>
                                <p:cTn id="54" presetID="10" presetClass="entr" presetSubtype="0" fill="hold" grpId="0" nodeType="withEffect">
                                  <p:stCondLst>
                                    <p:cond delay="0"/>
                                  </p:stCondLst>
                                  <p:childTnLst>
                                    <p:set>
                                      <p:cBhvr>
                                        <p:cTn id="55" dur="1" fill="hold">
                                          <p:stCondLst>
                                            <p:cond delay="0"/>
                                          </p:stCondLst>
                                        </p:cTn>
                                        <p:tgtEl>
                                          <p:spTgt spid="2"/>
                                        </p:tgtEl>
                                        <p:attrNameLst>
                                          <p:attrName>style.visibility</p:attrName>
                                        </p:attrNameLst>
                                      </p:cBhvr>
                                      <p:to>
                                        <p:strVal val="visible"/>
                                      </p:to>
                                    </p:set>
                                    <p:animEffect transition="in" filter="fade">
                                      <p:cBhvr>
                                        <p:cTn id="56" dur="500"/>
                                        <p:tgtEl>
                                          <p:spTgt spid="2"/>
                                        </p:tgtEl>
                                      </p:cBhvr>
                                    </p:animEffect>
                                  </p:childTnLst>
                                </p:cTn>
                              </p:par>
                              <p:par>
                                <p:cTn id="57" presetID="10" presetClass="entr" presetSubtype="0" fill="hold" grpId="0" nodeType="withEffect">
                                  <p:stCondLst>
                                    <p:cond delay="0"/>
                                  </p:stCondLst>
                                  <p:childTnLst>
                                    <p:set>
                                      <p:cBhvr>
                                        <p:cTn id="58" dur="1" fill="hold">
                                          <p:stCondLst>
                                            <p:cond delay="0"/>
                                          </p:stCondLst>
                                        </p:cTn>
                                        <p:tgtEl>
                                          <p:spTgt spid="3"/>
                                        </p:tgtEl>
                                        <p:attrNameLst>
                                          <p:attrName>style.visibility</p:attrName>
                                        </p:attrNameLst>
                                      </p:cBhvr>
                                      <p:to>
                                        <p:strVal val="visible"/>
                                      </p:to>
                                    </p:set>
                                    <p:animEffect transition="in" filter="fade">
                                      <p:cBhvr>
                                        <p:cTn id="59" dur="500"/>
                                        <p:tgtEl>
                                          <p:spTgt spid="3"/>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4"/>
                                        </p:tgtEl>
                                        <p:attrNameLst>
                                          <p:attrName>style.visibility</p:attrName>
                                        </p:attrNameLst>
                                      </p:cBhvr>
                                      <p:to>
                                        <p:strVal val="visible"/>
                                      </p:to>
                                    </p:set>
                                    <p:animEffect transition="in" filter="fade">
                                      <p:cBhvr>
                                        <p:cTn id="62" dur="500"/>
                                        <p:tgtEl>
                                          <p:spTgt spid="4"/>
                                        </p:tgtEl>
                                      </p:cBhvr>
                                    </p:animEffect>
                                  </p:childTnLst>
                                </p:cTn>
                              </p:par>
                              <p:par>
                                <p:cTn id="63" presetID="10" presetClass="entr" presetSubtype="0" fill="hold" grpId="0" nodeType="withEffect">
                                  <p:stCondLst>
                                    <p:cond delay="0"/>
                                  </p:stCondLst>
                                  <p:childTnLst>
                                    <p:set>
                                      <p:cBhvr>
                                        <p:cTn id="64" dur="1" fill="hold">
                                          <p:stCondLst>
                                            <p:cond delay="0"/>
                                          </p:stCondLst>
                                        </p:cTn>
                                        <p:tgtEl>
                                          <p:spTgt spid="5"/>
                                        </p:tgtEl>
                                        <p:attrNameLst>
                                          <p:attrName>style.visibility</p:attrName>
                                        </p:attrNameLst>
                                      </p:cBhvr>
                                      <p:to>
                                        <p:strVal val="visible"/>
                                      </p:to>
                                    </p:set>
                                    <p:animEffect transition="in" filter="fade">
                                      <p:cBhvr>
                                        <p:cTn id="65" dur="500"/>
                                        <p:tgtEl>
                                          <p:spTgt spid="5"/>
                                        </p:tgtEl>
                                      </p:cBhvr>
                                    </p:animEffect>
                                  </p:childTnLst>
                                </p:cTn>
                              </p:par>
                            </p:childTnLst>
                          </p:cTn>
                        </p:par>
                      </p:childTnLst>
                    </p:cTn>
                  </p:par>
                  <p:par>
                    <p:cTn id="66" fill="hold">
                      <p:stCondLst>
                        <p:cond delay="indefinite"/>
                      </p:stCondLst>
                      <p:childTnLst>
                        <p:par>
                          <p:cTn id="67" fill="hold">
                            <p:stCondLst>
                              <p:cond delay="0"/>
                            </p:stCondLst>
                            <p:childTnLst>
                              <p:par>
                                <p:cTn id="68" presetID="2" presetClass="exit" presetSubtype="4" fill="hold" grpId="1" nodeType="clickEffect">
                                  <p:stCondLst>
                                    <p:cond delay="0"/>
                                  </p:stCondLst>
                                  <p:childTnLst>
                                    <p:anim calcmode="lin" valueType="num">
                                      <p:cBhvr additive="base">
                                        <p:cTn id="69" dur="500"/>
                                        <p:tgtEl>
                                          <p:spTgt spid="11"/>
                                        </p:tgtEl>
                                        <p:attrNameLst>
                                          <p:attrName>ppt_x</p:attrName>
                                        </p:attrNameLst>
                                      </p:cBhvr>
                                      <p:tavLst>
                                        <p:tav tm="0">
                                          <p:val>
                                            <p:strVal val="ppt_x"/>
                                          </p:val>
                                        </p:tav>
                                        <p:tav tm="100000">
                                          <p:val>
                                            <p:strVal val="ppt_x"/>
                                          </p:val>
                                        </p:tav>
                                      </p:tavLst>
                                    </p:anim>
                                    <p:anim calcmode="lin" valueType="num">
                                      <p:cBhvr additive="base">
                                        <p:cTn id="70" dur="500"/>
                                        <p:tgtEl>
                                          <p:spTgt spid="11"/>
                                        </p:tgtEl>
                                        <p:attrNameLst>
                                          <p:attrName>ppt_y</p:attrName>
                                        </p:attrNameLst>
                                      </p:cBhvr>
                                      <p:tavLst>
                                        <p:tav tm="0">
                                          <p:val>
                                            <p:strVal val="ppt_y"/>
                                          </p:val>
                                        </p:tav>
                                        <p:tav tm="100000">
                                          <p:val>
                                            <p:strVal val="1+ppt_h/2"/>
                                          </p:val>
                                        </p:tav>
                                      </p:tavLst>
                                    </p:anim>
                                    <p:set>
                                      <p:cBhvr>
                                        <p:cTn id="71" dur="1" fill="hold">
                                          <p:stCondLst>
                                            <p:cond delay="499"/>
                                          </p:stCondLst>
                                        </p:cTn>
                                        <p:tgtEl>
                                          <p:spTgt spid="11"/>
                                        </p:tgtEl>
                                        <p:attrNameLst>
                                          <p:attrName>style.visibility</p:attrName>
                                        </p:attrNameLst>
                                      </p:cBhvr>
                                      <p:to>
                                        <p:strVal val="hidden"/>
                                      </p:to>
                                    </p:set>
                                  </p:childTnLst>
                                </p:cTn>
                              </p:par>
                              <p:par>
                                <p:cTn id="72" presetID="2" presetClass="exit" presetSubtype="4" fill="hold" grpId="1" nodeType="withEffect">
                                  <p:stCondLst>
                                    <p:cond delay="0"/>
                                  </p:stCondLst>
                                  <p:childTnLst>
                                    <p:anim calcmode="lin" valueType="num">
                                      <p:cBhvr additive="base">
                                        <p:cTn id="73" dur="500"/>
                                        <p:tgtEl>
                                          <p:spTgt spid="2"/>
                                        </p:tgtEl>
                                        <p:attrNameLst>
                                          <p:attrName>ppt_x</p:attrName>
                                        </p:attrNameLst>
                                      </p:cBhvr>
                                      <p:tavLst>
                                        <p:tav tm="0">
                                          <p:val>
                                            <p:strVal val="ppt_x"/>
                                          </p:val>
                                        </p:tav>
                                        <p:tav tm="100000">
                                          <p:val>
                                            <p:strVal val="ppt_x"/>
                                          </p:val>
                                        </p:tav>
                                      </p:tavLst>
                                    </p:anim>
                                    <p:anim calcmode="lin" valueType="num">
                                      <p:cBhvr additive="base">
                                        <p:cTn id="74" dur="500"/>
                                        <p:tgtEl>
                                          <p:spTgt spid="2"/>
                                        </p:tgtEl>
                                        <p:attrNameLst>
                                          <p:attrName>ppt_y</p:attrName>
                                        </p:attrNameLst>
                                      </p:cBhvr>
                                      <p:tavLst>
                                        <p:tav tm="0">
                                          <p:val>
                                            <p:strVal val="ppt_y"/>
                                          </p:val>
                                        </p:tav>
                                        <p:tav tm="100000">
                                          <p:val>
                                            <p:strVal val="1+ppt_h/2"/>
                                          </p:val>
                                        </p:tav>
                                      </p:tavLst>
                                    </p:anim>
                                    <p:set>
                                      <p:cBhvr>
                                        <p:cTn id="75" dur="1" fill="hold">
                                          <p:stCondLst>
                                            <p:cond delay="499"/>
                                          </p:stCondLst>
                                        </p:cTn>
                                        <p:tgtEl>
                                          <p:spTgt spid="2"/>
                                        </p:tgtEl>
                                        <p:attrNameLst>
                                          <p:attrName>style.visibility</p:attrName>
                                        </p:attrNameLst>
                                      </p:cBhvr>
                                      <p:to>
                                        <p:strVal val="hidden"/>
                                      </p:to>
                                    </p:set>
                                  </p:childTnLst>
                                </p:cTn>
                              </p:par>
                              <p:par>
                                <p:cTn id="76" presetID="2" presetClass="exit" presetSubtype="4" fill="hold" grpId="1" nodeType="withEffect">
                                  <p:stCondLst>
                                    <p:cond delay="0"/>
                                  </p:stCondLst>
                                  <p:childTnLst>
                                    <p:anim calcmode="lin" valueType="num">
                                      <p:cBhvr additive="base">
                                        <p:cTn id="77" dur="500"/>
                                        <p:tgtEl>
                                          <p:spTgt spid="3"/>
                                        </p:tgtEl>
                                        <p:attrNameLst>
                                          <p:attrName>ppt_x</p:attrName>
                                        </p:attrNameLst>
                                      </p:cBhvr>
                                      <p:tavLst>
                                        <p:tav tm="0">
                                          <p:val>
                                            <p:strVal val="ppt_x"/>
                                          </p:val>
                                        </p:tav>
                                        <p:tav tm="100000">
                                          <p:val>
                                            <p:strVal val="ppt_x"/>
                                          </p:val>
                                        </p:tav>
                                      </p:tavLst>
                                    </p:anim>
                                    <p:anim calcmode="lin" valueType="num">
                                      <p:cBhvr additive="base">
                                        <p:cTn id="78" dur="500"/>
                                        <p:tgtEl>
                                          <p:spTgt spid="3"/>
                                        </p:tgtEl>
                                        <p:attrNameLst>
                                          <p:attrName>ppt_y</p:attrName>
                                        </p:attrNameLst>
                                      </p:cBhvr>
                                      <p:tavLst>
                                        <p:tav tm="0">
                                          <p:val>
                                            <p:strVal val="ppt_y"/>
                                          </p:val>
                                        </p:tav>
                                        <p:tav tm="100000">
                                          <p:val>
                                            <p:strVal val="1+ppt_h/2"/>
                                          </p:val>
                                        </p:tav>
                                      </p:tavLst>
                                    </p:anim>
                                    <p:set>
                                      <p:cBhvr>
                                        <p:cTn id="79" dur="1" fill="hold">
                                          <p:stCondLst>
                                            <p:cond delay="499"/>
                                          </p:stCondLst>
                                        </p:cTn>
                                        <p:tgtEl>
                                          <p:spTgt spid="3"/>
                                        </p:tgtEl>
                                        <p:attrNameLst>
                                          <p:attrName>style.visibility</p:attrName>
                                        </p:attrNameLst>
                                      </p:cBhvr>
                                      <p:to>
                                        <p:strVal val="hidden"/>
                                      </p:to>
                                    </p:set>
                                  </p:childTnLst>
                                </p:cTn>
                              </p:par>
                              <p:par>
                                <p:cTn id="80" presetID="2" presetClass="exit" presetSubtype="4" fill="hold" grpId="1" nodeType="withEffect">
                                  <p:stCondLst>
                                    <p:cond delay="0"/>
                                  </p:stCondLst>
                                  <p:childTnLst>
                                    <p:anim calcmode="lin" valueType="num">
                                      <p:cBhvr additive="base">
                                        <p:cTn id="81" dur="500"/>
                                        <p:tgtEl>
                                          <p:spTgt spid="4"/>
                                        </p:tgtEl>
                                        <p:attrNameLst>
                                          <p:attrName>ppt_x</p:attrName>
                                        </p:attrNameLst>
                                      </p:cBhvr>
                                      <p:tavLst>
                                        <p:tav tm="0">
                                          <p:val>
                                            <p:strVal val="ppt_x"/>
                                          </p:val>
                                        </p:tav>
                                        <p:tav tm="100000">
                                          <p:val>
                                            <p:strVal val="ppt_x"/>
                                          </p:val>
                                        </p:tav>
                                      </p:tavLst>
                                    </p:anim>
                                    <p:anim calcmode="lin" valueType="num">
                                      <p:cBhvr additive="base">
                                        <p:cTn id="82" dur="500"/>
                                        <p:tgtEl>
                                          <p:spTgt spid="4"/>
                                        </p:tgtEl>
                                        <p:attrNameLst>
                                          <p:attrName>ppt_y</p:attrName>
                                        </p:attrNameLst>
                                      </p:cBhvr>
                                      <p:tavLst>
                                        <p:tav tm="0">
                                          <p:val>
                                            <p:strVal val="ppt_y"/>
                                          </p:val>
                                        </p:tav>
                                        <p:tav tm="100000">
                                          <p:val>
                                            <p:strVal val="1+ppt_h/2"/>
                                          </p:val>
                                        </p:tav>
                                      </p:tavLst>
                                    </p:anim>
                                    <p:set>
                                      <p:cBhvr>
                                        <p:cTn id="83" dur="1" fill="hold">
                                          <p:stCondLst>
                                            <p:cond delay="499"/>
                                          </p:stCondLst>
                                        </p:cTn>
                                        <p:tgtEl>
                                          <p:spTgt spid="4"/>
                                        </p:tgtEl>
                                        <p:attrNameLst>
                                          <p:attrName>style.visibility</p:attrName>
                                        </p:attrNameLst>
                                      </p:cBhvr>
                                      <p:to>
                                        <p:strVal val="hidden"/>
                                      </p:to>
                                    </p:set>
                                  </p:childTnLst>
                                </p:cTn>
                              </p:par>
                              <p:par>
                                <p:cTn id="84" presetID="2" presetClass="exit" presetSubtype="4" fill="hold" grpId="1" nodeType="withEffect">
                                  <p:stCondLst>
                                    <p:cond delay="0"/>
                                  </p:stCondLst>
                                  <p:childTnLst>
                                    <p:anim calcmode="lin" valueType="num">
                                      <p:cBhvr additive="base">
                                        <p:cTn id="85" dur="500"/>
                                        <p:tgtEl>
                                          <p:spTgt spid="5"/>
                                        </p:tgtEl>
                                        <p:attrNameLst>
                                          <p:attrName>ppt_x</p:attrName>
                                        </p:attrNameLst>
                                      </p:cBhvr>
                                      <p:tavLst>
                                        <p:tav tm="0">
                                          <p:val>
                                            <p:strVal val="ppt_x"/>
                                          </p:val>
                                        </p:tav>
                                        <p:tav tm="100000">
                                          <p:val>
                                            <p:strVal val="ppt_x"/>
                                          </p:val>
                                        </p:tav>
                                      </p:tavLst>
                                    </p:anim>
                                    <p:anim calcmode="lin" valueType="num">
                                      <p:cBhvr additive="base">
                                        <p:cTn id="86" dur="500"/>
                                        <p:tgtEl>
                                          <p:spTgt spid="5"/>
                                        </p:tgtEl>
                                        <p:attrNameLst>
                                          <p:attrName>ppt_y</p:attrName>
                                        </p:attrNameLst>
                                      </p:cBhvr>
                                      <p:tavLst>
                                        <p:tav tm="0">
                                          <p:val>
                                            <p:strVal val="ppt_y"/>
                                          </p:val>
                                        </p:tav>
                                        <p:tav tm="100000">
                                          <p:val>
                                            <p:strVal val="1+ppt_h/2"/>
                                          </p:val>
                                        </p:tav>
                                      </p:tavLst>
                                    </p:anim>
                                    <p:set>
                                      <p:cBhvr>
                                        <p:cTn id="87" dur="1" fill="hold">
                                          <p:stCondLst>
                                            <p:cond delay="499"/>
                                          </p:stCondLst>
                                        </p:cTn>
                                        <p:tgtEl>
                                          <p:spTgt spid="5"/>
                                        </p:tgtEl>
                                        <p:attrNameLst>
                                          <p:attrName>style.visibility</p:attrName>
                                        </p:attrNameLst>
                                      </p:cBhvr>
                                      <p:to>
                                        <p:strVal val="hidden"/>
                                      </p:to>
                                    </p:set>
                                  </p:childTnLst>
                                </p:cTn>
                              </p:par>
                            </p:childTnLst>
                          </p:cTn>
                        </p:par>
                      </p:childTnLst>
                    </p:cTn>
                  </p:par>
                  <p:par>
                    <p:cTn id="88" fill="hold">
                      <p:stCondLst>
                        <p:cond delay="indefinite"/>
                      </p:stCondLst>
                      <p:childTnLst>
                        <p:par>
                          <p:cTn id="89" fill="hold">
                            <p:stCondLst>
                              <p:cond delay="0"/>
                            </p:stCondLst>
                            <p:childTnLst>
                              <p:par>
                                <p:cTn id="90" presetID="10" presetClass="entr" presetSubtype="0" fill="hold" grpId="0" nodeType="clickEffect">
                                  <p:stCondLst>
                                    <p:cond delay="0"/>
                                  </p:stCondLst>
                                  <p:childTnLst>
                                    <p:set>
                                      <p:cBhvr>
                                        <p:cTn id="91" dur="1" fill="hold">
                                          <p:stCondLst>
                                            <p:cond delay="0"/>
                                          </p:stCondLst>
                                        </p:cTn>
                                        <p:tgtEl>
                                          <p:spTgt spid="12"/>
                                        </p:tgtEl>
                                        <p:attrNameLst>
                                          <p:attrName>style.visibility</p:attrName>
                                        </p:attrNameLst>
                                      </p:cBhvr>
                                      <p:to>
                                        <p:strVal val="visible"/>
                                      </p:to>
                                    </p:set>
                                    <p:animEffect transition="in" filter="fade">
                                      <p:cBhvr>
                                        <p:cTn id="92" dur="500"/>
                                        <p:tgtEl>
                                          <p:spTgt spid="12"/>
                                        </p:tgtEl>
                                      </p:cBhvr>
                                    </p:animEffect>
                                  </p:childTnLst>
                                </p:cTn>
                              </p:par>
                            </p:childTnLst>
                          </p:cTn>
                        </p:par>
                      </p:childTnLst>
                    </p:cTn>
                  </p:par>
                  <p:par>
                    <p:cTn id="93" fill="hold">
                      <p:stCondLst>
                        <p:cond delay="indefinite"/>
                      </p:stCondLst>
                      <p:childTnLst>
                        <p:par>
                          <p:cTn id="94" fill="hold">
                            <p:stCondLst>
                              <p:cond delay="0"/>
                            </p:stCondLst>
                            <p:childTnLst>
                              <p:par>
                                <p:cTn id="95" presetID="10" presetClass="entr" presetSubtype="0" fill="hold" grpId="0" nodeType="clickEffect">
                                  <p:stCondLst>
                                    <p:cond delay="0"/>
                                  </p:stCondLst>
                                  <p:childTnLst>
                                    <p:set>
                                      <p:cBhvr>
                                        <p:cTn id="96" dur="1" fill="hold">
                                          <p:stCondLst>
                                            <p:cond delay="0"/>
                                          </p:stCondLst>
                                        </p:cTn>
                                        <p:tgtEl>
                                          <p:spTgt spid="13"/>
                                        </p:tgtEl>
                                        <p:attrNameLst>
                                          <p:attrName>style.visibility</p:attrName>
                                        </p:attrNameLst>
                                      </p:cBhvr>
                                      <p:to>
                                        <p:strVal val="visible"/>
                                      </p:to>
                                    </p:set>
                                    <p:animEffect transition="in" filter="fade">
                                      <p:cBhvr>
                                        <p:cTn id="97" dur="500"/>
                                        <p:tgtEl>
                                          <p:spTgt spid="13"/>
                                        </p:tgtEl>
                                      </p:cBhvr>
                                    </p:animEffect>
                                  </p:childTnLst>
                                </p:cTn>
                              </p:par>
                            </p:childTnLst>
                          </p:cTn>
                        </p:par>
                      </p:childTnLst>
                    </p:cTn>
                  </p:par>
                  <p:par>
                    <p:cTn id="98" fill="hold">
                      <p:stCondLst>
                        <p:cond delay="indefinite"/>
                      </p:stCondLst>
                      <p:childTnLst>
                        <p:par>
                          <p:cTn id="99" fill="hold">
                            <p:stCondLst>
                              <p:cond delay="0"/>
                            </p:stCondLst>
                            <p:childTnLst>
                              <p:par>
                                <p:cTn id="100" presetID="10" presetClass="entr" presetSubtype="0" fill="hold" grpId="0" nodeType="clickEffect">
                                  <p:stCondLst>
                                    <p:cond delay="0"/>
                                  </p:stCondLst>
                                  <p:childTnLst>
                                    <p:set>
                                      <p:cBhvr>
                                        <p:cTn id="101" dur="1" fill="hold">
                                          <p:stCondLst>
                                            <p:cond delay="0"/>
                                          </p:stCondLst>
                                        </p:cTn>
                                        <p:tgtEl>
                                          <p:spTgt spid="14"/>
                                        </p:tgtEl>
                                        <p:attrNameLst>
                                          <p:attrName>style.visibility</p:attrName>
                                        </p:attrNameLst>
                                      </p:cBhvr>
                                      <p:to>
                                        <p:strVal val="visible"/>
                                      </p:to>
                                    </p:set>
                                    <p:animEffect transition="in" filter="fade">
                                      <p:cBhvr>
                                        <p:cTn id="102" dur="500"/>
                                        <p:tgtEl>
                                          <p:spTgt spid="14"/>
                                        </p:tgtEl>
                                      </p:cBhvr>
                                    </p:animEffect>
                                  </p:childTnLst>
                                </p:cTn>
                              </p:par>
                            </p:childTnLst>
                          </p:cTn>
                        </p:par>
                      </p:childTnLst>
                    </p:cTn>
                  </p:par>
                  <p:par>
                    <p:cTn id="103" fill="hold">
                      <p:stCondLst>
                        <p:cond delay="indefinite"/>
                      </p:stCondLst>
                      <p:childTnLst>
                        <p:par>
                          <p:cTn id="104" fill="hold">
                            <p:stCondLst>
                              <p:cond delay="0"/>
                            </p:stCondLst>
                            <p:childTnLst>
                              <p:par>
                                <p:cTn id="105" presetID="10" presetClass="entr" presetSubtype="0" fill="hold" grpId="0" nodeType="clickEffect">
                                  <p:stCondLst>
                                    <p:cond delay="0"/>
                                  </p:stCondLst>
                                  <p:childTnLst>
                                    <p:set>
                                      <p:cBhvr>
                                        <p:cTn id="106" dur="1" fill="hold">
                                          <p:stCondLst>
                                            <p:cond delay="0"/>
                                          </p:stCondLst>
                                        </p:cTn>
                                        <p:tgtEl>
                                          <p:spTgt spid="15"/>
                                        </p:tgtEl>
                                        <p:attrNameLst>
                                          <p:attrName>style.visibility</p:attrName>
                                        </p:attrNameLst>
                                      </p:cBhvr>
                                      <p:to>
                                        <p:strVal val="visible"/>
                                      </p:to>
                                    </p:set>
                                    <p:animEffect transition="in" filter="fade">
                                      <p:cBhvr>
                                        <p:cTn id="107" dur="500"/>
                                        <p:tgtEl>
                                          <p:spTgt spid="15"/>
                                        </p:tgtEl>
                                      </p:cBhvr>
                                    </p:animEffect>
                                  </p:childTnLst>
                                </p:cTn>
                              </p:par>
                            </p:childTnLst>
                          </p:cTn>
                        </p:par>
                      </p:childTnLst>
                    </p:cTn>
                  </p:par>
                  <p:par>
                    <p:cTn id="108" fill="hold">
                      <p:stCondLst>
                        <p:cond delay="indefinite"/>
                      </p:stCondLst>
                      <p:childTnLst>
                        <p:par>
                          <p:cTn id="109" fill="hold">
                            <p:stCondLst>
                              <p:cond delay="0"/>
                            </p:stCondLst>
                            <p:childTnLst>
                              <p:par>
                                <p:cTn id="110" presetID="10" presetClass="entr" presetSubtype="0" fill="hold" grpId="0" nodeType="clickEffect">
                                  <p:stCondLst>
                                    <p:cond delay="0"/>
                                  </p:stCondLst>
                                  <p:childTnLst>
                                    <p:set>
                                      <p:cBhvr>
                                        <p:cTn id="111" dur="1" fill="hold">
                                          <p:stCondLst>
                                            <p:cond delay="0"/>
                                          </p:stCondLst>
                                        </p:cTn>
                                        <p:tgtEl>
                                          <p:spTgt spid="16"/>
                                        </p:tgtEl>
                                        <p:attrNameLst>
                                          <p:attrName>style.visibility</p:attrName>
                                        </p:attrNameLst>
                                      </p:cBhvr>
                                      <p:to>
                                        <p:strVal val="visible"/>
                                      </p:to>
                                    </p:set>
                                    <p:animEffect transition="in" filter="fade">
                                      <p:cBhvr>
                                        <p:cTn id="112" dur="500"/>
                                        <p:tgtEl>
                                          <p:spTgt spid="16"/>
                                        </p:tgtEl>
                                      </p:cBhvr>
                                    </p:animEffect>
                                  </p:childTnLst>
                                </p:cTn>
                              </p:par>
                            </p:childTnLst>
                          </p:cTn>
                        </p:par>
                      </p:childTnLst>
                    </p:cTn>
                  </p:par>
                  <p:par>
                    <p:cTn id="113" fill="hold">
                      <p:stCondLst>
                        <p:cond delay="indefinite"/>
                      </p:stCondLst>
                      <p:childTnLst>
                        <p:par>
                          <p:cTn id="114" fill="hold">
                            <p:stCondLst>
                              <p:cond delay="0"/>
                            </p:stCondLst>
                            <p:childTnLst>
                              <p:par>
                                <p:cTn id="115" presetID="2" presetClass="entr" presetSubtype="4" fill="hold" grpId="0" nodeType="clickEffect">
                                  <p:stCondLst>
                                    <p:cond delay="0"/>
                                  </p:stCondLst>
                                  <p:childTnLst>
                                    <p:set>
                                      <p:cBhvr>
                                        <p:cTn id="116" dur="1" fill="hold">
                                          <p:stCondLst>
                                            <p:cond delay="0"/>
                                          </p:stCondLst>
                                        </p:cTn>
                                        <p:tgtEl>
                                          <p:spTgt spid="8"/>
                                        </p:tgtEl>
                                        <p:attrNameLst>
                                          <p:attrName>style.visibility</p:attrName>
                                        </p:attrNameLst>
                                      </p:cBhvr>
                                      <p:to>
                                        <p:strVal val="visible"/>
                                      </p:to>
                                    </p:set>
                                    <p:anim calcmode="lin" valueType="num">
                                      <p:cBhvr additive="base">
                                        <p:cTn id="117" dur="500" fill="hold"/>
                                        <p:tgtEl>
                                          <p:spTgt spid="8"/>
                                        </p:tgtEl>
                                        <p:attrNameLst>
                                          <p:attrName>ppt_x</p:attrName>
                                        </p:attrNameLst>
                                      </p:cBhvr>
                                      <p:tavLst>
                                        <p:tav tm="0">
                                          <p:val>
                                            <p:strVal val="#ppt_x"/>
                                          </p:val>
                                        </p:tav>
                                        <p:tav tm="100000">
                                          <p:val>
                                            <p:strVal val="#ppt_x"/>
                                          </p:val>
                                        </p:tav>
                                      </p:tavLst>
                                    </p:anim>
                                    <p:anim calcmode="lin" valueType="num">
                                      <p:cBhvr additive="base">
                                        <p:cTn id="118" dur="500" fill="hold"/>
                                        <p:tgtEl>
                                          <p:spTgt spid="8"/>
                                        </p:tgtEl>
                                        <p:attrNameLst>
                                          <p:attrName>ppt_y</p:attrName>
                                        </p:attrNameLst>
                                      </p:cBhvr>
                                      <p:tavLst>
                                        <p:tav tm="0">
                                          <p:val>
                                            <p:strVal val="1+#ppt_h/2"/>
                                          </p:val>
                                        </p:tav>
                                        <p:tav tm="100000">
                                          <p:val>
                                            <p:strVal val="#ppt_y"/>
                                          </p:val>
                                        </p:tav>
                                      </p:tavLst>
                                    </p:anim>
                                  </p:childTnLst>
                                </p:cTn>
                              </p:par>
                              <p:par>
                                <p:cTn id="119" presetID="2" presetClass="entr" presetSubtype="4" fill="hold" grpId="0" nodeType="withEffect">
                                  <p:stCondLst>
                                    <p:cond delay="0"/>
                                  </p:stCondLst>
                                  <p:childTnLst>
                                    <p:set>
                                      <p:cBhvr>
                                        <p:cTn id="120" dur="1" fill="hold">
                                          <p:stCondLst>
                                            <p:cond delay="0"/>
                                          </p:stCondLst>
                                        </p:cTn>
                                        <p:tgtEl>
                                          <p:spTgt spid="10"/>
                                        </p:tgtEl>
                                        <p:attrNameLst>
                                          <p:attrName>style.visibility</p:attrName>
                                        </p:attrNameLst>
                                      </p:cBhvr>
                                      <p:to>
                                        <p:strVal val="visible"/>
                                      </p:to>
                                    </p:set>
                                    <p:anim calcmode="lin" valueType="num">
                                      <p:cBhvr additive="base">
                                        <p:cTn id="121" dur="500" fill="hold"/>
                                        <p:tgtEl>
                                          <p:spTgt spid="10"/>
                                        </p:tgtEl>
                                        <p:attrNameLst>
                                          <p:attrName>ppt_x</p:attrName>
                                        </p:attrNameLst>
                                      </p:cBhvr>
                                      <p:tavLst>
                                        <p:tav tm="0">
                                          <p:val>
                                            <p:strVal val="#ppt_x"/>
                                          </p:val>
                                        </p:tav>
                                        <p:tav tm="100000">
                                          <p:val>
                                            <p:strVal val="#ppt_x"/>
                                          </p:val>
                                        </p:tav>
                                      </p:tavLst>
                                    </p:anim>
                                    <p:anim calcmode="lin" valueType="num">
                                      <p:cBhvr additive="base">
                                        <p:cTn id="122" dur="500" fill="hold"/>
                                        <p:tgtEl>
                                          <p:spTgt spid="10"/>
                                        </p:tgtEl>
                                        <p:attrNameLst>
                                          <p:attrName>ppt_y</p:attrName>
                                        </p:attrNameLst>
                                      </p:cBhvr>
                                      <p:tavLst>
                                        <p:tav tm="0">
                                          <p:val>
                                            <p:strVal val="1+#ppt_h/2"/>
                                          </p:val>
                                        </p:tav>
                                        <p:tav tm="100000">
                                          <p:val>
                                            <p:strVal val="#ppt_y"/>
                                          </p:val>
                                        </p:tav>
                                      </p:tavLst>
                                    </p:anim>
                                  </p:childTnLst>
                                </p:cTn>
                              </p:par>
                              <p:par>
                                <p:cTn id="123" presetID="2" presetClass="entr" presetSubtype="4" fill="hold" grpId="0" nodeType="withEffect">
                                  <p:stCondLst>
                                    <p:cond delay="0"/>
                                  </p:stCondLst>
                                  <p:childTnLst>
                                    <p:set>
                                      <p:cBhvr>
                                        <p:cTn id="124" dur="1" fill="hold">
                                          <p:stCondLst>
                                            <p:cond delay="0"/>
                                          </p:stCondLst>
                                        </p:cTn>
                                        <p:tgtEl>
                                          <p:spTgt spid="9"/>
                                        </p:tgtEl>
                                        <p:attrNameLst>
                                          <p:attrName>style.visibility</p:attrName>
                                        </p:attrNameLst>
                                      </p:cBhvr>
                                      <p:to>
                                        <p:strVal val="visible"/>
                                      </p:to>
                                    </p:set>
                                    <p:anim calcmode="lin" valueType="num">
                                      <p:cBhvr additive="base">
                                        <p:cTn id="125" dur="500" fill="hold"/>
                                        <p:tgtEl>
                                          <p:spTgt spid="9"/>
                                        </p:tgtEl>
                                        <p:attrNameLst>
                                          <p:attrName>ppt_x</p:attrName>
                                        </p:attrNameLst>
                                      </p:cBhvr>
                                      <p:tavLst>
                                        <p:tav tm="0">
                                          <p:val>
                                            <p:strVal val="#ppt_x"/>
                                          </p:val>
                                        </p:tav>
                                        <p:tav tm="100000">
                                          <p:val>
                                            <p:strVal val="#ppt_x"/>
                                          </p:val>
                                        </p:tav>
                                      </p:tavLst>
                                    </p:anim>
                                    <p:anim calcmode="lin" valueType="num">
                                      <p:cBhvr additive="base">
                                        <p:cTn id="126"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build="p" animBg="1"/>
      <p:bldP spid="8" grpId="0" animBg="1"/>
      <p:bldP spid="9" grpId="0" animBg="1"/>
      <p:bldP spid="10" grpId="0"/>
      <p:bldP spid="2" grpId="0"/>
      <p:bldP spid="2" grpId="1"/>
      <p:bldP spid="3" grpId="0"/>
      <p:bldP spid="3" grpId="1"/>
      <p:bldP spid="4" grpId="0"/>
      <p:bldP spid="4" grpId="1"/>
      <p:bldP spid="5" grpId="0"/>
      <p:bldP spid="5" grpId="1"/>
      <p:bldP spid="11" grpId="0"/>
      <p:bldP spid="11" grpId="1"/>
      <p:bldP spid="12" grpId="0"/>
      <p:bldP spid="13" grpId="0"/>
      <p:bldP spid="14" grpId="0"/>
      <p:bldP spid="15" grpId="0"/>
      <p:bldP spid="16" grpId="0"/>
    </p:bldLst>
  </p:timing>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 name="Chỗ dành sẵn cho Nội dung 2">
            <a:extLst>
              <a:ext uri="{FF2B5EF4-FFF2-40B4-BE49-F238E27FC236}">
                <a16:creationId xmlns:a16="http://schemas.microsoft.com/office/drawing/2014/main" id="{54CB67E8-4079-A5B7-A3D1-30FC825920CA}"/>
              </a:ext>
            </a:extLst>
          </p:cNvPr>
          <p:cNvSpPr>
            <a:spLocks noGrp="1"/>
          </p:cNvSpPr>
          <p:nvPr>
            <p:ph idx="1"/>
          </p:nvPr>
        </p:nvSpPr>
        <p:spPr>
          <a:xfrm>
            <a:off x="1088010" y="2467072"/>
            <a:ext cx="9601200" cy="3952581"/>
          </a:xfrm>
          <a:ln w="25400">
            <a:solidFill>
              <a:srgbClr val="0070C0"/>
            </a:solidFill>
            <a:prstDash val="sysDash"/>
          </a:ln>
        </p:spPr>
        <p:txBody>
          <a:bodyPr>
            <a:noAutofit/>
          </a:bodyPr>
          <a:lstStyle/>
          <a:p>
            <a:r>
              <a:rPr lang="vi-VN" sz="2400" dirty="0">
                <a:latin typeface="Times New Roman" panose="02020603050405020304" pitchFamily="18" charset="0"/>
                <a:cs typeface="Times New Roman" panose="02020603050405020304" pitchFamily="18" charset="0"/>
              </a:rPr>
              <a:t>Đổi số thập phân thành nhị phân</a:t>
            </a:r>
          </a:p>
          <a:p>
            <a:pPr marL="987552" lvl="2" indent="0">
              <a:buNone/>
            </a:pPr>
            <a:r>
              <a:rPr lang="vi-VN"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Chuyển số </a:t>
            </a:r>
            <a:r>
              <a:rPr lang="vi-VN" sz="2400" dirty="0">
                <a:solidFill>
                  <a:srgbClr val="24292E"/>
                </a:solidFill>
                <a:effectLst/>
                <a:latin typeface="Times New Roman" panose="02020603050405020304" pitchFamily="18" charset="0"/>
                <a:ea typeface="Calibri" panose="020F0502020204030204" pitchFamily="34" charset="0"/>
                <a:cs typeface="Times New Roman" panose="02020603050405020304" pitchFamily="18" charset="0"/>
              </a:rPr>
              <a:t>30</a:t>
            </a:r>
            <a:r>
              <a:rPr lang="vi-VN" sz="24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 sang hệ nhị phân</a:t>
            </a:r>
            <a:endParaRPr lang="vi-VN" sz="2400" dirty="0">
              <a:effectLst/>
              <a:latin typeface="Times New Roman" panose="02020603050405020304" pitchFamily="18" charset="0"/>
              <a:ea typeface="Calibri" panose="020F0502020204030204" pitchFamily="34" charset="0"/>
              <a:cs typeface="Times New Roman" panose="02020603050405020304" pitchFamily="18" charset="0"/>
            </a:endParaRPr>
          </a:p>
          <a:p>
            <a:pPr marL="987552" lvl="2" indent="0">
              <a:buNone/>
            </a:pPr>
            <a:r>
              <a:rPr lang="vi-VN" sz="2400" i="1" dirty="0">
                <a:solidFill>
                  <a:srgbClr val="393A34"/>
                </a:solidFill>
                <a:effectLst/>
                <a:latin typeface="Times New Roman" panose="02020603050405020304" pitchFamily="18" charset="0"/>
                <a:ea typeface="Times New Roman" panose="02020603050405020304" pitchFamily="18" charset="0"/>
                <a:cs typeface="Times New Roman" panose="02020603050405020304" pitchFamily="18" charset="0"/>
              </a:rPr>
              <a:t>30/2 = 15 (dư 0)</a:t>
            </a:r>
            <a:endParaRPr lang="vi-VN" sz="2400" i="1" dirty="0">
              <a:effectLst/>
              <a:latin typeface="Times New Roman" panose="02020603050405020304" pitchFamily="18" charset="0"/>
              <a:ea typeface="Calibri" panose="020F0502020204030204" pitchFamily="34" charset="0"/>
              <a:cs typeface="Times New Roman" panose="02020603050405020304" pitchFamily="18" charset="0"/>
            </a:endParaRPr>
          </a:p>
          <a:p>
            <a:pPr marL="987552" lvl="2" indent="0">
              <a:buNone/>
            </a:pPr>
            <a:r>
              <a:rPr lang="vi-VN" sz="2400" i="1" dirty="0">
                <a:solidFill>
                  <a:srgbClr val="393A34"/>
                </a:solidFill>
                <a:effectLst/>
                <a:latin typeface="Times New Roman" panose="02020603050405020304" pitchFamily="18" charset="0"/>
                <a:ea typeface="Times New Roman" panose="02020603050405020304" pitchFamily="18" charset="0"/>
                <a:cs typeface="Times New Roman" panose="02020603050405020304" pitchFamily="18" charset="0"/>
              </a:rPr>
              <a:t>       15/2 = 7 (dư 1)</a:t>
            </a:r>
            <a:endParaRPr lang="vi-VN" sz="2400" i="1" dirty="0">
              <a:effectLst/>
              <a:latin typeface="Times New Roman" panose="02020603050405020304" pitchFamily="18" charset="0"/>
              <a:ea typeface="Calibri" panose="020F0502020204030204" pitchFamily="34" charset="0"/>
              <a:cs typeface="Times New Roman" panose="02020603050405020304" pitchFamily="18" charset="0"/>
            </a:endParaRPr>
          </a:p>
          <a:p>
            <a:pPr marL="987552" lvl="2" indent="0">
              <a:buNone/>
            </a:pPr>
            <a:r>
              <a:rPr lang="vi-VN" sz="2400" i="1" dirty="0">
                <a:solidFill>
                  <a:srgbClr val="393A34"/>
                </a:solidFill>
                <a:effectLst/>
                <a:latin typeface="Times New Roman" panose="02020603050405020304" pitchFamily="18" charset="0"/>
                <a:ea typeface="Times New Roman" panose="02020603050405020304" pitchFamily="18" charset="0"/>
                <a:cs typeface="Times New Roman" panose="02020603050405020304" pitchFamily="18" charset="0"/>
              </a:rPr>
              <a:t>              7/2 = 3 (dư 1)</a:t>
            </a:r>
            <a:endParaRPr lang="vi-VN" sz="2400" i="1" dirty="0">
              <a:effectLst/>
              <a:latin typeface="Times New Roman" panose="02020603050405020304" pitchFamily="18" charset="0"/>
              <a:ea typeface="Calibri" panose="020F0502020204030204" pitchFamily="34" charset="0"/>
              <a:cs typeface="Times New Roman" panose="02020603050405020304" pitchFamily="18" charset="0"/>
            </a:endParaRPr>
          </a:p>
          <a:p>
            <a:pPr marL="987552" lvl="2" indent="0">
              <a:buNone/>
            </a:pPr>
            <a:r>
              <a:rPr lang="vi-VN" sz="2400" i="1" dirty="0">
                <a:solidFill>
                  <a:srgbClr val="393A34"/>
                </a:solidFill>
                <a:effectLst/>
                <a:latin typeface="Times New Roman" panose="02020603050405020304" pitchFamily="18" charset="0"/>
                <a:ea typeface="Times New Roman" panose="02020603050405020304" pitchFamily="18" charset="0"/>
                <a:cs typeface="Times New Roman" panose="02020603050405020304" pitchFamily="18" charset="0"/>
              </a:rPr>
              <a:t>                    3/2 = 1 (dư 1)</a:t>
            </a:r>
            <a:endParaRPr lang="vi-VN" sz="2400" i="1" dirty="0">
              <a:effectLst/>
              <a:latin typeface="Times New Roman" panose="02020603050405020304" pitchFamily="18" charset="0"/>
              <a:ea typeface="Calibri" panose="020F0502020204030204" pitchFamily="34" charset="0"/>
              <a:cs typeface="Times New Roman" panose="02020603050405020304" pitchFamily="18" charset="0"/>
            </a:endParaRPr>
          </a:p>
          <a:p>
            <a:pPr marL="987552" lvl="2" indent="0">
              <a:buNone/>
            </a:pPr>
            <a:r>
              <a:rPr lang="vi-VN" sz="2400" i="1" dirty="0">
                <a:solidFill>
                  <a:srgbClr val="393A34"/>
                </a:solidFill>
                <a:effectLst/>
                <a:latin typeface="Times New Roman" panose="02020603050405020304" pitchFamily="18" charset="0"/>
                <a:ea typeface="Times New Roman" panose="02020603050405020304" pitchFamily="18" charset="0"/>
                <a:cs typeface="Times New Roman" panose="02020603050405020304" pitchFamily="18" charset="0"/>
              </a:rPr>
              <a:t>                          1/2 = 0 (dư 1)</a:t>
            </a:r>
            <a:endParaRPr lang="vi-VN" sz="2400" i="1" dirty="0">
              <a:effectLst/>
              <a:latin typeface="Times New Roman" panose="02020603050405020304" pitchFamily="18" charset="0"/>
              <a:ea typeface="Calibri" panose="020F0502020204030204" pitchFamily="34" charset="0"/>
              <a:cs typeface="Times New Roman" panose="02020603050405020304" pitchFamily="18" charset="0"/>
            </a:endParaRPr>
          </a:p>
          <a:p>
            <a:pPr marL="987552" lvl="2" indent="0">
              <a:buNone/>
            </a:pPr>
            <a:r>
              <a:rPr lang="vi-VN" sz="2400" dirty="0">
                <a:solidFill>
                  <a:srgbClr val="393A34"/>
                </a:solidFill>
                <a:effectLst/>
                <a:latin typeface="Times New Roman" panose="02020603050405020304" pitchFamily="18" charset="0"/>
                <a:ea typeface="Times New Roman" panose="02020603050405020304" pitchFamily="18" charset="0"/>
                <a:cs typeface="Times New Roman" panose="02020603050405020304" pitchFamily="18" charset="0"/>
              </a:rPr>
              <a:t>Như vậy, số 30 trong hệ nhị phân sẽ là: </a:t>
            </a:r>
            <a:endParaRPr lang="vi-VN" sz="2400" dirty="0">
              <a:effectLst/>
              <a:latin typeface="Times New Roman" panose="02020603050405020304" pitchFamily="18" charset="0"/>
              <a:ea typeface="Calibri" panose="020F0502020204030204" pitchFamily="34" charset="0"/>
              <a:cs typeface="Times New Roman" panose="02020603050405020304" pitchFamily="18" charset="0"/>
            </a:endParaRPr>
          </a:p>
          <a:p>
            <a:pPr marL="987552" lvl="2" indent="0">
              <a:buNone/>
            </a:pPr>
            <a:r>
              <a:rPr lang="vi-VN" sz="2400" dirty="0">
                <a:solidFill>
                  <a:srgbClr val="393A34"/>
                </a:solidFill>
                <a:effectLst/>
                <a:latin typeface="Times New Roman" panose="02020603050405020304" pitchFamily="18" charset="0"/>
                <a:ea typeface="Times New Roman" panose="02020603050405020304" pitchFamily="18" charset="0"/>
                <a:cs typeface="Times New Roman" panose="02020603050405020304" pitchFamily="18" charset="0"/>
              </a:rPr>
              <a:t>1 1 1 1 0</a:t>
            </a:r>
            <a:endParaRPr lang="vi-VN" sz="2400" dirty="0">
              <a:effectLst/>
              <a:latin typeface="Times New Roman" panose="02020603050405020304" pitchFamily="18" charset="0"/>
              <a:ea typeface="Calibri" panose="020F0502020204030204" pitchFamily="34" charset="0"/>
              <a:cs typeface="Times New Roman" panose="02020603050405020304" pitchFamily="18" charset="0"/>
            </a:endParaRPr>
          </a:p>
          <a:p>
            <a:pPr marL="0" indent="0">
              <a:buNone/>
            </a:pPr>
            <a:endParaRPr lang="vi-VN" sz="2400" dirty="0">
              <a:latin typeface="Times New Roman" panose="02020603050405020304" pitchFamily="18" charset="0"/>
              <a:cs typeface="Times New Roman" panose="02020603050405020304" pitchFamily="18" charset="0"/>
            </a:endParaRPr>
          </a:p>
        </p:txBody>
      </p:sp>
      <p:sp>
        <p:nvSpPr>
          <p:cNvPr id="4" name="Chỗ dành sẵn cho Nội dung 2">
            <a:extLst>
              <a:ext uri="{FF2B5EF4-FFF2-40B4-BE49-F238E27FC236}">
                <a16:creationId xmlns:a16="http://schemas.microsoft.com/office/drawing/2014/main" id="{8DED1BAD-7398-2126-AE52-8CFDFC221E1D}"/>
              </a:ext>
            </a:extLst>
          </p:cNvPr>
          <p:cNvSpPr txBox="1">
            <a:spLocks/>
          </p:cNvSpPr>
          <p:nvPr/>
        </p:nvSpPr>
        <p:spPr>
          <a:xfrm>
            <a:off x="1088010" y="668125"/>
            <a:ext cx="9601200" cy="1443480"/>
          </a:xfrm>
          <a:prstGeom prst="rect">
            <a:avLst/>
          </a:prstGeom>
          <a:ln w="25400">
            <a:solidFill>
              <a:srgbClr val="0070C0"/>
            </a:solidFill>
            <a:prstDash val="sysDash"/>
          </a:ln>
        </p:spPr>
        <p:txBody>
          <a:bodyPr vert="horz" lIns="91440" tIns="45720" rIns="91440" bIns="45720" rtlCol="0">
            <a:noAutofit/>
          </a:bodyPr>
          <a:lstStyle>
            <a:lvl1pPr marL="384048" indent="-384048" algn="l" defTabSz="914400" rtl="0" eaLnBrk="1" latinLnBrk="0" hangingPunct="1">
              <a:lnSpc>
                <a:spcPct val="94000"/>
              </a:lnSpc>
              <a:spcBef>
                <a:spcPts val="1000"/>
              </a:spcBef>
              <a:spcAft>
                <a:spcPts val="200"/>
              </a:spcAft>
              <a:buFont typeface="Franklin Gothic Book" panose="020B0503020102020204" pitchFamily="34" charset="0"/>
              <a:buChar char="■"/>
              <a:defRPr sz="2000" kern="1200" baseline="0">
                <a:solidFill>
                  <a:schemeClr val="tx2"/>
                </a:solidFill>
                <a:latin typeface="+mn-lt"/>
                <a:ea typeface="+mn-ea"/>
                <a:cs typeface="+mn-cs"/>
              </a:defRPr>
            </a:lvl1pPr>
            <a:lvl2pPr marL="9144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2000" i="1" kern="1200" baseline="0">
                <a:solidFill>
                  <a:schemeClr val="tx2"/>
                </a:solidFill>
                <a:latin typeface="+mn-lt"/>
                <a:ea typeface="+mn-ea"/>
                <a:cs typeface="+mn-cs"/>
              </a:defRPr>
            </a:lvl2pPr>
            <a:lvl3pPr marL="13716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800" kern="1200" baseline="0">
                <a:solidFill>
                  <a:schemeClr val="tx2"/>
                </a:solidFill>
                <a:latin typeface="+mn-lt"/>
                <a:ea typeface="+mn-ea"/>
                <a:cs typeface="+mn-cs"/>
              </a:defRPr>
            </a:lvl3pPr>
            <a:lvl4pPr marL="18288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800" i="1" kern="1200" baseline="0">
                <a:solidFill>
                  <a:schemeClr val="tx2"/>
                </a:solidFill>
                <a:latin typeface="+mn-lt"/>
                <a:ea typeface="+mn-ea"/>
                <a:cs typeface="+mn-cs"/>
              </a:defRPr>
            </a:lvl4pPr>
            <a:lvl5pPr marL="22860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600" kern="1200" baseline="0">
                <a:solidFill>
                  <a:schemeClr val="tx2"/>
                </a:solidFill>
                <a:latin typeface="+mn-lt"/>
                <a:ea typeface="+mn-ea"/>
                <a:cs typeface="+mn-cs"/>
              </a:defRPr>
            </a:lvl5pPr>
            <a:lvl6pPr marL="27432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600" i="1" kern="1200" baseline="0">
                <a:solidFill>
                  <a:schemeClr val="tx2"/>
                </a:solidFill>
                <a:latin typeface="+mn-lt"/>
                <a:ea typeface="+mn-ea"/>
                <a:cs typeface="+mn-cs"/>
              </a:defRPr>
            </a:lvl6pPr>
            <a:lvl7pPr marL="32004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400" kern="1200" baseline="0">
                <a:solidFill>
                  <a:schemeClr val="tx2"/>
                </a:solidFill>
                <a:latin typeface="+mn-lt"/>
                <a:ea typeface="+mn-ea"/>
                <a:cs typeface="+mn-cs"/>
              </a:defRPr>
            </a:lvl7pPr>
            <a:lvl8pPr marL="36576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400" i="1" kern="1200" baseline="0">
                <a:solidFill>
                  <a:schemeClr val="tx2"/>
                </a:solidFill>
                <a:latin typeface="+mn-lt"/>
                <a:ea typeface="+mn-ea"/>
                <a:cs typeface="+mn-cs"/>
              </a:defRPr>
            </a:lvl8pPr>
            <a:lvl9pPr marL="4114800" indent="-384048" algn="l" defTabSz="914400" rtl="0" eaLnBrk="1" latinLnBrk="0" hangingPunct="1">
              <a:lnSpc>
                <a:spcPct val="94000"/>
              </a:lnSpc>
              <a:spcBef>
                <a:spcPts val="500"/>
              </a:spcBef>
              <a:spcAft>
                <a:spcPts val="200"/>
              </a:spcAft>
              <a:buFont typeface="Franklin Gothic Book" panose="020B0503020102020204" pitchFamily="34" charset="0"/>
              <a:buChar char="■"/>
              <a:defRPr sz="1400" kern="1200" baseline="0">
                <a:solidFill>
                  <a:schemeClr val="tx2"/>
                </a:solidFill>
                <a:latin typeface="+mn-lt"/>
                <a:ea typeface="+mn-ea"/>
                <a:cs typeface="+mn-cs"/>
              </a:defRPr>
            </a:lvl9pPr>
          </a:lstStyle>
          <a:p>
            <a:pPr marL="285750" indent="-285750">
              <a:buFont typeface="Wingdings" panose="05000000000000000000" pitchFamily="2" charset="2"/>
              <a:buChar char="§"/>
            </a:pPr>
            <a:r>
              <a:rPr lang="vi-VN" sz="2400" dirty="0">
                <a:solidFill>
                  <a:schemeClr val="tx2"/>
                </a:solidFill>
                <a:latin typeface="Times New Roman" panose="02020603050405020304" pitchFamily="18" charset="0"/>
                <a:cs typeface="Times New Roman" panose="02020603050405020304" pitchFamily="18" charset="0"/>
              </a:rPr>
              <a:t>Đổi số nhị phân thành thập phân</a:t>
            </a:r>
          </a:p>
          <a:p>
            <a:pPr marL="530352" lvl="1" indent="0">
              <a:buNone/>
            </a:pPr>
            <a:r>
              <a:rPr lang="vi-VN" sz="2400" i="1" dirty="0">
                <a:solidFill>
                  <a:schemeClr val="tx1"/>
                </a:solidFill>
                <a:latin typeface="Times New Roman" panose="02020603050405020304" pitchFamily="18" charset="0"/>
                <a:cs typeface="Times New Roman" panose="02020603050405020304" pitchFamily="18" charset="0"/>
              </a:rPr>
              <a:t>101   = 4 x 1 + 2 x 0 + 1 x 1            = 5</a:t>
            </a:r>
          </a:p>
          <a:p>
            <a:pPr marL="530352" lvl="1" indent="0">
              <a:buNone/>
            </a:pPr>
            <a:r>
              <a:rPr lang="vi-VN" sz="2400" i="1" dirty="0">
                <a:solidFill>
                  <a:schemeClr val="tx1"/>
                </a:solidFill>
                <a:latin typeface="Times New Roman" panose="02020603050405020304" pitchFamily="18" charset="0"/>
                <a:cs typeface="Times New Roman" panose="02020603050405020304" pitchFamily="18" charset="0"/>
              </a:rPr>
              <a:t>1011 = 8 x 1 + 4 x 0 + 2 x 1 + 1 x 1 = 11</a:t>
            </a:r>
          </a:p>
        </p:txBody>
      </p:sp>
    </p:spTree>
    <p:extLst>
      <p:ext uri="{BB962C8B-B14F-4D97-AF65-F5344CB8AC3E}">
        <p14:creationId xmlns:p14="http://schemas.microsoft.com/office/powerpoint/2010/main" val="757294029"/>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 presetClass="entr" presetSubtype="4" fill="hold" grpId="0" nodeType="clickEffect">
                                  <p:stCondLst>
                                    <p:cond delay="0"/>
                                  </p:stCondLst>
                                  <p:childTnLst>
                                    <p:set>
                                      <p:cBhvr>
                                        <p:cTn id="11" dur="1" fill="hold">
                                          <p:stCondLst>
                                            <p:cond delay="0"/>
                                          </p:stCondLst>
                                        </p:cTn>
                                        <p:tgtEl>
                                          <p:spTgt spid="3">
                                            <p:bg/>
                                          </p:spTgt>
                                        </p:tgtEl>
                                        <p:attrNameLst>
                                          <p:attrName>style.visibility</p:attrName>
                                        </p:attrNameLst>
                                      </p:cBhvr>
                                      <p:to>
                                        <p:strVal val="visible"/>
                                      </p:to>
                                    </p:set>
                                    <p:anim calcmode="lin" valueType="num">
                                      <p:cBhvr additive="base">
                                        <p:cTn id="12" dur="500" fill="hold"/>
                                        <p:tgtEl>
                                          <p:spTgt spid="3">
                                            <p:bg/>
                                          </p:spTgt>
                                        </p:tgtEl>
                                        <p:attrNameLst>
                                          <p:attrName>ppt_x</p:attrName>
                                        </p:attrNameLst>
                                      </p:cBhvr>
                                      <p:tavLst>
                                        <p:tav tm="0">
                                          <p:val>
                                            <p:strVal val="#ppt_x"/>
                                          </p:val>
                                        </p:tav>
                                        <p:tav tm="100000">
                                          <p:val>
                                            <p:strVal val="#ppt_x"/>
                                          </p:val>
                                        </p:tav>
                                      </p:tavLst>
                                    </p:anim>
                                    <p:anim calcmode="lin" valueType="num">
                                      <p:cBhvr additive="base">
                                        <p:cTn id="13" dur="500" fill="hold"/>
                                        <p:tgtEl>
                                          <p:spTgt spid="3">
                                            <p:bg/>
                                          </p:spTgt>
                                        </p:tgtEl>
                                        <p:attrNameLst>
                                          <p:attrName>ppt_y</p:attrName>
                                        </p:attrNameLst>
                                      </p:cBhvr>
                                      <p:tavLst>
                                        <p:tav tm="0">
                                          <p:val>
                                            <p:strVal val="1+#ppt_h/2"/>
                                          </p:val>
                                        </p:tav>
                                        <p:tav tm="100000">
                                          <p:val>
                                            <p:strVal val="#ppt_y"/>
                                          </p:val>
                                        </p:tav>
                                      </p:tavLst>
                                    </p:anim>
                                  </p:childTnLst>
                                </p:cTn>
                              </p:par>
                            </p:childTnLst>
                          </p:cTn>
                        </p:par>
                      </p:childTnLst>
                    </p:cTn>
                  </p:par>
                  <p:par>
                    <p:cTn id="14" fill="hold">
                      <p:stCondLst>
                        <p:cond delay="indefinite"/>
                      </p:stCondLst>
                      <p:childTnLst>
                        <p:par>
                          <p:cTn id="15" fill="hold">
                            <p:stCondLst>
                              <p:cond delay="0"/>
                            </p:stCondLst>
                            <p:childTnLst>
                              <p:par>
                                <p:cTn id="16" presetID="2" presetClass="entr" presetSubtype="4" fill="hold" grpId="0" nodeType="clickEffect">
                                  <p:stCondLst>
                                    <p:cond delay="0"/>
                                  </p:stCondLst>
                                  <p:childTnLst>
                                    <p:set>
                                      <p:cBhvr>
                                        <p:cTn id="17" dur="1" fill="hold">
                                          <p:stCondLst>
                                            <p:cond delay="0"/>
                                          </p:stCondLst>
                                        </p:cTn>
                                        <p:tgtEl>
                                          <p:spTgt spid="3">
                                            <p:txEl>
                                              <p:pRg st="0" end="0"/>
                                            </p:txEl>
                                          </p:spTgt>
                                        </p:tgtEl>
                                        <p:attrNameLst>
                                          <p:attrName>style.visibility</p:attrName>
                                        </p:attrNameLst>
                                      </p:cBhvr>
                                      <p:to>
                                        <p:strVal val="visible"/>
                                      </p:to>
                                    </p:set>
                                    <p:anim calcmode="lin" valueType="num">
                                      <p:cBhvr additive="base">
                                        <p:cTn id="18" dur="500" fill="hold"/>
                                        <p:tgtEl>
                                          <p:spTgt spid="3">
                                            <p:txEl>
                                              <p:pRg st="0" end="0"/>
                                            </p:txEl>
                                          </p:spTgt>
                                        </p:tgtEl>
                                        <p:attrNameLst>
                                          <p:attrName>ppt_x</p:attrName>
                                        </p:attrNameLst>
                                      </p:cBhvr>
                                      <p:tavLst>
                                        <p:tav tm="0">
                                          <p:val>
                                            <p:strVal val="#ppt_x"/>
                                          </p:val>
                                        </p:tav>
                                        <p:tav tm="100000">
                                          <p:val>
                                            <p:strVal val="#ppt_x"/>
                                          </p:val>
                                        </p:tav>
                                      </p:tavLst>
                                    </p:anim>
                                    <p:anim calcmode="lin" valueType="num">
                                      <p:cBhvr additive="base">
                                        <p:cTn id="19" dur="500" fill="hold"/>
                                        <p:tgtEl>
                                          <p:spTgt spid="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0" fill="hold">
                      <p:stCondLst>
                        <p:cond delay="indefinite"/>
                      </p:stCondLst>
                      <p:childTnLst>
                        <p:par>
                          <p:cTn id="21" fill="hold">
                            <p:stCondLst>
                              <p:cond delay="0"/>
                            </p:stCondLst>
                            <p:childTnLst>
                              <p:par>
                                <p:cTn id="22" presetID="2" presetClass="entr" presetSubtype="4" fill="hold" grpId="0" nodeType="clickEffect">
                                  <p:stCondLst>
                                    <p:cond delay="0"/>
                                  </p:stCondLst>
                                  <p:childTnLst>
                                    <p:set>
                                      <p:cBhvr>
                                        <p:cTn id="23" dur="1" fill="hold">
                                          <p:stCondLst>
                                            <p:cond delay="0"/>
                                          </p:stCondLst>
                                        </p:cTn>
                                        <p:tgtEl>
                                          <p:spTgt spid="3">
                                            <p:txEl>
                                              <p:pRg st="1" end="1"/>
                                            </p:txEl>
                                          </p:spTgt>
                                        </p:tgtEl>
                                        <p:attrNameLst>
                                          <p:attrName>style.visibility</p:attrName>
                                        </p:attrNameLst>
                                      </p:cBhvr>
                                      <p:to>
                                        <p:strVal val="visible"/>
                                      </p:to>
                                    </p:set>
                                    <p:anim calcmode="lin" valueType="num">
                                      <p:cBhvr additive="base">
                                        <p:cTn id="24" dur="500" fill="hold"/>
                                        <p:tgtEl>
                                          <p:spTgt spid="3">
                                            <p:txEl>
                                              <p:pRg st="1" end="1"/>
                                            </p:txEl>
                                          </p:spTgt>
                                        </p:tgtEl>
                                        <p:attrNameLst>
                                          <p:attrName>ppt_x</p:attrName>
                                        </p:attrNameLst>
                                      </p:cBhvr>
                                      <p:tavLst>
                                        <p:tav tm="0">
                                          <p:val>
                                            <p:strVal val="#ppt_x"/>
                                          </p:val>
                                        </p:tav>
                                        <p:tav tm="100000">
                                          <p:val>
                                            <p:strVal val="#ppt_x"/>
                                          </p:val>
                                        </p:tav>
                                      </p:tavLst>
                                    </p:anim>
                                    <p:anim calcmode="lin" valueType="num">
                                      <p:cBhvr additive="base">
                                        <p:cTn id="25" dur="500" fill="hold"/>
                                        <p:tgtEl>
                                          <p:spTgt spid="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26" fill="hold">
                      <p:stCondLst>
                        <p:cond delay="indefinite"/>
                      </p:stCondLst>
                      <p:childTnLst>
                        <p:par>
                          <p:cTn id="27" fill="hold">
                            <p:stCondLst>
                              <p:cond delay="0"/>
                            </p:stCondLst>
                            <p:childTnLst>
                              <p:par>
                                <p:cTn id="28" presetID="2" presetClass="entr" presetSubtype="4" fill="hold" grpId="0" nodeType="clickEffect">
                                  <p:stCondLst>
                                    <p:cond delay="0"/>
                                  </p:stCondLst>
                                  <p:childTnLst>
                                    <p:set>
                                      <p:cBhvr>
                                        <p:cTn id="29" dur="1" fill="hold">
                                          <p:stCondLst>
                                            <p:cond delay="0"/>
                                          </p:stCondLst>
                                        </p:cTn>
                                        <p:tgtEl>
                                          <p:spTgt spid="3">
                                            <p:txEl>
                                              <p:pRg st="2" end="2"/>
                                            </p:txEl>
                                          </p:spTgt>
                                        </p:tgtEl>
                                        <p:attrNameLst>
                                          <p:attrName>style.visibility</p:attrName>
                                        </p:attrNameLst>
                                      </p:cBhvr>
                                      <p:to>
                                        <p:strVal val="visible"/>
                                      </p:to>
                                    </p:set>
                                    <p:anim calcmode="lin" valueType="num">
                                      <p:cBhvr additive="base">
                                        <p:cTn id="30" dur="500" fill="hold"/>
                                        <p:tgtEl>
                                          <p:spTgt spid="3">
                                            <p:txEl>
                                              <p:pRg st="2" end="2"/>
                                            </p:txEl>
                                          </p:spTgt>
                                        </p:tgtEl>
                                        <p:attrNameLst>
                                          <p:attrName>ppt_x</p:attrName>
                                        </p:attrNameLst>
                                      </p:cBhvr>
                                      <p:tavLst>
                                        <p:tav tm="0">
                                          <p:val>
                                            <p:strVal val="#ppt_x"/>
                                          </p:val>
                                        </p:tav>
                                        <p:tav tm="100000">
                                          <p:val>
                                            <p:strVal val="#ppt_x"/>
                                          </p:val>
                                        </p:tav>
                                      </p:tavLst>
                                    </p:anim>
                                    <p:anim calcmode="lin" valueType="num">
                                      <p:cBhvr additive="base">
                                        <p:cTn id="31" dur="500" fill="hold"/>
                                        <p:tgtEl>
                                          <p:spTgt spid="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32" fill="hold">
                      <p:stCondLst>
                        <p:cond delay="indefinite"/>
                      </p:stCondLst>
                      <p:childTnLst>
                        <p:par>
                          <p:cTn id="33" fill="hold">
                            <p:stCondLst>
                              <p:cond delay="0"/>
                            </p:stCondLst>
                            <p:childTnLst>
                              <p:par>
                                <p:cTn id="34" presetID="2" presetClass="entr" presetSubtype="4" fill="hold" grpId="0" nodeType="clickEffect">
                                  <p:stCondLst>
                                    <p:cond delay="0"/>
                                  </p:stCondLst>
                                  <p:childTnLst>
                                    <p:set>
                                      <p:cBhvr>
                                        <p:cTn id="35" dur="1" fill="hold">
                                          <p:stCondLst>
                                            <p:cond delay="0"/>
                                          </p:stCondLst>
                                        </p:cTn>
                                        <p:tgtEl>
                                          <p:spTgt spid="3">
                                            <p:txEl>
                                              <p:pRg st="3" end="3"/>
                                            </p:txEl>
                                          </p:spTgt>
                                        </p:tgtEl>
                                        <p:attrNameLst>
                                          <p:attrName>style.visibility</p:attrName>
                                        </p:attrNameLst>
                                      </p:cBhvr>
                                      <p:to>
                                        <p:strVal val="visible"/>
                                      </p:to>
                                    </p:set>
                                    <p:anim calcmode="lin" valueType="num">
                                      <p:cBhvr additive="base">
                                        <p:cTn id="36" dur="500" fill="hold"/>
                                        <p:tgtEl>
                                          <p:spTgt spid="3">
                                            <p:txEl>
                                              <p:pRg st="3" end="3"/>
                                            </p:txEl>
                                          </p:spTgt>
                                        </p:tgtEl>
                                        <p:attrNameLst>
                                          <p:attrName>ppt_x</p:attrName>
                                        </p:attrNameLst>
                                      </p:cBhvr>
                                      <p:tavLst>
                                        <p:tav tm="0">
                                          <p:val>
                                            <p:strVal val="#ppt_x"/>
                                          </p:val>
                                        </p:tav>
                                        <p:tav tm="100000">
                                          <p:val>
                                            <p:strVal val="#ppt_x"/>
                                          </p:val>
                                        </p:tav>
                                      </p:tavLst>
                                    </p:anim>
                                    <p:anim calcmode="lin" valueType="num">
                                      <p:cBhvr additive="base">
                                        <p:cTn id="37" dur="500" fill="hold"/>
                                        <p:tgtEl>
                                          <p:spTgt spid="3">
                                            <p:txEl>
                                              <p:pRg st="3" end="3"/>
                                            </p:txEl>
                                          </p:spTgt>
                                        </p:tgtEl>
                                        <p:attrNameLst>
                                          <p:attrName>ppt_y</p:attrName>
                                        </p:attrNameLst>
                                      </p:cBhvr>
                                      <p:tavLst>
                                        <p:tav tm="0">
                                          <p:val>
                                            <p:strVal val="1+#ppt_h/2"/>
                                          </p:val>
                                        </p:tav>
                                        <p:tav tm="100000">
                                          <p:val>
                                            <p:strVal val="#ppt_y"/>
                                          </p:val>
                                        </p:tav>
                                      </p:tavLst>
                                    </p:anim>
                                  </p:childTnLst>
                                </p:cTn>
                              </p:par>
                            </p:childTnLst>
                          </p:cTn>
                        </p:par>
                      </p:childTnLst>
                    </p:cTn>
                  </p:par>
                  <p:par>
                    <p:cTn id="38" fill="hold">
                      <p:stCondLst>
                        <p:cond delay="indefinite"/>
                      </p:stCondLst>
                      <p:childTnLst>
                        <p:par>
                          <p:cTn id="39" fill="hold">
                            <p:stCondLst>
                              <p:cond delay="0"/>
                            </p:stCondLst>
                            <p:childTnLst>
                              <p:par>
                                <p:cTn id="40" presetID="2" presetClass="entr" presetSubtype="4" fill="hold" grpId="0" nodeType="clickEffect">
                                  <p:stCondLst>
                                    <p:cond delay="0"/>
                                  </p:stCondLst>
                                  <p:childTnLst>
                                    <p:set>
                                      <p:cBhvr>
                                        <p:cTn id="41" dur="1" fill="hold">
                                          <p:stCondLst>
                                            <p:cond delay="0"/>
                                          </p:stCondLst>
                                        </p:cTn>
                                        <p:tgtEl>
                                          <p:spTgt spid="3">
                                            <p:txEl>
                                              <p:pRg st="4" end="4"/>
                                            </p:txEl>
                                          </p:spTgt>
                                        </p:tgtEl>
                                        <p:attrNameLst>
                                          <p:attrName>style.visibility</p:attrName>
                                        </p:attrNameLst>
                                      </p:cBhvr>
                                      <p:to>
                                        <p:strVal val="visible"/>
                                      </p:to>
                                    </p:set>
                                    <p:anim calcmode="lin" valueType="num">
                                      <p:cBhvr additive="base">
                                        <p:cTn id="42" dur="500" fill="hold"/>
                                        <p:tgtEl>
                                          <p:spTgt spid="3">
                                            <p:txEl>
                                              <p:pRg st="4" end="4"/>
                                            </p:txEl>
                                          </p:spTgt>
                                        </p:tgtEl>
                                        <p:attrNameLst>
                                          <p:attrName>ppt_x</p:attrName>
                                        </p:attrNameLst>
                                      </p:cBhvr>
                                      <p:tavLst>
                                        <p:tav tm="0">
                                          <p:val>
                                            <p:strVal val="#ppt_x"/>
                                          </p:val>
                                        </p:tav>
                                        <p:tav tm="100000">
                                          <p:val>
                                            <p:strVal val="#ppt_x"/>
                                          </p:val>
                                        </p:tav>
                                      </p:tavLst>
                                    </p:anim>
                                    <p:anim calcmode="lin" valueType="num">
                                      <p:cBhvr additive="base">
                                        <p:cTn id="43" dur="500" fill="hold"/>
                                        <p:tgtEl>
                                          <p:spTgt spid="3">
                                            <p:txEl>
                                              <p:pRg st="4" end="4"/>
                                            </p:txEl>
                                          </p:spTgt>
                                        </p:tgtEl>
                                        <p:attrNameLst>
                                          <p:attrName>ppt_y</p:attrName>
                                        </p:attrNameLst>
                                      </p:cBhvr>
                                      <p:tavLst>
                                        <p:tav tm="0">
                                          <p:val>
                                            <p:strVal val="1+#ppt_h/2"/>
                                          </p:val>
                                        </p:tav>
                                        <p:tav tm="100000">
                                          <p:val>
                                            <p:strVal val="#ppt_y"/>
                                          </p:val>
                                        </p:tav>
                                      </p:tavLst>
                                    </p:anim>
                                  </p:childTnLst>
                                </p:cTn>
                              </p:par>
                            </p:childTnLst>
                          </p:cTn>
                        </p:par>
                      </p:childTnLst>
                    </p:cTn>
                  </p:par>
                  <p:par>
                    <p:cTn id="44" fill="hold">
                      <p:stCondLst>
                        <p:cond delay="indefinite"/>
                      </p:stCondLst>
                      <p:childTnLst>
                        <p:par>
                          <p:cTn id="45" fill="hold">
                            <p:stCondLst>
                              <p:cond delay="0"/>
                            </p:stCondLst>
                            <p:childTnLst>
                              <p:par>
                                <p:cTn id="46" presetID="2" presetClass="entr" presetSubtype="4" fill="hold" grpId="0" nodeType="clickEffect">
                                  <p:stCondLst>
                                    <p:cond delay="0"/>
                                  </p:stCondLst>
                                  <p:childTnLst>
                                    <p:set>
                                      <p:cBhvr>
                                        <p:cTn id="47" dur="1" fill="hold">
                                          <p:stCondLst>
                                            <p:cond delay="0"/>
                                          </p:stCondLst>
                                        </p:cTn>
                                        <p:tgtEl>
                                          <p:spTgt spid="3">
                                            <p:txEl>
                                              <p:pRg st="5" end="5"/>
                                            </p:txEl>
                                          </p:spTgt>
                                        </p:tgtEl>
                                        <p:attrNameLst>
                                          <p:attrName>style.visibility</p:attrName>
                                        </p:attrNameLst>
                                      </p:cBhvr>
                                      <p:to>
                                        <p:strVal val="visible"/>
                                      </p:to>
                                    </p:set>
                                    <p:anim calcmode="lin" valueType="num">
                                      <p:cBhvr additive="base">
                                        <p:cTn id="48" dur="500" fill="hold"/>
                                        <p:tgtEl>
                                          <p:spTgt spid="3">
                                            <p:txEl>
                                              <p:pRg st="5" end="5"/>
                                            </p:txEl>
                                          </p:spTgt>
                                        </p:tgtEl>
                                        <p:attrNameLst>
                                          <p:attrName>ppt_x</p:attrName>
                                        </p:attrNameLst>
                                      </p:cBhvr>
                                      <p:tavLst>
                                        <p:tav tm="0">
                                          <p:val>
                                            <p:strVal val="#ppt_x"/>
                                          </p:val>
                                        </p:tav>
                                        <p:tav tm="100000">
                                          <p:val>
                                            <p:strVal val="#ppt_x"/>
                                          </p:val>
                                        </p:tav>
                                      </p:tavLst>
                                    </p:anim>
                                    <p:anim calcmode="lin" valueType="num">
                                      <p:cBhvr additive="base">
                                        <p:cTn id="49" dur="500" fill="hold"/>
                                        <p:tgtEl>
                                          <p:spTgt spid="3">
                                            <p:txEl>
                                              <p:pRg st="5" end="5"/>
                                            </p:txEl>
                                          </p:spTgt>
                                        </p:tgtEl>
                                        <p:attrNameLst>
                                          <p:attrName>ppt_y</p:attrName>
                                        </p:attrNameLst>
                                      </p:cBhvr>
                                      <p:tavLst>
                                        <p:tav tm="0">
                                          <p:val>
                                            <p:strVal val="1+#ppt_h/2"/>
                                          </p:val>
                                        </p:tav>
                                        <p:tav tm="100000">
                                          <p:val>
                                            <p:strVal val="#ppt_y"/>
                                          </p:val>
                                        </p:tav>
                                      </p:tavLst>
                                    </p:anim>
                                  </p:childTnLst>
                                </p:cTn>
                              </p:par>
                            </p:childTnLst>
                          </p:cTn>
                        </p:par>
                      </p:childTnLst>
                    </p:cTn>
                  </p:par>
                  <p:par>
                    <p:cTn id="50" fill="hold">
                      <p:stCondLst>
                        <p:cond delay="indefinite"/>
                      </p:stCondLst>
                      <p:childTnLst>
                        <p:par>
                          <p:cTn id="51" fill="hold">
                            <p:stCondLst>
                              <p:cond delay="0"/>
                            </p:stCondLst>
                            <p:childTnLst>
                              <p:par>
                                <p:cTn id="52" presetID="2" presetClass="entr" presetSubtype="4" fill="hold" grpId="0" nodeType="clickEffect">
                                  <p:stCondLst>
                                    <p:cond delay="0"/>
                                  </p:stCondLst>
                                  <p:childTnLst>
                                    <p:set>
                                      <p:cBhvr>
                                        <p:cTn id="53" dur="1" fill="hold">
                                          <p:stCondLst>
                                            <p:cond delay="0"/>
                                          </p:stCondLst>
                                        </p:cTn>
                                        <p:tgtEl>
                                          <p:spTgt spid="3">
                                            <p:txEl>
                                              <p:pRg st="6" end="6"/>
                                            </p:txEl>
                                          </p:spTgt>
                                        </p:tgtEl>
                                        <p:attrNameLst>
                                          <p:attrName>style.visibility</p:attrName>
                                        </p:attrNameLst>
                                      </p:cBhvr>
                                      <p:to>
                                        <p:strVal val="visible"/>
                                      </p:to>
                                    </p:set>
                                    <p:anim calcmode="lin" valueType="num">
                                      <p:cBhvr additive="base">
                                        <p:cTn id="54" dur="500" fill="hold"/>
                                        <p:tgtEl>
                                          <p:spTgt spid="3">
                                            <p:txEl>
                                              <p:pRg st="6" end="6"/>
                                            </p:txEl>
                                          </p:spTgt>
                                        </p:tgtEl>
                                        <p:attrNameLst>
                                          <p:attrName>ppt_x</p:attrName>
                                        </p:attrNameLst>
                                      </p:cBhvr>
                                      <p:tavLst>
                                        <p:tav tm="0">
                                          <p:val>
                                            <p:strVal val="#ppt_x"/>
                                          </p:val>
                                        </p:tav>
                                        <p:tav tm="100000">
                                          <p:val>
                                            <p:strVal val="#ppt_x"/>
                                          </p:val>
                                        </p:tav>
                                      </p:tavLst>
                                    </p:anim>
                                    <p:anim calcmode="lin" valueType="num">
                                      <p:cBhvr additive="base">
                                        <p:cTn id="55" dur="500" fill="hold"/>
                                        <p:tgtEl>
                                          <p:spTgt spid="3">
                                            <p:txEl>
                                              <p:pRg st="6" end="6"/>
                                            </p:txEl>
                                          </p:spTgt>
                                        </p:tgtEl>
                                        <p:attrNameLst>
                                          <p:attrName>ppt_y</p:attrName>
                                        </p:attrNameLst>
                                      </p:cBhvr>
                                      <p:tavLst>
                                        <p:tav tm="0">
                                          <p:val>
                                            <p:strVal val="1+#ppt_h/2"/>
                                          </p:val>
                                        </p:tav>
                                        <p:tav tm="100000">
                                          <p:val>
                                            <p:strVal val="#ppt_y"/>
                                          </p:val>
                                        </p:tav>
                                      </p:tavLst>
                                    </p:anim>
                                  </p:childTnLst>
                                </p:cTn>
                              </p:par>
                            </p:childTnLst>
                          </p:cTn>
                        </p:par>
                      </p:childTnLst>
                    </p:cTn>
                  </p:par>
                  <p:par>
                    <p:cTn id="56" fill="hold">
                      <p:stCondLst>
                        <p:cond delay="indefinite"/>
                      </p:stCondLst>
                      <p:childTnLst>
                        <p:par>
                          <p:cTn id="57" fill="hold">
                            <p:stCondLst>
                              <p:cond delay="0"/>
                            </p:stCondLst>
                            <p:childTnLst>
                              <p:par>
                                <p:cTn id="58" presetID="2" presetClass="entr" presetSubtype="4" fill="hold" grpId="0" nodeType="clickEffect">
                                  <p:stCondLst>
                                    <p:cond delay="0"/>
                                  </p:stCondLst>
                                  <p:childTnLst>
                                    <p:set>
                                      <p:cBhvr>
                                        <p:cTn id="59" dur="1" fill="hold">
                                          <p:stCondLst>
                                            <p:cond delay="0"/>
                                          </p:stCondLst>
                                        </p:cTn>
                                        <p:tgtEl>
                                          <p:spTgt spid="3">
                                            <p:txEl>
                                              <p:pRg st="7" end="7"/>
                                            </p:txEl>
                                          </p:spTgt>
                                        </p:tgtEl>
                                        <p:attrNameLst>
                                          <p:attrName>style.visibility</p:attrName>
                                        </p:attrNameLst>
                                      </p:cBhvr>
                                      <p:to>
                                        <p:strVal val="visible"/>
                                      </p:to>
                                    </p:set>
                                    <p:anim calcmode="lin" valueType="num">
                                      <p:cBhvr additive="base">
                                        <p:cTn id="60" dur="500" fill="hold"/>
                                        <p:tgtEl>
                                          <p:spTgt spid="3">
                                            <p:txEl>
                                              <p:pRg st="7" end="7"/>
                                            </p:txEl>
                                          </p:spTgt>
                                        </p:tgtEl>
                                        <p:attrNameLst>
                                          <p:attrName>ppt_x</p:attrName>
                                        </p:attrNameLst>
                                      </p:cBhvr>
                                      <p:tavLst>
                                        <p:tav tm="0">
                                          <p:val>
                                            <p:strVal val="#ppt_x"/>
                                          </p:val>
                                        </p:tav>
                                        <p:tav tm="100000">
                                          <p:val>
                                            <p:strVal val="#ppt_x"/>
                                          </p:val>
                                        </p:tav>
                                      </p:tavLst>
                                    </p:anim>
                                    <p:anim calcmode="lin" valueType="num">
                                      <p:cBhvr additive="base">
                                        <p:cTn id="61" dur="500" fill="hold"/>
                                        <p:tgtEl>
                                          <p:spTgt spid="3">
                                            <p:txEl>
                                              <p:pRg st="7" end="7"/>
                                            </p:txEl>
                                          </p:spTgt>
                                        </p:tgtEl>
                                        <p:attrNameLst>
                                          <p:attrName>ppt_y</p:attrName>
                                        </p:attrNameLst>
                                      </p:cBhvr>
                                      <p:tavLst>
                                        <p:tav tm="0">
                                          <p:val>
                                            <p:strVal val="1+#ppt_h/2"/>
                                          </p:val>
                                        </p:tav>
                                        <p:tav tm="100000">
                                          <p:val>
                                            <p:strVal val="#ppt_y"/>
                                          </p:val>
                                        </p:tav>
                                      </p:tavLst>
                                    </p:anim>
                                  </p:childTnLst>
                                </p:cTn>
                              </p:par>
                            </p:childTnLst>
                          </p:cTn>
                        </p:par>
                      </p:childTnLst>
                    </p:cTn>
                  </p:par>
                  <p:par>
                    <p:cTn id="62" fill="hold">
                      <p:stCondLst>
                        <p:cond delay="indefinite"/>
                      </p:stCondLst>
                      <p:childTnLst>
                        <p:par>
                          <p:cTn id="63" fill="hold">
                            <p:stCondLst>
                              <p:cond delay="0"/>
                            </p:stCondLst>
                            <p:childTnLst>
                              <p:par>
                                <p:cTn id="64" presetID="2" presetClass="entr" presetSubtype="4" fill="hold" grpId="0" nodeType="clickEffect">
                                  <p:stCondLst>
                                    <p:cond delay="0"/>
                                  </p:stCondLst>
                                  <p:childTnLst>
                                    <p:set>
                                      <p:cBhvr>
                                        <p:cTn id="65" dur="1" fill="hold">
                                          <p:stCondLst>
                                            <p:cond delay="0"/>
                                          </p:stCondLst>
                                        </p:cTn>
                                        <p:tgtEl>
                                          <p:spTgt spid="3">
                                            <p:txEl>
                                              <p:pRg st="8" end="8"/>
                                            </p:txEl>
                                          </p:spTgt>
                                        </p:tgtEl>
                                        <p:attrNameLst>
                                          <p:attrName>style.visibility</p:attrName>
                                        </p:attrNameLst>
                                      </p:cBhvr>
                                      <p:to>
                                        <p:strVal val="visible"/>
                                      </p:to>
                                    </p:set>
                                    <p:anim calcmode="lin" valueType="num">
                                      <p:cBhvr additive="base">
                                        <p:cTn id="66" dur="500" fill="hold"/>
                                        <p:tgtEl>
                                          <p:spTgt spid="3">
                                            <p:txEl>
                                              <p:pRg st="8" end="8"/>
                                            </p:txEl>
                                          </p:spTgt>
                                        </p:tgtEl>
                                        <p:attrNameLst>
                                          <p:attrName>ppt_x</p:attrName>
                                        </p:attrNameLst>
                                      </p:cBhvr>
                                      <p:tavLst>
                                        <p:tav tm="0">
                                          <p:val>
                                            <p:strVal val="#ppt_x"/>
                                          </p:val>
                                        </p:tav>
                                        <p:tav tm="100000">
                                          <p:val>
                                            <p:strVal val="#ppt_x"/>
                                          </p:val>
                                        </p:tav>
                                      </p:tavLst>
                                    </p:anim>
                                    <p:anim calcmode="lin" valueType="num">
                                      <p:cBhvr additive="base">
                                        <p:cTn id="67" dur="500" fill="hold"/>
                                        <p:tgtEl>
                                          <p:spTgt spid="3">
                                            <p:txEl>
                                              <p:pRg st="8" end="8"/>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animBg="1"/>
      <p:bldP spid="4"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A2C22E12-D7F8-D932-AF08-95B2A47CAE71}"/>
              </a:ext>
            </a:extLst>
          </p:cNvPr>
          <p:cNvSpPr txBox="1">
            <a:spLocks noChangeArrowheads="1"/>
          </p:cNvSpPr>
          <p:nvPr/>
        </p:nvSpPr>
        <p:spPr>
          <a:xfrm>
            <a:off x="1248356" y="423038"/>
            <a:ext cx="9639300" cy="770553"/>
          </a:xfrm>
          <a:prstGeom prst="rect">
            <a:avLst/>
          </a:prstGeom>
        </p:spPr>
        <p:txBody>
          <a:bodyPr vert="horz" lIns="91440" tIns="45720" rIns="91440" bIns="45720" rtlCol="0" anchor="t">
            <a:noAutofit/>
          </a:bodyPr>
          <a:lstStyle>
            <a:lvl1pPr algn="l" defTabSz="914400" rtl="0" eaLnBrk="1" latinLnBrk="0" hangingPunct="1">
              <a:lnSpc>
                <a:spcPct val="89000"/>
              </a:lnSpc>
              <a:spcBef>
                <a:spcPct val="0"/>
              </a:spcBef>
              <a:buNone/>
              <a:defRPr sz="4400" kern="1200" baseline="0">
                <a:solidFill>
                  <a:schemeClr val="tx2"/>
                </a:solidFill>
                <a:latin typeface="+mj-lt"/>
                <a:ea typeface="+mj-ea"/>
                <a:cs typeface="+mj-cs"/>
              </a:defRPr>
            </a:lvl1pPr>
          </a:lstStyle>
          <a:p>
            <a:r>
              <a:rPr lang="vi-VN" altLang="en-US" b="1" dirty="0">
                <a:latin typeface="Times New Roman" panose="02020603050405020304" pitchFamily="18" charset="0"/>
                <a:cs typeface="Times New Roman" panose="02020603050405020304" pitchFamily="18" charset="0"/>
              </a:rPr>
              <a:t>I. BIỄU DIỄN SỐ ĐỂ TÍNH TOÁN TRONG MÁY TÍNH</a:t>
            </a:r>
            <a:endParaRPr lang="en-US" altLang="en-US" dirty="0">
              <a:latin typeface="Times New Roman" panose="02020603050405020304" pitchFamily="18" charset="0"/>
              <a:cs typeface="Times New Roman" panose="02020603050405020304" pitchFamily="18" charset="0"/>
            </a:endParaRPr>
          </a:p>
        </p:txBody>
      </p:sp>
      <p:sp>
        <p:nvSpPr>
          <p:cNvPr id="3" name="Chỗ dành sẵn cho Nội dung 2">
            <a:extLst>
              <a:ext uri="{FF2B5EF4-FFF2-40B4-BE49-F238E27FC236}">
                <a16:creationId xmlns:a16="http://schemas.microsoft.com/office/drawing/2014/main" id="{F050191A-68D5-4AF5-5C05-604C03191244}"/>
              </a:ext>
            </a:extLst>
          </p:cNvPr>
          <p:cNvSpPr>
            <a:spLocks noGrp="1"/>
          </p:cNvSpPr>
          <p:nvPr>
            <p:ph idx="1"/>
          </p:nvPr>
        </p:nvSpPr>
        <p:spPr/>
        <p:txBody>
          <a:bodyPr/>
          <a:lstStyle/>
          <a:p>
            <a:r>
              <a:rPr lang="vi-VN" dirty="0">
                <a:latin typeface="Times New Roman" panose="02020603050405020304" pitchFamily="18" charset="0"/>
                <a:cs typeface="Times New Roman" panose="02020603050405020304" pitchFamily="18" charset="0"/>
              </a:rPr>
              <a:t>Số nhị phân là số tạo thành từ cách biểu diễn chỉ dùng hai kí hiệu “0” và “1”</a:t>
            </a:r>
          </a:p>
          <a:p>
            <a:r>
              <a:rPr lang="vi-VN" dirty="0">
                <a:latin typeface="Times New Roman" panose="02020603050405020304" pitchFamily="18" charset="0"/>
                <a:cs typeface="Times New Roman" panose="02020603050405020304" pitchFamily="18" charset="0"/>
              </a:rPr>
              <a:t>Máy tính dùng dãy </a:t>
            </a:r>
            <a:r>
              <a:rPr lang="vi-VN" dirty="0" err="1">
                <a:latin typeface="Times New Roman" panose="02020603050405020304" pitchFamily="18" charset="0"/>
                <a:cs typeface="Times New Roman" panose="02020603050405020304" pitchFamily="18" charset="0"/>
              </a:rPr>
              <a:t>Bit</a:t>
            </a:r>
            <a:r>
              <a:rPr lang="vi-VN" dirty="0">
                <a:latin typeface="Times New Roman" panose="02020603050405020304" pitchFamily="18" charset="0"/>
                <a:cs typeface="Times New Roman" panose="02020603050405020304" pitchFamily="18" charset="0"/>
              </a:rPr>
              <a:t> để biểu diễn các số trong tính toán</a:t>
            </a:r>
          </a:p>
        </p:txBody>
      </p:sp>
      <p:pic>
        <p:nvPicPr>
          <p:cNvPr id="26626" name="Picture 2" descr="Dokumen File Halaman Pena Melanjutkan Vektor Ikon Warna Datar, Ikon Warna,  Hitam, Kosong PNG dan Vektor dengan Background Transparan untuk Unduh Gratis">
            <a:extLst>
              <a:ext uri="{FF2B5EF4-FFF2-40B4-BE49-F238E27FC236}">
                <a16:creationId xmlns:a16="http://schemas.microsoft.com/office/drawing/2014/main" id="{1A6C8E13-9406-89FD-3D01-EF2C4C516A5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772400" y="3124200"/>
            <a:ext cx="3429000" cy="3429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53404022"/>
      </p:ext>
    </p:extLst>
  </p:cSld>
  <p:clrMapOvr>
    <a:masterClrMapping/>
  </p:clrMapOvr>
  <mc:AlternateContent xmlns:mc="http://schemas.openxmlformats.org/markup-compatibility/2006">
    <mc:Choice xmlns:p159="http://schemas.microsoft.com/office/powerpoint/2015/09/main" xmlns=""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3">
                                            <p:txEl>
                                              <p:pRg st="0" end="0"/>
                                            </p:txEl>
                                          </p:spTgt>
                                        </p:tgtEl>
                                        <p:attrNameLst>
                                          <p:attrName>style.visibility</p:attrName>
                                        </p:attrNameLst>
                                      </p:cBhvr>
                                      <p:to>
                                        <p:strVal val="visible"/>
                                      </p:to>
                                    </p:set>
                                    <p:animEffect transition="in" filter="fade">
                                      <p:cBhvr>
                                        <p:cTn id="10" dur="500"/>
                                        <p:tgtEl>
                                          <p:spTgt spid="3">
                                            <p:txEl>
                                              <p:pRg st="0" end="0"/>
                                            </p:txEl>
                                          </p:spTgt>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3">
                                            <p:txEl>
                                              <p:pRg st="1" end="1"/>
                                            </p:txEl>
                                          </p:spTgt>
                                        </p:tgtEl>
                                        <p:attrNameLst>
                                          <p:attrName>style.visibility</p:attrName>
                                        </p:attrNameLst>
                                      </p:cBhvr>
                                      <p:to>
                                        <p:strVal val="visible"/>
                                      </p:to>
                                    </p:set>
                                    <p:animEffect transition="in" filter="fade">
                                      <p:cBhvr>
                                        <p:cTn id="13" dur="500"/>
                                        <p:tgtEl>
                                          <p:spTgt spid="3">
                                            <p:txEl>
                                              <p:pRg st="1" end="1"/>
                                            </p:txEl>
                                          </p:spTgt>
                                        </p:tgtEl>
                                      </p:cBhvr>
                                    </p:animEffect>
                                  </p:childTnLst>
                                </p:cTn>
                              </p:par>
                              <p:par>
                                <p:cTn id="14" presetID="10" presetClass="entr" presetSubtype="0" fill="hold" nodeType="withEffect">
                                  <p:stCondLst>
                                    <p:cond delay="0"/>
                                  </p:stCondLst>
                                  <p:childTnLst>
                                    <p:set>
                                      <p:cBhvr>
                                        <p:cTn id="15" dur="1" fill="hold">
                                          <p:stCondLst>
                                            <p:cond delay="0"/>
                                          </p:stCondLst>
                                        </p:cTn>
                                        <p:tgtEl>
                                          <p:spTgt spid="26626"/>
                                        </p:tgtEl>
                                        <p:attrNameLst>
                                          <p:attrName>style.visibility</p:attrName>
                                        </p:attrNameLst>
                                      </p:cBhvr>
                                      <p:to>
                                        <p:strVal val="visible"/>
                                      </p:to>
                                    </p:set>
                                    <p:animEffect transition="in" filter="fade">
                                      <p:cBhvr>
                                        <p:cTn id="16" dur="500"/>
                                        <p:tgtEl>
                                          <p:spTgt spid="266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3" grpId="0" build="p"/>
    </p:bldLst>
  </p:timing>
</p:sld>
</file>

<file path=ppt/theme/theme1.xml><?xml version="1.0" encoding="utf-8"?>
<a:theme xmlns:a="http://schemas.openxmlformats.org/drawingml/2006/main" name="Hình cắt">
  <a:themeElements>
    <a:clrScheme name="Lam II">
      <a:dk1>
        <a:sysClr val="windowText" lastClr="000000"/>
      </a:dk1>
      <a:lt1>
        <a:sysClr val="window" lastClr="FFFFFF"/>
      </a:lt1>
      <a:dk2>
        <a:srgbClr val="335B74"/>
      </a:dk2>
      <a:lt2>
        <a:srgbClr val="DFE3E5"/>
      </a:lt2>
      <a:accent1>
        <a:srgbClr val="1CADE4"/>
      </a:accent1>
      <a:accent2>
        <a:srgbClr val="2683C6"/>
      </a:accent2>
      <a:accent3>
        <a:srgbClr val="27CED7"/>
      </a:accent3>
      <a:accent4>
        <a:srgbClr val="42BA97"/>
      </a:accent4>
      <a:accent5>
        <a:srgbClr val="3E8853"/>
      </a:accent5>
      <a:accent6>
        <a:srgbClr val="62A39F"/>
      </a:accent6>
      <a:hlink>
        <a:srgbClr val="6EAC1C"/>
      </a:hlink>
      <a:folHlink>
        <a:srgbClr val="B26B02"/>
      </a:folHlink>
    </a:clrScheme>
    <a:fontScheme name="Hình cắt">
      <a:majorFont>
        <a:latin typeface="Franklin Gothic Book" panose="020B0503020102020204"/>
        <a:ea typeface=""/>
        <a:cs typeface=""/>
        <a:font script="Jpan" typeface="メイリオ"/>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Franklin Gothic Book" panose="020B0503020102020204"/>
        <a:ea typeface=""/>
        <a:cs typeface=""/>
        <a:font script="Jpan" typeface="メイリオ"/>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Hình cắt">
      <a:fillStyleLst>
        <a:solidFill>
          <a:schemeClr val="phClr"/>
        </a:solidFill>
        <a:gradFill rotWithShape="1">
          <a:gsLst>
            <a:gs pos="0">
              <a:schemeClr val="phClr">
                <a:tint val="67000"/>
                <a:satMod val="105000"/>
                <a:lumMod val="110000"/>
              </a:schemeClr>
            </a:gs>
            <a:gs pos="50000">
              <a:schemeClr val="phClr">
                <a:tint val="73000"/>
                <a:satMod val="103000"/>
                <a:lumMod val="105000"/>
              </a:schemeClr>
            </a:gs>
            <a:gs pos="100000">
              <a:schemeClr val="phClr">
                <a:tint val="81000"/>
                <a:satMod val="109000"/>
                <a:lumMod val="105000"/>
              </a:schemeClr>
            </a:gs>
          </a:gsLst>
          <a:lin ang="5400000" scaled="0"/>
        </a:gradFill>
        <a:gradFill rotWithShape="1">
          <a:gsLst>
            <a:gs pos="0">
              <a:schemeClr val="phClr">
                <a:tint val="94000"/>
                <a:satMod val="103000"/>
                <a:lumMod val="102000"/>
              </a:schemeClr>
            </a:gs>
            <a:gs pos="50000">
              <a:schemeClr val="phClr">
                <a:shade val="100000"/>
                <a:satMod val="110000"/>
                <a:lumMod val="100000"/>
              </a:schemeClr>
            </a:gs>
            <a:gs pos="100000">
              <a:schemeClr val="phClr">
                <a:shade val="78000"/>
                <a:satMod val="120000"/>
                <a:lumMod val="99000"/>
              </a:schemeClr>
            </a:gs>
          </a:gsLst>
          <a:lin ang="5400000" scaled="0"/>
        </a:gradFill>
      </a:fillStyleLst>
      <a:lnStyleLst>
        <a:ln w="6350" cap="flat" cmpd="sng" algn="in">
          <a:solidFill>
            <a:schemeClr val="phClr"/>
          </a:solidFill>
          <a:prstDash val="solid"/>
        </a:ln>
        <a:ln w="34925" cap="flat" cmpd="sng" algn="in">
          <a:solidFill>
            <a:schemeClr val="phClr"/>
          </a:solidFill>
          <a:prstDash val="solid"/>
        </a:ln>
        <a:ln w="19050" cap="flat" cmpd="sng" algn="in">
          <a:solidFill>
            <a:schemeClr val="phClr"/>
          </a:solidFill>
          <a:prstDash val="solid"/>
        </a:ln>
      </a:lnStyleLst>
      <a:effectStyleLst>
        <a:effectStyle>
          <a:effectLst/>
        </a:effectStyle>
        <a:effectStyle>
          <a:effectLst/>
        </a:effectStyle>
        <a:effectStyle>
          <a:effectLst>
            <a:outerShdw blurRad="57150" dist="19050" dir="5400000" algn="ctr" rotWithShape="0">
              <a:srgbClr val="000000">
                <a:alpha val="35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hade val="98000"/>
                <a:satMod val="150000"/>
                <a:lumMod val="102000"/>
              </a:schemeClr>
            </a:gs>
            <a:gs pos="50000">
              <a:schemeClr val="phClr">
                <a:tint val="98000"/>
                <a:shade val="90000"/>
                <a:satMod val="13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Crop" id="{EC9488ED-E761-4D60-9AC4-764D1FE2C171}" vid="{D7AA1D6E-F3E9-4763-A3BC-84DF2E02F60F}"/>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TM10001105[[fn=Hình cắt]]</Template>
  <TotalTime>326</TotalTime>
  <Words>1700</Words>
  <Application>Microsoft Office PowerPoint</Application>
  <PresentationFormat>Widescreen</PresentationFormat>
  <Paragraphs>188</Paragraphs>
  <Slides>20</Slides>
  <Notes>4</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20</vt:i4>
      </vt:variant>
    </vt:vector>
  </HeadingPairs>
  <TitlesOfParts>
    <vt:vector size="30" baseType="lpstr">
      <vt:lpstr>Arial</vt:lpstr>
      <vt:lpstr>Arial-Rounded</vt:lpstr>
      <vt:lpstr>Calibri</vt:lpstr>
      <vt:lpstr>Franklin Gothic Book</vt:lpstr>
      <vt:lpstr>华文楷体</vt:lpstr>
      <vt:lpstr>Tahoma</vt:lpstr>
      <vt:lpstr>Times New Roman</vt:lpstr>
      <vt:lpstr>VNI-Times</vt:lpstr>
      <vt:lpstr>Wingdings</vt:lpstr>
      <vt:lpstr>Hình cắt</vt:lpstr>
      <vt:lpstr>PowerPoint Presentation</vt:lpstr>
      <vt:lpstr>BÀI 5. DỮ LIỆU TRONG MÁY TÍNH</vt:lpstr>
      <vt:lpstr>Qua bài học chúng ta sẽ học được gì ?</vt:lpstr>
      <vt:lpstr>PowerPoint Presentation</vt:lpstr>
      <vt:lpstr>PowerPoint Presentation</vt:lpstr>
      <vt:lpstr>Ví dụ 1: Hãy hoàn thành các phép tính sau theo mẫu :</vt:lpstr>
      <vt:lpstr>Ví dụ 2: Hãy hoàn thành các phép tính sau theo mẫu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Em hãy quan sát hình, ghi nhận dung lượng lưu trữ của từng thiết bị và đổi ra đến đơn vị cuối cùng bằng bao nhiêu byte?</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BÀI 5. DỮ LIỆU TRONG MÁY TÍNH</dc:title>
  <dc:creator>Administrator</dc:creator>
  <cp:lastModifiedBy>Windows 11</cp:lastModifiedBy>
  <cp:revision>34</cp:revision>
  <dcterms:created xsi:type="dcterms:W3CDTF">2024-10-05T05:55:10Z</dcterms:created>
  <dcterms:modified xsi:type="dcterms:W3CDTF">2025-10-05T12:08:44Z</dcterms:modified>
</cp:coreProperties>
</file>