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5" r:id="rId2"/>
  </p:sldMasterIdLst>
  <p:notesMasterIdLst>
    <p:notesMasterId r:id="rId19"/>
  </p:notesMasterIdLst>
  <p:sldIdLst>
    <p:sldId id="257" r:id="rId3"/>
    <p:sldId id="258" r:id="rId4"/>
    <p:sldId id="259" r:id="rId5"/>
    <p:sldId id="260" r:id="rId6"/>
    <p:sldId id="266" r:id="rId7"/>
    <p:sldId id="285" r:id="rId8"/>
    <p:sldId id="286" r:id="rId9"/>
    <p:sldId id="287" r:id="rId10"/>
    <p:sldId id="288" r:id="rId11"/>
    <p:sldId id="289" r:id="rId12"/>
    <p:sldId id="290" r:id="rId13"/>
    <p:sldId id="291" r:id="rId14"/>
    <p:sldId id="292" r:id="rId15"/>
    <p:sldId id="293" r:id="rId16"/>
    <p:sldId id="294" r:id="rId17"/>
    <p:sldId id="284" r:id="rId1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706" y="-77"/>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56F23D-03FE-4CF2-8E3F-EA9C5B7BBFFF}" type="datetimeFigureOut">
              <a:rPr lang="en-US" smtClean="0"/>
              <a:t>5/11/2025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3DA355-AD35-4B3A-AFAA-7D4742A7581A}" type="slidenum">
              <a:rPr lang="en-US" smtClean="0"/>
              <a:t>‹#›</a:t>
            </a:fld>
            <a:endParaRPr lang="en-US"/>
          </a:p>
        </p:txBody>
      </p:sp>
    </p:spTree>
    <p:extLst>
      <p:ext uri="{BB962C8B-B14F-4D97-AF65-F5344CB8AC3E}">
        <p14:creationId xmlns:p14="http://schemas.microsoft.com/office/powerpoint/2010/main" val="1495816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2">
          <a:extLst>
            <a:ext uri="{FF2B5EF4-FFF2-40B4-BE49-F238E27FC236}">
              <a16:creationId xmlns:a16="http://schemas.microsoft.com/office/drawing/2014/main" xmlns="" id="{6CCC95E9-924A-66C4-B789-0E7AC342585A}"/>
            </a:ext>
          </a:extLst>
        </p:cNvPr>
        <p:cNvGrpSpPr/>
        <p:nvPr/>
      </p:nvGrpSpPr>
      <p:grpSpPr>
        <a:xfrm>
          <a:off x="0" y="0"/>
          <a:ext cx="0" cy="0"/>
          <a:chOff x="0" y="0"/>
          <a:chExt cx="0" cy="0"/>
        </a:xfrm>
      </p:grpSpPr>
      <p:sp>
        <p:nvSpPr>
          <p:cNvPr id="1493" name="Google Shape;1493;g132fc7b8959_0_548:notes">
            <a:extLst>
              <a:ext uri="{FF2B5EF4-FFF2-40B4-BE49-F238E27FC236}">
                <a16:creationId xmlns:a16="http://schemas.microsoft.com/office/drawing/2014/main" xmlns="" id="{CDCA0EFF-2ED0-7493-254D-65FE44E1905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4" name="Google Shape;1494;g132fc7b8959_0_548:notes">
            <a:extLst>
              <a:ext uri="{FF2B5EF4-FFF2-40B4-BE49-F238E27FC236}">
                <a16:creationId xmlns:a16="http://schemas.microsoft.com/office/drawing/2014/main" xmlns="" id="{96F92BE4-125C-A1D5-E0D8-BDFD1F93C7B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29054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2">
          <a:extLst>
            <a:ext uri="{FF2B5EF4-FFF2-40B4-BE49-F238E27FC236}">
              <a16:creationId xmlns:a16="http://schemas.microsoft.com/office/drawing/2014/main" xmlns="" id="{375339E7-3654-B644-229E-E8854110372A}"/>
            </a:ext>
          </a:extLst>
        </p:cNvPr>
        <p:cNvGrpSpPr/>
        <p:nvPr/>
      </p:nvGrpSpPr>
      <p:grpSpPr>
        <a:xfrm>
          <a:off x="0" y="0"/>
          <a:ext cx="0" cy="0"/>
          <a:chOff x="0" y="0"/>
          <a:chExt cx="0" cy="0"/>
        </a:xfrm>
      </p:grpSpPr>
      <p:sp>
        <p:nvSpPr>
          <p:cNvPr id="1493" name="Google Shape;1493;g132fc7b8959_0_548:notes">
            <a:extLst>
              <a:ext uri="{FF2B5EF4-FFF2-40B4-BE49-F238E27FC236}">
                <a16:creationId xmlns:a16="http://schemas.microsoft.com/office/drawing/2014/main" xmlns="" id="{6D6E4233-E932-E715-E2C7-260E19CE9A6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4" name="Google Shape;1494;g132fc7b8959_0_548:notes">
            <a:extLst>
              <a:ext uri="{FF2B5EF4-FFF2-40B4-BE49-F238E27FC236}">
                <a16:creationId xmlns:a16="http://schemas.microsoft.com/office/drawing/2014/main" xmlns="" id="{C35F395A-0303-E2A8-6807-B56BF5F03BF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228256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2">
          <a:extLst>
            <a:ext uri="{FF2B5EF4-FFF2-40B4-BE49-F238E27FC236}">
              <a16:creationId xmlns:a16="http://schemas.microsoft.com/office/drawing/2014/main" xmlns="" id="{ACB5E49F-A8FA-3B18-16B1-B0801B190E49}"/>
            </a:ext>
          </a:extLst>
        </p:cNvPr>
        <p:cNvGrpSpPr/>
        <p:nvPr/>
      </p:nvGrpSpPr>
      <p:grpSpPr>
        <a:xfrm>
          <a:off x="0" y="0"/>
          <a:ext cx="0" cy="0"/>
          <a:chOff x="0" y="0"/>
          <a:chExt cx="0" cy="0"/>
        </a:xfrm>
      </p:grpSpPr>
      <p:sp>
        <p:nvSpPr>
          <p:cNvPr id="1493" name="Google Shape;1493;g132fc7b8959_0_548:notes">
            <a:extLst>
              <a:ext uri="{FF2B5EF4-FFF2-40B4-BE49-F238E27FC236}">
                <a16:creationId xmlns:a16="http://schemas.microsoft.com/office/drawing/2014/main" xmlns="" id="{1DE295CE-D76A-2B19-6215-B05868359DA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4" name="Google Shape;1494;g132fc7b8959_0_548:notes">
            <a:extLst>
              <a:ext uri="{FF2B5EF4-FFF2-40B4-BE49-F238E27FC236}">
                <a16:creationId xmlns:a16="http://schemas.microsoft.com/office/drawing/2014/main" xmlns="" id="{8764E8FD-7C61-2ADC-0730-1F9EFC33477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683063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2">
          <a:extLst>
            <a:ext uri="{FF2B5EF4-FFF2-40B4-BE49-F238E27FC236}">
              <a16:creationId xmlns:a16="http://schemas.microsoft.com/office/drawing/2014/main" xmlns="" id="{64E2E0CD-BD48-B101-3AC1-B45EA71ED011}"/>
            </a:ext>
          </a:extLst>
        </p:cNvPr>
        <p:cNvGrpSpPr/>
        <p:nvPr/>
      </p:nvGrpSpPr>
      <p:grpSpPr>
        <a:xfrm>
          <a:off x="0" y="0"/>
          <a:ext cx="0" cy="0"/>
          <a:chOff x="0" y="0"/>
          <a:chExt cx="0" cy="0"/>
        </a:xfrm>
      </p:grpSpPr>
      <p:sp>
        <p:nvSpPr>
          <p:cNvPr id="1493" name="Google Shape;1493;g132fc7b8959_0_548:notes">
            <a:extLst>
              <a:ext uri="{FF2B5EF4-FFF2-40B4-BE49-F238E27FC236}">
                <a16:creationId xmlns:a16="http://schemas.microsoft.com/office/drawing/2014/main" xmlns="" id="{DE2AB98F-2764-A6DA-05B7-318D622560D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4" name="Google Shape;1494;g132fc7b8959_0_548:notes">
            <a:extLst>
              <a:ext uri="{FF2B5EF4-FFF2-40B4-BE49-F238E27FC236}">
                <a16:creationId xmlns:a16="http://schemas.microsoft.com/office/drawing/2014/main" xmlns="" id="{6C866DAF-3DF8-E44E-4684-B930623EB1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4761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2"/>
        <p:cNvGrpSpPr/>
        <p:nvPr/>
      </p:nvGrpSpPr>
      <p:grpSpPr>
        <a:xfrm>
          <a:off x="0" y="0"/>
          <a:ext cx="0" cy="0"/>
          <a:chOff x="0" y="0"/>
          <a:chExt cx="0" cy="0"/>
        </a:xfrm>
      </p:grpSpPr>
      <p:sp>
        <p:nvSpPr>
          <p:cNvPr id="1753" name="Google Shape;1753;g1343efeb28d_0_6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4" name="Google Shape;1754;g1343efeb28d_0_6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21.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png"/><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png"/><Relationship Id="rId1" Type="http://schemas.openxmlformats.org/officeDocument/2006/relationships/slideMaster" Target="../slideMasters/slideMaster2.xml"/><Relationship Id="rId4" Type="http://schemas.openxmlformats.org/officeDocument/2006/relationships/image" Target="../media/image18.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17.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21.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hyperlink" Target="http://bit.ly/2TtBDfr" TargetMode="External"/><Relationship Id="rId2" Type="http://schemas.openxmlformats.org/officeDocument/2006/relationships/image" Target="../media/image18.png"/><Relationship Id="rId1" Type="http://schemas.openxmlformats.org/officeDocument/2006/relationships/slideMaster" Target="../slideMasters/slideMaster2.xml"/><Relationship Id="rId6" Type="http://schemas.openxmlformats.org/officeDocument/2006/relationships/hyperlink" Target="http://bit.ly/2TyoMsr" TargetMode="External"/><Relationship Id="rId5" Type="http://schemas.openxmlformats.org/officeDocument/2006/relationships/hyperlink" Target="https://bit.ly/3A1uf1Q" TargetMode="External"/><Relationship Id="rId4" Type="http://schemas.openxmlformats.org/officeDocument/2006/relationships/image" Target="../media/image19.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Only">
  <p:cSld name="Title Only">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377928" y="826780"/>
            <a:ext cx="4773301" cy="2215496"/>
          </a:xfrm>
          <a:prstGeom prst="rect">
            <a:avLst/>
          </a:prstGeom>
        </p:spPr>
        <p:txBody>
          <a:bodyPr wrap="square" lIns="85725" tIns="85725" rIns="85725" bIns="85725" anchor="b">
            <a:noAutofit/>
          </a:bodyPr>
          <a:lstStyle/>
          <a:p>
            <a:endParaRPr lang="en-US"/>
          </a:p>
        </p:txBody>
      </p:sp>
      <p:sp>
        <p:nvSpPr>
          <p:cNvPr id="3" name="Text Placeholder 2"/>
          <p:cNvSpPr>
            <a:spLocks noGrp="1"/>
          </p:cNvSpPr>
          <p:nvPr>
            <p:ph type="body" idx="10"/>
          </p:nvPr>
        </p:nvSpPr>
        <p:spPr>
          <a:xfrm>
            <a:off x="3377928" y="3235424"/>
            <a:ext cx="4773301" cy="475802"/>
          </a:xfrm>
          <a:prstGeom prst="rect">
            <a:avLst/>
          </a:prstGeom>
        </p:spPr>
        <p:txBody>
          <a:bodyPr wrap="square" lIns="85725" tIns="85725" rIns="85725" bIns="85725" anchor="t">
            <a:noAutofit/>
          </a:bodyPr>
          <a:lstStyle/>
          <a:p>
            <a:pPr lvl="0"/>
            <a:endParaRPr lang="en-US"/>
          </a:p>
        </p:txBody>
      </p:sp>
      <p:sp>
        <p:nvSpPr>
          <p:cNvPr id="4" name="Picture Placeholder 3"/>
          <p:cNvSpPr>
            <a:spLocks noGrp="1"/>
          </p:cNvSpPr>
          <p:nvPr>
            <p:ph type="pic" sz="quarter" idx="11" hasCustomPrompt="1"/>
          </p:nvPr>
        </p:nvSpPr>
        <p:spPr>
          <a:xfrm>
            <a:off x="-91449" y="1156330"/>
            <a:ext cx="3461699" cy="5231101"/>
          </a:xfrm>
          <a:prstGeom prst="rect">
            <a:avLst/>
          </a:prstGeom>
        </p:spPr>
        <p:txBody>
          <a:bodyPr wrap="square" lIns="85725" tIns="85725" rIns="85725" bIns="85725" anchor="t">
            <a:noAutofit/>
          </a:bodyPr>
          <a:lstStyle>
            <a:lvl1pPr marL="0" indent="0" algn="l" defTabSz="914400" rtl="0" eaLnBrk="1" latinLnBrk="0" hangingPunct="1">
              <a:lnSpc>
                <a:spcPct val="100000"/>
              </a:lnSpc>
              <a:spcBef>
                <a:spcPct val="0"/>
              </a:spcBef>
              <a:spcAft>
                <a:spcPts val="0"/>
              </a:spcAft>
              <a:buFont typeface="Arial" pitchFamily="34" charset="0"/>
              <a:buNone/>
              <a:defRPr sz="1350" b="0" i="0" u="none" strike="noStrike" baseline="0">
                <a:solidFill>
                  <a:srgbClr val="000000"/>
                </a:solidFill>
                <a:latin typeface="Lato"/>
              </a:defRPr>
            </a:lvl1pPr>
          </a:lstStyle>
          <a:p>
            <a:r>
              <a:rPr lang="en-US" smtClean="0"/>
              <a:t>Hình ảnh</a:t>
            </a:r>
            <a:endParaRPr lang="en-US"/>
          </a:p>
        </p:txBody>
      </p:sp>
      <p:pic>
        <p:nvPicPr>
          <p:cNvPr id="5" name="Picture 4"/>
          <p:cNvPicPr>
            <a:picLocks/>
          </p:cNvPicPr>
          <p:nvPr userDrawn="1"/>
        </p:nvPicPr>
        <p:blipFill>
          <a:blip r:embed="rId3">
            <a:extLst>
              <a:ext uri="{28A0092B-C50C-407E-A947-70E740481C1C}">
                <a14:useLocalDpi xmlns:a14="http://schemas.microsoft.com/office/drawing/2010/main" val="0"/>
              </a:ext>
            </a:extLst>
          </a:blip>
          <a:stretch>
            <a:fillRect/>
          </a:stretch>
        </p:blipFill>
        <p:spPr>
          <a:xfrm>
            <a:off x="8052426" y="3904374"/>
            <a:ext cx="2251262" cy="1356274"/>
          </a:xfrm>
          <a:prstGeom prst="rect">
            <a:avLst/>
          </a:prstGeom>
        </p:spPr>
      </p:pic>
      <p:pic>
        <p:nvPicPr>
          <p:cNvPr id="6" name="Picture 5"/>
          <p:cNvPicPr>
            <a:picLocks/>
          </p:cNvPicPr>
          <p:nvPr userDrawn="1"/>
        </p:nvPicPr>
        <p:blipFill>
          <a:blip r:embed="rId3">
            <a:extLst>
              <a:ext uri="{28A0092B-C50C-407E-A947-70E740481C1C}">
                <a14:useLocalDpi xmlns:a14="http://schemas.microsoft.com/office/drawing/2010/main" val="0"/>
              </a:ext>
            </a:extLst>
          </a:blip>
          <a:stretch>
            <a:fillRect/>
          </a:stretch>
        </p:blipFill>
        <p:spPr>
          <a:xfrm>
            <a:off x="7334250" y="4324331"/>
            <a:ext cx="1809750" cy="819150"/>
          </a:xfrm>
          <a:prstGeom prst="rect">
            <a:avLst/>
          </a:prstGeom>
        </p:spPr>
      </p:pic>
    </p:spTree>
    <p:extLst>
      <p:ext uri="{BB962C8B-B14F-4D97-AF65-F5344CB8AC3E}">
        <p14:creationId xmlns:p14="http://schemas.microsoft.com/office/powerpoint/2010/main" val="3118226617"/>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11_Title Only">
    <p:bg>
      <p:bgPr>
        <a:blipFill>
          <a:blip r:embed="rId2"/>
          <a:stretch>
            <a:fillRect/>
          </a:stretch>
        </a:blipFill>
        <a:effectLst/>
      </p:bgPr>
    </p:bg>
    <p:spTree>
      <p:nvGrpSpPr>
        <p:cNvPr id="1" name=""/>
        <p:cNvGrpSpPr/>
        <p:nvPr/>
      </p:nvGrpSpPr>
      <p:grpSpPr>
        <a:xfrm>
          <a:off x="0" y="0"/>
          <a:ext cx="0" cy="0"/>
          <a:chOff x="0" y="0"/>
          <a:chExt cx="0" cy="0"/>
        </a:xfrm>
      </p:grpSpPr>
      <p:pic>
        <p:nvPicPr>
          <p:cNvPr id="3" name="Picture 2"/>
          <p:cNvPicPr>
            <a:picLocks/>
          </p:cNvPicPr>
          <p:nvPr userDrawn="1"/>
        </p:nvPicPr>
        <p:blipFill>
          <a:blip r:embed="rId3">
            <a:extLst>
              <a:ext uri="{28A0092B-C50C-407E-A947-70E740481C1C}">
                <a14:useLocalDpi xmlns:a14="http://schemas.microsoft.com/office/drawing/2010/main" val="0"/>
              </a:ext>
            </a:extLst>
          </a:blip>
          <a:stretch>
            <a:fillRect/>
          </a:stretch>
        </p:blipFill>
        <p:spPr>
          <a:xfrm rot="5400000" flipH="1">
            <a:off x="-2493264" y="-956300"/>
            <a:ext cx="4610967" cy="1815570"/>
          </a:xfrm>
          <a:prstGeom prst="rect">
            <a:avLst/>
          </a:prstGeom>
        </p:spPr>
      </p:pic>
      <p:pic>
        <p:nvPicPr>
          <p:cNvPr id="4" name="Picture 3"/>
          <p:cNvPicPr>
            <a:picLocks/>
          </p:cNvPicPr>
          <p:nvPr userDrawn="1"/>
        </p:nvPicPr>
        <p:blipFill>
          <a:blip r:embed="rId4">
            <a:extLst>
              <a:ext uri="{28A0092B-C50C-407E-A947-70E740481C1C}">
                <a14:useLocalDpi xmlns:a14="http://schemas.microsoft.com/office/drawing/2010/main" val="0"/>
              </a:ext>
            </a:extLst>
          </a:blip>
          <a:stretch>
            <a:fillRect/>
          </a:stretch>
        </p:blipFill>
        <p:spPr>
          <a:xfrm rot="5040000" flipH="1">
            <a:off x="7397144" y="3177254"/>
            <a:ext cx="2441343" cy="3371450"/>
          </a:xfrm>
          <a:prstGeom prst="rect">
            <a:avLst/>
          </a:prstGeom>
        </p:spPr>
      </p:pic>
      <p:pic>
        <p:nvPicPr>
          <p:cNvPr id="5" name="Picture 4"/>
          <p:cNvPicPr>
            <a:picLocks/>
          </p:cNvPicPr>
          <p:nvPr userDrawn="1"/>
        </p:nvPicPr>
        <p:blipFill>
          <a:blip r:embed="rId5">
            <a:extLst>
              <a:ext uri="{28A0092B-C50C-407E-A947-70E740481C1C}">
                <a14:useLocalDpi xmlns:a14="http://schemas.microsoft.com/office/drawing/2010/main" val="0"/>
              </a:ext>
            </a:extLst>
          </a:blip>
          <a:stretch>
            <a:fillRect/>
          </a:stretch>
        </p:blipFill>
        <p:spPr>
          <a:xfrm rot="5340000" flipH="1">
            <a:off x="6792640" y="4257866"/>
            <a:ext cx="1841945" cy="2543718"/>
          </a:xfrm>
          <a:prstGeom prst="rect">
            <a:avLst/>
          </a:prstGeom>
        </p:spPr>
      </p:pic>
    </p:spTree>
    <p:extLst>
      <p:ext uri="{BB962C8B-B14F-4D97-AF65-F5344CB8AC3E}">
        <p14:creationId xmlns:p14="http://schemas.microsoft.com/office/powerpoint/2010/main" val="428631344"/>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Only">
  <p:cSld name="12_Title Only">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6" y="445027"/>
            <a:ext cx="7704001" cy="572700"/>
          </a:xfrm>
          <a:prstGeom prst="rect">
            <a:avLst/>
          </a:prstGeom>
        </p:spPr>
        <p:txBody>
          <a:bodyPr wrap="square" lIns="85725" tIns="85725" rIns="85725" bIns="85725" anchor="t">
            <a:noAutofit/>
          </a:bodyPr>
          <a:lstStyle/>
          <a:p>
            <a:endParaRPr lang="en-US"/>
          </a:p>
        </p:txBody>
      </p:sp>
      <p:sp>
        <p:nvSpPr>
          <p:cNvPr id="3" name="Text Placeholder 2"/>
          <p:cNvSpPr>
            <a:spLocks noGrp="1"/>
          </p:cNvSpPr>
          <p:nvPr>
            <p:ph type="body" idx="10"/>
          </p:nvPr>
        </p:nvSpPr>
        <p:spPr>
          <a:xfrm>
            <a:off x="4985186" y="1406329"/>
            <a:ext cx="2947797" cy="2875197"/>
          </a:xfrm>
          <a:prstGeom prst="rect">
            <a:avLst/>
          </a:prstGeom>
        </p:spPr>
        <p:txBody>
          <a:bodyPr wrap="square" lIns="85725" tIns="85725" rIns="85725" bIns="85725" anchor="t">
            <a:noAutofit/>
          </a:bodyPr>
          <a:lstStyle/>
          <a:p>
            <a:pPr lvl="0"/>
            <a:endParaRPr lang="en-US"/>
          </a:p>
        </p:txBody>
      </p:sp>
      <p:sp>
        <p:nvSpPr>
          <p:cNvPr id="4" name="Text Placeholder 3"/>
          <p:cNvSpPr>
            <a:spLocks noGrp="1"/>
          </p:cNvSpPr>
          <p:nvPr>
            <p:ph type="body" sz="quarter" idx="11"/>
          </p:nvPr>
        </p:nvSpPr>
        <p:spPr>
          <a:xfrm>
            <a:off x="1211001" y="1406328"/>
            <a:ext cx="2947797" cy="2875197"/>
          </a:xfrm>
          <a:prstGeom prst="rect">
            <a:avLst/>
          </a:prstGeom>
        </p:spPr>
        <p:txBody>
          <a:bodyPr wrap="square" lIns="85725" tIns="85725" rIns="85725" bIns="85725" anchor="t">
            <a:noAutofit/>
          </a:bodyPr>
          <a:lstStyle/>
          <a:p>
            <a:pPr lvl="0"/>
            <a:endParaRPr lang="en-US"/>
          </a:p>
        </p:txBody>
      </p:sp>
      <p:pic>
        <p:nvPicPr>
          <p:cNvPr id="5" name="Picture 4"/>
          <p:cNvPicPr>
            <a:picLocks/>
          </p:cNvPicPr>
          <p:nvPr userDrawn="1"/>
        </p:nvPicPr>
        <p:blipFill>
          <a:blip r:embed="rId3">
            <a:extLst>
              <a:ext uri="{28A0092B-C50C-407E-A947-70E740481C1C}">
                <a14:useLocalDpi xmlns:a14="http://schemas.microsoft.com/office/drawing/2010/main" val="0"/>
              </a:ext>
            </a:extLst>
          </a:blip>
          <a:stretch>
            <a:fillRect/>
          </a:stretch>
        </p:blipFill>
        <p:spPr>
          <a:xfrm rot="10800000">
            <a:off x="-1170899" y="-157258"/>
            <a:ext cx="1484319" cy="1122540"/>
          </a:xfrm>
          <a:prstGeom prst="rect">
            <a:avLst/>
          </a:prstGeom>
        </p:spPr>
      </p:pic>
      <p:pic>
        <p:nvPicPr>
          <p:cNvPr id="6" name="Picture 5"/>
          <p:cNvPicPr>
            <a:picLocks/>
          </p:cNvPicPr>
          <p:nvPr userDrawn="1"/>
        </p:nvPicPr>
        <p:blipFill>
          <a:blip r:embed="rId4">
            <a:extLst>
              <a:ext uri="{28A0092B-C50C-407E-A947-70E740481C1C}">
                <a14:useLocalDpi xmlns:a14="http://schemas.microsoft.com/office/drawing/2010/main" val="0"/>
              </a:ext>
            </a:extLst>
          </a:blip>
          <a:stretch>
            <a:fillRect/>
          </a:stretch>
        </p:blipFill>
        <p:spPr>
          <a:xfrm rot="10800000">
            <a:off x="-541811" y="-256070"/>
            <a:ext cx="1255033" cy="949128"/>
          </a:xfrm>
          <a:prstGeom prst="rect">
            <a:avLst/>
          </a:prstGeom>
        </p:spPr>
      </p:pic>
      <p:pic>
        <p:nvPicPr>
          <p:cNvPr id="7" name="Picture 6"/>
          <p:cNvPicPr>
            <a:picLocks/>
          </p:cNvPicPr>
          <p:nvPr userDrawn="1"/>
        </p:nvPicPr>
        <p:blipFill>
          <a:blip r:embed="rId5">
            <a:extLst>
              <a:ext uri="{28A0092B-C50C-407E-A947-70E740481C1C}">
                <a14:useLocalDpi xmlns:a14="http://schemas.microsoft.com/office/drawing/2010/main" val="0"/>
              </a:ext>
            </a:extLst>
          </a:blip>
          <a:stretch>
            <a:fillRect/>
          </a:stretch>
        </p:blipFill>
        <p:spPr>
          <a:xfrm rot="7620000" flipH="1">
            <a:off x="7055672" y="3638636"/>
            <a:ext cx="2951455" cy="1930737"/>
          </a:xfrm>
          <a:prstGeom prst="rect">
            <a:avLst/>
          </a:prstGeom>
        </p:spPr>
      </p:pic>
      <p:pic>
        <p:nvPicPr>
          <p:cNvPr id="8" name="Picture 7"/>
          <p:cNvPicPr>
            <a:picLocks/>
          </p:cNvPicPr>
          <p:nvPr userDrawn="1"/>
        </p:nvPicPr>
        <p:blipFill>
          <a:blip r:embed="rId6">
            <a:extLst>
              <a:ext uri="{28A0092B-C50C-407E-A947-70E740481C1C}">
                <a14:useLocalDpi xmlns:a14="http://schemas.microsoft.com/office/drawing/2010/main" val="0"/>
              </a:ext>
            </a:extLst>
          </a:blip>
          <a:stretch>
            <a:fillRect/>
          </a:stretch>
        </p:blipFill>
        <p:spPr>
          <a:xfrm rot="7620000" flipH="1">
            <a:off x="7855420" y="3948169"/>
            <a:ext cx="2359333" cy="1543393"/>
          </a:xfrm>
          <a:prstGeom prst="rect">
            <a:avLst/>
          </a:prstGeom>
        </p:spPr>
      </p:pic>
      <p:grpSp>
        <p:nvGrpSpPr>
          <p:cNvPr id="11" name="Group 10"/>
          <p:cNvGrpSpPr/>
          <p:nvPr userDrawn="1"/>
        </p:nvGrpSpPr>
        <p:grpSpPr>
          <a:xfrm>
            <a:off x="1091579" y="4758723"/>
            <a:ext cx="6960852" cy="79953"/>
            <a:chOff x="1091579" y="4758723"/>
            <a:chExt cx="6960852" cy="79953"/>
          </a:xfrm>
        </p:grpSpPr>
        <p:pic>
          <p:nvPicPr>
            <p:cNvPr id="9" name="Picture 8"/>
            <p:cNvPicPr>
              <a:picLocks/>
            </p:cNvPicPr>
            <p:nvPr userDrawn="1"/>
          </p:nvPicPr>
          <p:blipFill>
            <a:blip r:embed="rId7">
              <a:extLst>
                <a:ext uri="{28A0092B-C50C-407E-A947-70E740481C1C}">
                  <a14:useLocalDpi xmlns:a14="http://schemas.microsoft.com/office/drawing/2010/main" val="0"/>
                </a:ext>
              </a:extLst>
            </a:blip>
            <a:stretch>
              <a:fillRect/>
            </a:stretch>
          </p:blipFill>
          <p:spPr>
            <a:xfrm rot="16200000" flipH="1">
              <a:off x="2796578" y="3053724"/>
              <a:ext cx="79953" cy="3489951"/>
            </a:xfrm>
            <a:prstGeom prst="rect">
              <a:avLst/>
            </a:prstGeom>
          </p:spPr>
        </p:pic>
        <p:pic>
          <p:nvPicPr>
            <p:cNvPr id="10" name="Picture 9"/>
            <p:cNvPicPr>
              <a:picLocks/>
            </p:cNvPicPr>
            <p:nvPr userDrawn="1"/>
          </p:nvPicPr>
          <p:blipFill>
            <a:blip r:embed="rId7">
              <a:extLst>
                <a:ext uri="{28A0092B-C50C-407E-A947-70E740481C1C}">
                  <a14:useLocalDpi xmlns:a14="http://schemas.microsoft.com/office/drawing/2010/main" val="0"/>
                </a:ext>
              </a:extLst>
            </a:blip>
            <a:stretch>
              <a:fillRect/>
            </a:stretch>
          </p:blipFill>
          <p:spPr>
            <a:xfrm rot="5400000">
              <a:off x="6267479" y="3053724"/>
              <a:ext cx="79953" cy="3489951"/>
            </a:xfrm>
            <a:prstGeom prst="rect">
              <a:avLst/>
            </a:prstGeom>
          </p:spPr>
        </p:pic>
      </p:grpSp>
    </p:spTree>
    <p:extLst>
      <p:ext uri="{BB962C8B-B14F-4D97-AF65-F5344CB8AC3E}">
        <p14:creationId xmlns:p14="http://schemas.microsoft.com/office/powerpoint/2010/main" val="1749465710"/>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Only">
  <p:cSld name="13_Title Only">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6" y="445027"/>
            <a:ext cx="7704001" cy="572700"/>
          </a:xfrm>
          <a:prstGeom prst="rect">
            <a:avLst/>
          </a:prstGeom>
        </p:spPr>
        <p:txBody>
          <a:bodyPr wrap="square" lIns="85725" tIns="85725" rIns="85725" bIns="85725" anchor="t">
            <a:noAutofit/>
          </a:bodyPr>
          <a:lstStyle/>
          <a:p>
            <a:endParaRPr lang="en-US"/>
          </a:p>
        </p:txBody>
      </p:sp>
      <p:sp>
        <p:nvSpPr>
          <p:cNvPr id="3" name="Text Placeholder 2"/>
          <p:cNvSpPr>
            <a:spLocks noGrp="1"/>
          </p:cNvSpPr>
          <p:nvPr>
            <p:ph type="body" idx="10"/>
          </p:nvPr>
        </p:nvSpPr>
        <p:spPr>
          <a:xfrm>
            <a:off x="937622" y="2324005"/>
            <a:ext cx="2175300" cy="869404"/>
          </a:xfrm>
          <a:prstGeom prst="rect">
            <a:avLst/>
          </a:prstGeom>
        </p:spPr>
        <p:txBody>
          <a:bodyPr wrap="square" lIns="85725" tIns="85725" rIns="85725" bIns="85725" anchor="t">
            <a:noAutofit/>
          </a:bodyPr>
          <a:lstStyle/>
          <a:p>
            <a:pPr lvl="0"/>
            <a:endParaRPr lang="en-US"/>
          </a:p>
        </p:txBody>
      </p:sp>
      <p:sp>
        <p:nvSpPr>
          <p:cNvPr id="4" name="Text Placeholder 3"/>
          <p:cNvSpPr>
            <a:spLocks noGrp="1"/>
          </p:cNvSpPr>
          <p:nvPr>
            <p:ph type="body" sz="quarter" idx="11"/>
          </p:nvPr>
        </p:nvSpPr>
        <p:spPr>
          <a:xfrm>
            <a:off x="3484350" y="3201305"/>
            <a:ext cx="2175300" cy="869404"/>
          </a:xfrm>
          <a:prstGeom prst="rect">
            <a:avLst/>
          </a:prstGeom>
        </p:spPr>
        <p:txBody>
          <a:bodyPr wrap="square" lIns="85725" tIns="85725" rIns="85725" bIns="85725" anchor="t">
            <a:noAutofit/>
          </a:bodyPr>
          <a:lstStyle/>
          <a:p>
            <a:pPr lvl="0"/>
            <a:endParaRPr lang="en-US"/>
          </a:p>
        </p:txBody>
      </p:sp>
      <p:sp>
        <p:nvSpPr>
          <p:cNvPr id="5" name="Text Placeholder 4"/>
          <p:cNvSpPr>
            <a:spLocks noGrp="1"/>
          </p:cNvSpPr>
          <p:nvPr>
            <p:ph type="body" sz="quarter" idx="12"/>
          </p:nvPr>
        </p:nvSpPr>
        <p:spPr>
          <a:xfrm>
            <a:off x="6031078" y="2324005"/>
            <a:ext cx="2175300" cy="869404"/>
          </a:xfrm>
          <a:prstGeom prst="rect">
            <a:avLst/>
          </a:prstGeom>
        </p:spPr>
        <p:txBody>
          <a:bodyPr wrap="square" lIns="85725" tIns="85725" rIns="85725" bIns="85725" anchor="t">
            <a:noAutofit/>
          </a:bodyPr>
          <a:lstStyle/>
          <a:p>
            <a:pPr lvl="0"/>
            <a:endParaRPr lang="en-US"/>
          </a:p>
        </p:txBody>
      </p:sp>
      <p:sp>
        <p:nvSpPr>
          <p:cNvPr id="6" name="Text Placeholder 5"/>
          <p:cNvSpPr>
            <a:spLocks noGrp="1"/>
          </p:cNvSpPr>
          <p:nvPr>
            <p:ph type="body" sz="quarter" idx="13"/>
          </p:nvPr>
        </p:nvSpPr>
        <p:spPr>
          <a:xfrm>
            <a:off x="937622" y="1869424"/>
            <a:ext cx="2175300" cy="527704"/>
          </a:xfrm>
          <a:prstGeom prst="rect">
            <a:avLst/>
          </a:prstGeom>
        </p:spPr>
        <p:txBody>
          <a:bodyPr wrap="square" lIns="85725" tIns="85725" rIns="85725" bIns="85725" anchor="b">
            <a:noAutofit/>
          </a:bodyPr>
          <a:lstStyle/>
          <a:p>
            <a:pPr lvl="0"/>
            <a:endParaRPr lang="en-US"/>
          </a:p>
        </p:txBody>
      </p:sp>
      <p:sp>
        <p:nvSpPr>
          <p:cNvPr id="7" name="Text Placeholder 6"/>
          <p:cNvSpPr>
            <a:spLocks noGrp="1"/>
          </p:cNvSpPr>
          <p:nvPr>
            <p:ph type="body" sz="quarter" idx="14"/>
          </p:nvPr>
        </p:nvSpPr>
        <p:spPr>
          <a:xfrm>
            <a:off x="3484350" y="2746724"/>
            <a:ext cx="2175300" cy="527704"/>
          </a:xfrm>
          <a:prstGeom prst="rect">
            <a:avLst/>
          </a:prstGeom>
        </p:spPr>
        <p:txBody>
          <a:bodyPr wrap="square" lIns="85725" tIns="85725" rIns="85725" bIns="85725" anchor="b">
            <a:noAutofit/>
          </a:bodyPr>
          <a:lstStyle/>
          <a:p>
            <a:pPr lvl="0"/>
            <a:endParaRPr lang="en-US"/>
          </a:p>
        </p:txBody>
      </p:sp>
      <p:sp>
        <p:nvSpPr>
          <p:cNvPr id="8" name="Text Placeholder 7"/>
          <p:cNvSpPr>
            <a:spLocks noGrp="1"/>
          </p:cNvSpPr>
          <p:nvPr>
            <p:ph type="body" sz="quarter" idx="15"/>
          </p:nvPr>
        </p:nvSpPr>
        <p:spPr>
          <a:xfrm>
            <a:off x="6031078" y="1869424"/>
            <a:ext cx="2175300" cy="527704"/>
          </a:xfrm>
          <a:prstGeom prst="rect">
            <a:avLst/>
          </a:prstGeom>
        </p:spPr>
        <p:txBody>
          <a:bodyPr wrap="square" lIns="85725" tIns="85725" rIns="85725" bIns="85725" anchor="b">
            <a:noAutofit/>
          </a:bodyPr>
          <a:lstStyle/>
          <a:p>
            <a:pPr lvl="0"/>
            <a:endParaRPr lang="en-US"/>
          </a:p>
        </p:txBody>
      </p:sp>
      <p:pic>
        <p:nvPicPr>
          <p:cNvPr id="9" name="Picture 8"/>
          <p:cNvPicPr>
            <a:picLocks/>
          </p:cNvPicPr>
          <p:nvPr userDrawn="1"/>
        </p:nvPicPr>
        <p:blipFill>
          <a:blip r:embed="rId3">
            <a:extLst>
              <a:ext uri="{28A0092B-C50C-407E-A947-70E740481C1C}">
                <a14:useLocalDpi xmlns:a14="http://schemas.microsoft.com/office/drawing/2010/main" val="0"/>
              </a:ext>
            </a:extLst>
          </a:blip>
          <a:stretch>
            <a:fillRect/>
          </a:stretch>
        </p:blipFill>
        <p:spPr>
          <a:xfrm rot="1020000" flipH="1">
            <a:off x="-3268285" y="3545805"/>
            <a:ext cx="4610967" cy="1815570"/>
          </a:xfrm>
          <a:prstGeom prst="rect">
            <a:avLst/>
          </a:prstGeom>
        </p:spPr>
      </p:pic>
      <p:grpSp>
        <p:nvGrpSpPr>
          <p:cNvPr id="12" name="Group 11"/>
          <p:cNvGrpSpPr/>
          <p:nvPr userDrawn="1"/>
        </p:nvGrpSpPr>
        <p:grpSpPr>
          <a:xfrm>
            <a:off x="1091579" y="4758723"/>
            <a:ext cx="6960852" cy="79953"/>
            <a:chOff x="1091579" y="4758723"/>
            <a:chExt cx="6960852" cy="79953"/>
          </a:xfrm>
        </p:grpSpPr>
        <p:pic>
          <p:nvPicPr>
            <p:cNvPr id="10" name="Picture 9"/>
            <p:cNvPicPr>
              <a:picLocks/>
            </p:cNvPicPr>
            <p:nvPr userDrawn="1"/>
          </p:nvPicPr>
          <p:blipFill>
            <a:blip r:embed="rId4">
              <a:extLst>
                <a:ext uri="{28A0092B-C50C-407E-A947-70E740481C1C}">
                  <a14:useLocalDpi xmlns:a14="http://schemas.microsoft.com/office/drawing/2010/main" val="0"/>
                </a:ext>
              </a:extLst>
            </a:blip>
            <a:stretch>
              <a:fillRect/>
            </a:stretch>
          </p:blipFill>
          <p:spPr>
            <a:xfrm rot="16200000" flipH="1">
              <a:off x="2796578" y="3053724"/>
              <a:ext cx="79953" cy="3489951"/>
            </a:xfrm>
            <a:prstGeom prst="rect">
              <a:avLst/>
            </a:prstGeom>
          </p:spPr>
        </p:pic>
        <p:pic>
          <p:nvPicPr>
            <p:cNvPr id="11" name="Picture 10"/>
            <p:cNvPicPr>
              <a:picLocks/>
            </p:cNvPicPr>
            <p:nvPr userDrawn="1"/>
          </p:nvPicPr>
          <p:blipFill>
            <a:blip r:embed="rId4">
              <a:extLst>
                <a:ext uri="{28A0092B-C50C-407E-A947-70E740481C1C}">
                  <a14:useLocalDpi xmlns:a14="http://schemas.microsoft.com/office/drawing/2010/main" val="0"/>
                </a:ext>
              </a:extLst>
            </a:blip>
            <a:stretch>
              <a:fillRect/>
            </a:stretch>
          </p:blipFill>
          <p:spPr>
            <a:xfrm rot="5400000">
              <a:off x="6267479" y="3053724"/>
              <a:ext cx="79953" cy="3489951"/>
            </a:xfrm>
            <a:prstGeom prst="rect">
              <a:avLst/>
            </a:prstGeom>
          </p:spPr>
        </p:pic>
      </p:grpSp>
      <p:pic>
        <p:nvPicPr>
          <p:cNvPr id="13" name="Picture 12"/>
          <p:cNvPicPr>
            <a:picLocks/>
          </p:cNvPicPr>
          <p:nvPr userDrawn="1"/>
        </p:nvPicPr>
        <p:blipFill>
          <a:blip r:embed="rId5">
            <a:extLst>
              <a:ext uri="{28A0092B-C50C-407E-A947-70E740481C1C}">
                <a14:useLocalDpi xmlns:a14="http://schemas.microsoft.com/office/drawing/2010/main" val="0"/>
              </a:ext>
            </a:extLst>
          </a:blip>
          <a:stretch>
            <a:fillRect/>
          </a:stretch>
        </p:blipFill>
        <p:spPr>
          <a:xfrm rot="5700000">
            <a:off x="7817844" y="-1019451"/>
            <a:ext cx="2158127" cy="2980315"/>
          </a:xfrm>
          <a:prstGeom prst="rect">
            <a:avLst/>
          </a:prstGeom>
        </p:spPr>
      </p:pic>
      <p:pic>
        <p:nvPicPr>
          <p:cNvPr id="14" name="Picture 13"/>
          <p:cNvPicPr>
            <a:picLocks/>
          </p:cNvPicPr>
          <p:nvPr userDrawn="1"/>
        </p:nvPicPr>
        <p:blipFill>
          <a:blip r:embed="rId6">
            <a:extLst>
              <a:ext uri="{28A0092B-C50C-407E-A947-70E740481C1C}">
                <a14:useLocalDpi xmlns:a14="http://schemas.microsoft.com/office/drawing/2010/main" val="0"/>
              </a:ext>
            </a:extLst>
          </a:blip>
          <a:stretch>
            <a:fillRect/>
          </a:stretch>
        </p:blipFill>
        <p:spPr>
          <a:xfrm rot="5400000">
            <a:off x="7283472" y="-1243003"/>
            <a:ext cx="1628261" cy="2248614"/>
          </a:xfrm>
          <a:prstGeom prst="rect">
            <a:avLst/>
          </a:prstGeom>
        </p:spPr>
      </p:pic>
    </p:spTree>
    <p:extLst>
      <p:ext uri="{BB962C8B-B14F-4D97-AF65-F5344CB8AC3E}">
        <p14:creationId xmlns:p14="http://schemas.microsoft.com/office/powerpoint/2010/main" val="3752827035"/>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Only">
  <p:cSld name="16_Title Only">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84322" y="707774"/>
            <a:ext cx="5975404" cy="1225496"/>
          </a:xfrm>
          <a:prstGeom prst="rect">
            <a:avLst/>
          </a:prstGeom>
        </p:spPr>
        <p:txBody>
          <a:bodyPr wrap="square" lIns="85725" tIns="85725" rIns="85725" bIns="85725" anchor="b">
            <a:noAutofit/>
          </a:bodyPr>
          <a:lstStyle/>
          <a:p>
            <a:endParaRPr lang="en-US"/>
          </a:p>
        </p:txBody>
      </p:sp>
      <p:pic>
        <p:nvPicPr>
          <p:cNvPr id="3" name="Picture 2"/>
          <p:cNvPicPr>
            <a:picLocks/>
          </p:cNvPicPr>
          <p:nvPr userDrawn="1"/>
        </p:nvPicPr>
        <p:blipFill>
          <a:blip r:embed="rId3">
            <a:extLst>
              <a:ext uri="{28A0092B-C50C-407E-A947-70E740481C1C}">
                <a14:useLocalDpi xmlns:a14="http://schemas.microsoft.com/office/drawing/2010/main" val="0"/>
              </a:ext>
            </a:extLst>
          </a:blip>
          <a:stretch>
            <a:fillRect/>
          </a:stretch>
        </p:blipFill>
        <p:spPr>
          <a:xfrm rot="5700000">
            <a:off x="7235323" y="-1045912"/>
            <a:ext cx="2441343" cy="3371450"/>
          </a:xfrm>
          <a:prstGeom prst="rect">
            <a:avLst/>
          </a:prstGeom>
        </p:spPr>
      </p:pic>
      <p:pic>
        <p:nvPicPr>
          <p:cNvPr id="4" name="Picture 3"/>
          <p:cNvPicPr>
            <a:picLocks/>
          </p:cNvPicPr>
          <p:nvPr userDrawn="1"/>
        </p:nvPicPr>
        <p:blipFill>
          <a:blip r:embed="rId4">
            <a:extLst>
              <a:ext uri="{28A0092B-C50C-407E-A947-70E740481C1C}">
                <a14:useLocalDpi xmlns:a14="http://schemas.microsoft.com/office/drawing/2010/main" val="0"/>
              </a:ext>
            </a:extLst>
          </a:blip>
          <a:stretch>
            <a:fillRect/>
          </a:stretch>
        </p:blipFill>
        <p:spPr>
          <a:xfrm rot="5400000">
            <a:off x="7146903" y="-1298791"/>
            <a:ext cx="1841945" cy="2543718"/>
          </a:xfrm>
          <a:prstGeom prst="rect">
            <a:avLst/>
          </a:prstGeom>
        </p:spPr>
      </p:pic>
      <p:pic>
        <p:nvPicPr>
          <p:cNvPr id="5" name="Picture 4"/>
          <p:cNvPicPr>
            <a:picLocks/>
          </p:cNvPicPr>
          <p:nvPr userDrawn="1"/>
        </p:nvPicPr>
        <p:blipFill>
          <a:blip r:embed="rId5">
            <a:extLst>
              <a:ext uri="{28A0092B-C50C-407E-A947-70E740481C1C}">
                <a14:useLocalDpi xmlns:a14="http://schemas.microsoft.com/office/drawing/2010/main" val="0"/>
              </a:ext>
            </a:extLst>
          </a:blip>
          <a:stretch>
            <a:fillRect/>
          </a:stretch>
        </p:blipFill>
        <p:spPr>
          <a:xfrm rot="5400000" flipH="1">
            <a:off x="6987883" y="3277124"/>
            <a:ext cx="2537460" cy="2653760"/>
          </a:xfrm>
          <a:prstGeom prst="rect">
            <a:avLst/>
          </a:prstGeom>
        </p:spPr>
      </p:pic>
      <p:pic>
        <p:nvPicPr>
          <p:cNvPr id="6" name="Picture 5"/>
          <p:cNvPicPr>
            <a:picLocks/>
          </p:cNvPicPr>
          <p:nvPr userDrawn="1"/>
        </p:nvPicPr>
        <p:blipFill>
          <a:blip r:embed="rId5">
            <a:extLst>
              <a:ext uri="{28A0092B-C50C-407E-A947-70E740481C1C}">
                <a14:useLocalDpi xmlns:a14="http://schemas.microsoft.com/office/drawing/2010/main" val="0"/>
              </a:ext>
            </a:extLst>
          </a:blip>
          <a:stretch>
            <a:fillRect/>
          </a:stretch>
        </p:blipFill>
        <p:spPr>
          <a:xfrm rot="17940000" flipH="1">
            <a:off x="-555508" y="-1234726"/>
            <a:ext cx="2537460" cy="2653760"/>
          </a:xfrm>
          <a:prstGeom prst="rect">
            <a:avLst/>
          </a:prstGeom>
        </p:spPr>
      </p:pic>
      <p:pic>
        <p:nvPicPr>
          <p:cNvPr id="7" name="Picture 6"/>
          <p:cNvPicPr>
            <a:picLocks/>
          </p:cNvPicPr>
          <p:nvPr userDrawn="1"/>
        </p:nvPicPr>
        <p:blipFill>
          <a:blip r:embed="rId3">
            <a:extLst>
              <a:ext uri="{28A0092B-C50C-407E-A947-70E740481C1C}">
                <a14:useLocalDpi xmlns:a14="http://schemas.microsoft.com/office/drawing/2010/main" val="0"/>
              </a:ext>
            </a:extLst>
          </a:blip>
          <a:stretch>
            <a:fillRect/>
          </a:stretch>
        </p:blipFill>
        <p:spPr>
          <a:xfrm rot="16560000">
            <a:off x="-918458" y="2752782"/>
            <a:ext cx="2441343" cy="3371450"/>
          </a:xfrm>
          <a:prstGeom prst="rect">
            <a:avLst/>
          </a:prstGeom>
        </p:spPr>
      </p:pic>
      <p:pic>
        <p:nvPicPr>
          <p:cNvPr id="8" name="Picture 7"/>
          <p:cNvPicPr>
            <a:picLocks/>
          </p:cNvPicPr>
          <p:nvPr userDrawn="1"/>
        </p:nvPicPr>
        <p:blipFill>
          <a:blip r:embed="rId4">
            <a:extLst>
              <a:ext uri="{28A0092B-C50C-407E-A947-70E740481C1C}">
                <a14:useLocalDpi xmlns:a14="http://schemas.microsoft.com/office/drawing/2010/main" val="0"/>
              </a:ext>
            </a:extLst>
          </a:blip>
          <a:stretch>
            <a:fillRect/>
          </a:stretch>
        </p:blipFill>
        <p:spPr>
          <a:xfrm rot="16260000">
            <a:off x="285445" y="3833394"/>
            <a:ext cx="1841945" cy="2543718"/>
          </a:xfrm>
          <a:prstGeom prst="rect">
            <a:avLst/>
          </a:prstGeom>
        </p:spPr>
      </p:pic>
      <p:grpSp>
        <p:nvGrpSpPr>
          <p:cNvPr id="11" name="Group 10"/>
          <p:cNvGrpSpPr/>
          <p:nvPr userDrawn="1"/>
        </p:nvGrpSpPr>
        <p:grpSpPr>
          <a:xfrm>
            <a:off x="1091579" y="4758723"/>
            <a:ext cx="6960852" cy="79953"/>
            <a:chOff x="1091579" y="4758723"/>
            <a:chExt cx="6960852" cy="79953"/>
          </a:xfrm>
        </p:grpSpPr>
        <p:pic>
          <p:nvPicPr>
            <p:cNvPr id="9" name="Picture 8"/>
            <p:cNvPicPr>
              <a:picLocks/>
            </p:cNvPicPr>
            <p:nvPr userDrawn="1"/>
          </p:nvPicPr>
          <p:blipFill>
            <a:blip r:embed="rId6">
              <a:extLst>
                <a:ext uri="{28A0092B-C50C-407E-A947-70E740481C1C}">
                  <a14:useLocalDpi xmlns:a14="http://schemas.microsoft.com/office/drawing/2010/main" val="0"/>
                </a:ext>
              </a:extLst>
            </a:blip>
            <a:stretch>
              <a:fillRect/>
            </a:stretch>
          </p:blipFill>
          <p:spPr>
            <a:xfrm rot="16200000" flipH="1">
              <a:off x="2796578" y="3053724"/>
              <a:ext cx="79953" cy="3489951"/>
            </a:xfrm>
            <a:prstGeom prst="rect">
              <a:avLst/>
            </a:prstGeom>
          </p:spPr>
        </p:pic>
        <p:pic>
          <p:nvPicPr>
            <p:cNvPr id="10" name="Picture 9"/>
            <p:cNvPicPr>
              <a:picLocks/>
            </p:cNvPicPr>
            <p:nvPr userDrawn="1"/>
          </p:nvPicPr>
          <p:blipFill>
            <a:blip r:embed="rId6">
              <a:extLst>
                <a:ext uri="{28A0092B-C50C-407E-A947-70E740481C1C}">
                  <a14:useLocalDpi xmlns:a14="http://schemas.microsoft.com/office/drawing/2010/main" val="0"/>
                </a:ext>
              </a:extLst>
            </a:blip>
            <a:stretch>
              <a:fillRect/>
            </a:stretch>
          </p:blipFill>
          <p:spPr>
            <a:xfrm rot="5400000">
              <a:off x="6267479" y="3053724"/>
              <a:ext cx="79953" cy="3489951"/>
            </a:xfrm>
            <a:prstGeom prst="rect">
              <a:avLst/>
            </a:prstGeom>
          </p:spPr>
        </p:pic>
      </p:grpSp>
      <p:sp>
        <p:nvSpPr>
          <p:cNvPr id="12" name="Text Placeholder 11"/>
          <p:cNvSpPr>
            <a:spLocks noGrp="1"/>
          </p:cNvSpPr>
          <p:nvPr>
            <p:ph type="body" idx="10"/>
          </p:nvPr>
        </p:nvSpPr>
        <p:spPr>
          <a:xfrm>
            <a:off x="2347904" y="1841449"/>
            <a:ext cx="4448099" cy="1058704"/>
          </a:xfrm>
          <a:prstGeom prst="rect">
            <a:avLst/>
          </a:prstGeom>
        </p:spPr>
        <p:txBody>
          <a:bodyPr wrap="square" lIns="85725" tIns="85725" rIns="85725" bIns="85725" anchor="t">
            <a:noAutofit/>
          </a:bodyPr>
          <a:lstStyle/>
          <a:p>
            <a:pPr lvl="0"/>
            <a:endParaRPr lang="en-US"/>
          </a:p>
        </p:txBody>
      </p:sp>
      <p:sp>
        <p:nvSpPr>
          <p:cNvPr id="13" name="Rectangle 12"/>
          <p:cNvSpPr/>
          <p:nvPr userDrawn="1"/>
        </p:nvSpPr>
        <p:spPr>
          <a:xfrm>
            <a:off x="2099100" y="3611947"/>
            <a:ext cx="4945799" cy="556202"/>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t"/>
          <a:lstStyle/>
          <a:p>
            <a:pPr marL="0" indent="0" algn="ctr" defTabSz="914400" rtl="0" eaLnBrk="1" latinLnBrk="0" hangingPunct="1">
              <a:lnSpc>
                <a:spcPct val="100000"/>
              </a:lnSpc>
              <a:spcBef>
                <a:spcPts val="0"/>
              </a:spcBef>
              <a:spcAft>
                <a:spcPts val="0"/>
              </a:spcAft>
              <a:buNone/>
            </a:pPr>
            <a:r>
              <a:rPr lang="en-US" sz="1200" b="1" i="0" u="none" strike="noStrike" baseline="0" smtClean="0">
                <a:solidFill>
                  <a:srgbClr val="000000"/>
                </a:solidFill>
                <a:latin typeface="Lato"/>
              </a:rPr>
              <a:t>CREDITS:</a:t>
            </a:r>
            <a:r>
              <a:rPr lang="en-US" sz="1200" b="0" i="0" u="none" strike="noStrike" baseline="0" smtClean="0">
                <a:solidFill>
                  <a:srgbClr val="000000"/>
                </a:solidFill>
                <a:latin typeface="Lato"/>
              </a:rPr>
              <a:t> This presentation template was created by </a:t>
            </a:r>
            <a:r>
              <a:rPr lang="en-US" sz="1200" b="1" i="0" u="sng" strike="noStrike" baseline="0" smtClean="0">
                <a:solidFill>
                  <a:srgbClr val="000000"/>
                </a:solidFill>
                <a:latin typeface="Lato"/>
              </a:rPr>
              <a:t>Slidesgo</a:t>
            </a:r>
            <a:r>
              <a:rPr lang="en-US" sz="1200" b="0" i="0" u="none" strike="noStrike" baseline="0" smtClean="0">
                <a:solidFill>
                  <a:srgbClr val="000000"/>
                </a:solidFill>
                <a:latin typeface="Lato"/>
              </a:rPr>
              <a:t>, and includes icons by </a:t>
            </a:r>
            <a:r>
              <a:rPr lang="en-US" sz="1200" b="1" i="0" u="sng" strike="noStrike" baseline="0" smtClean="0">
                <a:solidFill>
                  <a:srgbClr val="000000"/>
                </a:solidFill>
                <a:latin typeface="Lato"/>
              </a:rPr>
              <a:t>Flaticon</a:t>
            </a:r>
            <a:r>
              <a:rPr lang="en-US" sz="1200" b="0" i="0" u="none" strike="noStrike" baseline="0" smtClean="0">
                <a:solidFill>
                  <a:srgbClr val="000000"/>
                </a:solidFill>
                <a:latin typeface="Lato"/>
              </a:rPr>
              <a:t>, and infographics &amp; images by </a:t>
            </a:r>
            <a:r>
              <a:rPr lang="en-US" sz="1200" b="1" i="0" u="sng" strike="noStrike" baseline="0" smtClean="0">
                <a:solidFill>
                  <a:srgbClr val="000000"/>
                </a:solidFill>
                <a:latin typeface="Lato"/>
              </a:rPr>
              <a:t>Freepik</a:t>
            </a:r>
            <a:r>
              <a:rPr lang="en-US" sz="1200" b="0" i="0" u="sng" strike="noStrike" baseline="0" smtClean="0">
                <a:solidFill>
                  <a:srgbClr val="000000"/>
                </a:solidFill>
                <a:latin typeface="Lato"/>
              </a:rPr>
              <a:t> </a:t>
            </a:r>
            <a:endParaRPr lang="en-US" sz="1200" b="0" i="0" u="sng" strike="noStrike" baseline="0">
              <a:solidFill>
                <a:srgbClr val="000000"/>
              </a:solidFill>
              <a:latin typeface="Lato"/>
            </a:endParaRPr>
          </a:p>
        </p:txBody>
      </p:sp>
    </p:spTree>
    <p:extLst>
      <p:ext uri="{BB962C8B-B14F-4D97-AF65-F5344CB8AC3E}">
        <p14:creationId xmlns:p14="http://schemas.microsoft.com/office/powerpoint/2010/main" val="3204486226"/>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Only">
  <p:cSld name="19_Title Only">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59237" y="867318"/>
            <a:ext cx="3637502" cy="2289600"/>
          </a:xfrm>
          <a:prstGeom prst="rect">
            <a:avLst/>
          </a:prstGeom>
        </p:spPr>
        <p:txBody>
          <a:bodyPr wrap="square" lIns="85725" tIns="85725" rIns="85725" bIns="85725" anchor="t">
            <a:noAutofit/>
          </a:bodyPr>
          <a:lstStyle/>
          <a:p>
            <a:endParaRPr lang="en-US"/>
          </a:p>
        </p:txBody>
      </p:sp>
      <p:sp>
        <p:nvSpPr>
          <p:cNvPr id="3" name="Text Placeholder 2"/>
          <p:cNvSpPr>
            <a:spLocks noGrp="1"/>
          </p:cNvSpPr>
          <p:nvPr>
            <p:ph type="body" idx="10"/>
          </p:nvPr>
        </p:nvSpPr>
        <p:spPr>
          <a:xfrm>
            <a:off x="1059247" y="3490276"/>
            <a:ext cx="3637502" cy="827999"/>
          </a:xfrm>
          <a:prstGeom prst="rect">
            <a:avLst/>
          </a:prstGeom>
        </p:spPr>
        <p:txBody>
          <a:bodyPr wrap="square" lIns="85725" tIns="85725" rIns="85725" bIns="85725" anchor="t">
            <a:noAutofit/>
          </a:bodyPr>
          <a:lstStyle/>
          <a:p>
            <a:pPr lvl="0"/>
            <a:endParaRPr lang="en-US"/>
          </a:p>
        </p:txBody>
      </p:sp>
      <p:grpSp>
        <p:nvGrpSpPr>
          <p:cNvPr id="6" name="Group 5"/>
          <p:cNvGrpSpPr/>
          <p:nvPr userDrawn="1"/>
        </p:nvGrpSpPr>
        <p:grpSpPr>
          <a:xfrm>
            <a:off x="7820787" y="2567331"/>
            <a:ext cx="1662522" cy="522657"/>
            <a:chOff x="7820787" y="2567331"/>
            <a:chExt cx="1662522" cy="522657"/>
          </a:xfrm>
        </p:grpSpPr>
        <p:sp>
          <p:nvSpPr>
            <p:cNvPr id="4" name="Freeform 3"/>
            <p:cNvSpPr/>
            <p:nvPr userDrawn="1"/>
          </p:nvSpPr>
          <p:spPr>
            <a:xfrm>
              <a:off x="8464905" y="2748991"/>
              <a:ext cx="1018404" cy="340997"/>
            </a:xfrm>
            <a:custGeom>
              <a:avLst/>
              <a:gdLst/>
              <a:ahLst/>
              <a:cxnLst/>
              <a:rect l="0" t="0" r="0" b="0"/>
              <a:pathLst>
                <a:path w="1018404" h="340997">
                  <a:moveTo>
                    <a:pt x="341373" y="0"/>
                  </a:moveTo>
                  <a:cubicBezTo>
                    <a:pt x="341220" y="0"/>
                    <a:pt x="341106" y="0"/>
                    <a:pt x="340992" y="0"/>
                  </a:cubicBezTo>
                  <a:cubicBezTo>
                    <a:pt x="152683" y="0"/>
                    <a:pt x="0" y="152685"/>
                    <a:pt x="0" y="340996"/>
                  </a:cubicBezTo>
                  <a:cubicBezTo>
                    <a:pt x="339468" y="340996"/>
                    <a:pt x="678936" y="340996"/>
                    <a:pt x="1018403" y="340996"/>
                  </a:cubicBezTo>
                  <a:cubicBezTo>
                    <a:pt x="1018403" y="245888"/>
                    <a:pt x="964639" y="158743"/>
                    <a:pt x="879514" y="116180"/>
                  </a:cubicBezTo>
                  <a:cubicBezTo>
                    <a:pt x="843888" y="98310"/>
                    <a:pt x="805327" y="89545"/>
                    <a:pt x="766918" y="89545"/>
                  </a:cubicBezTo>
                  <a:cubicBezTo>
                    <a:pt x="713572" y="89545"/>
                    <a:pt x="660532" y="106540"/>
                    <a:pt x="616179" y="139691"/>
                  </a:cubicBezTo>
                  <a:cubicBezTo>
                    <a:pt x="552126" y="51898"/>
                    <a:pt x="450045" y="0"/>
                    <a:pt x="341373" y="0"/>
                  </a:cubicBezTo>
                  <a:close/>
                </a:path>
              </a:pathLst>
            </a:custGeom>
            <a:solidFill>
              <a:srgbClr val="C1985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ctr"/>
            <a:lstStyle/>
            <a:p>
              <a:pPr algn="ctr"/>
              <a:endParaRPr lang="en-US"/>
            </a:p>
          </p:txBody>
        </p:sp>
        <p:sp>
          <p:nvSpPr>
            <p:cNvPr id="5" name="Freeform 4"/>
            <p:cNvSpPr/>
            <p:nvPr userDrawn="1"/>
          </p:nvSpPr>
          <p:spPr>
            <a:xfrm>
              <a:off x="7820787" y="2567331"/>
              <a:ext cx="930917" cy="257024"/>
            </a:xfrm>
            <a:custGeom>
              <a:avLst/>
              <a:gdLst/>
              <a:ahLst/>
              <a:cxnLst/>
              <a:rect l="0" t="0" r="0" b="0"/>
              <a:pathLst>
                <a:path w="930917" h="257024">
                  <a:moveTo>
                    <a:pt x="510385" y="0"/>
                  </a:moveTo>
                  <a:cubicBezTo>
                    <a:pt x="428876" y="0"/>
                    <a:pt x="351675" y="38748"/>
                    <a:pt x="303129" y="105270"/>
                  </a:cubicBezTo>
                  <a:cubicBezTo>
                    <a:pt x="270358" y="80696"/>
                    <a:pt x="230461" y="67437"/>
                    <a:pt x="189460" y="67437"/>
                  </a:cubicBezTo>
                  <a:cubicBezTo>
                    <a:pt x="84861" y="67437"/>
                    <a:pt x="0" y="152286"/>
                    <a:pt x="0" y="257023"/>
                  </a:cubicBezTo>
                  <a:cubicBezTo>
                    <a:pt x="310305" y="257023"/>
                    <a:pt x="620611" y="257023"/>
                    <a:pt x="930916" y="257023"/>
                  </a:cubicBezTo>
                  <a:cubicBezTo>
                    <a:pt x="930916" y="211683"/>
                    <a:pt x="907063" y="169735"/>
                    <a:pt x="868233" y="146609"/>
                  </a:cubicBezTo>
                  <a:cubicBezTo>
                    <a:pt x="847961" y="134569"/>
                    <a:pt x="825212" y="128473"/>
                    <a:pt x="802387" y="128473"/>
                  </a:cubicBezTo>
                  <a:cubicBezTo>
                    <a:pt x="781429" y="128473"/>
                    <a:pt x="760432" y="133617"/>
                    <a:pt x="741304" y="143942"/>
                  </a:cubicBezTo>
                  <a:cubicBezTo>
                    <a:pt x="701789" y="63093"/>
                    <a:pt x="622834" y="8839"/>
                    <a:pt x="533134" y="1028"/>
                  </a:cubicBezTo>
                  <a:cubicBezTo>
                    <a:pt x="525512" y="343"/>
                    <a:pt x="517930" y="0"/>
                    <a:pt x="510385" y="0"/>
                  </a:cubicBezTo>
                  <a:close/>
                </a:path>
              </a:pathLst>
            </a:custGeom>
            <a:solidFill>
              <a:srgbClr val="C1985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ctr"/>
            <a:lstStyle/>
            <a:p>
              <a:pPr algn="ctr"/>
              <a:endParaRPr lang="en-US"/>
            </a:p>
          </p:txBody>
        </p:sp>
      </p:grpSp>
      <p:sp>
        <p:nvSpPr>
          <p:cNvPr id="7" name="Rectangle 6"/>
          <p:cNvSpPr/>
          <p:nvPr userDrawn="1"/>
        </p:nvSpPr>
        <p:spPr>
          <a:xfrm flipH="1">
            <a:off x="-5229" y="4608500"/>
            <a:ext cx="9154496" cy="572700"/>
          </a:xfrm>
          <a:prstGeom prst="rect">
            <a:avLst/>
          </a:prstGeom>
          <a:solidFill>
            <a:srgbClr val="F07F0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ctr"/>
          <a:lstStyle/>
          <a:p>
            <a:pPr algn="ctr"/>
            <a:endParaRPr lang="en-US"/>
          </a:p>
        </p:txBody>
      </p:sp>
      <p:grpSp>
        <p:nvGrpSpPr>
          <p:cNvPr id="10" name="Group 9"/>
          <p:cNvGrpSpPr/>
          <p:nvPr userDrawn="1"/>
        </p:nvGrpSpPr>
        <p:grpSpPr>
          <a:xfrm>
            <a:off x="7767409" y="4764119"/>
            <a:ext cx="899732" cy="87155"/>
            <a:chOff x="7767409" y="4764119"/>
            <a:chExt cx="899732" cy="87155"/>
          </a:xfrm>
        </p:grpSpPr>
        <p:sp>
          <p:nvSpPr>
            <p:cNvPr id="8" name="Freeform 7"/>
            <p:cNvSpPr/>
            <p:nvPr userDrawn="1"/>
          </p:nvSpPr>
          <p:spPr>
            <a:xfrm>
              <a:off x="7767409" y="4764119"/>
              <a:ext cx="449848" cy="87155"/>
            </a:xfrm>
            <a:custGeom>
              <a:avLst/>
              <a:gdLst/>
              <a:ahLst/>
              <a:cxnLst/>
              <a:rect l="0" t="0" r="0" b="0"/>
              <a:pathLst>
                <a:path w="449848" h="87155">
                  <a:moveTo>
                    <a:pt x="0" y="0"/>
                  </a:moveTo>
                  <a:cubicBezTo>
                    <a:pt x="0" y="48142"/>
                    <a:pt x="100693" y="87154"/>
                    <a:pt x="224969" y="87154"/>
                  </a:cubicBezTo>
                  <a:cubicBezTo>
                    <a:pt x="349153" y="87154"/>
                    <a:pt x="449847" y="48142"/>
                    <a:pt x="449847" y="0"/>
                  </a:cubicBezTo>
                  <a:cubicBezTo>
                    <a:pt x="299898" y="0"/>
                    <a:pt x="149949" y="0"/>
                    <a:pt x="0" y="0"/>
                  </a:cubicBezTo>
                  <a:close/>
                </a:path>
              </a:pathLst>
            </a:custGeom>
            <a:solidFill>
              <a:srgbClr val="3096D1"/>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ctr"/>
            <a:lstStyle/>
            <a:p>
              <a:pPr algn="ctr"/>
              <a:endParaRPr lang="en-US"/>
            </a:p>
          </p:txBody>
        </p:sp>
        <p:sp>
          <p:nvSpPr>
            <p:cNvPr id="9" name="Freeform 8"/>
            <p:cNvSpPr/>
            <p:nvPr userDrawn="1"/>
          </p:nvSpPr>
          <p:spPr>
            <a:xfrm>
              <a:off x="8217227" y="4764119"/>
              <a:ext cx="449914" cy="87155"/>
            </a:xfrm>
            <a:custGeom>
              <a:avLst/>
              <a:gdLst/>
              <a:ahLst/>
              <a:cxnLst/>
              <a:rect l="0" t="0" r="0" b="0"/>
              <a:pathLst>
                <a:path w="449914" h="87155">
                  <a:moveTo>
                    <a:pt x="0" y="0"/>
                  </a:moveTo>
                  <a:cubicBezTo>
                    <a:pt x="0" y="48142"/>
                    <a:pt x="100780" y="87154"/>
                    <a:pt x="224957" y="87154"/>
                  </a:cubicBezTo>
                  <a:cubicBezTo>
                    <a:pt x="349226" y="87154"/>
                    <a:pt x="449913" y="48142"/>
                    <a:pt x="449913" y="0"/>
                  </a:cubicBezTo>
                  <a:cubicBezTo>
                    <a:pt x="299942" y="0"/>
                    <a:pt x="149971" y="0"/>
                    <a:pt x="0" y="0"/>
                  </a:cubicBezTo>
                  <a:close/>
                </a:path>
              </a:pathLst>
            </a:custGeom>
            <a:solidFill>
              <a:srgbClr val="3096D1"/>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ctr"/>
            <a:lstStyle/>
            <a:p>
              <a:pPr algn="ctr"/>
              <a:endParaRPr lang="en-US"/>
            </a:p>
          </p:txBody>
        </p:sp>
      </p:grpSp>
      <p:sp>
        <p:nvSpPr>
          <p:cNvPr id="11" name="Freeform 10"/>
          <p:cNvSpPr/>
          <p:nvPr userDrawn="1"/>
        </p:nvSpPr>
        <p:spPr>
          <a:xfrm>
            <a:off x="6323514" y="4938417"/>
            <a:ext cx="450219" cy="87154"/>
          </a:xfrm>
          <a:custGeom>
            <a:avLst/>
            <a:gdLst/>
            <a:ahLst/>
            <a:cxnLst/>
            <a:rect l="0" t="0" r="0" b="0"/>
            <a:pathLst>
              <a:path w="450219" h="87154">
                <a:moveTo>
                  <a:pt x="0" y="0"/>
                </a:moveTo>
                <a:cubicBezTo>
                  <a:pt x="0" y="48164"/>
                  <a:pt x="100781" y="87153"/>
                  <a:pt x="225109" y="87153"/>
                </a:cubicBezTo>
                <a:cubicBezTo>
                  <a:pt x="349436" y="87153"/>
                  <a:pt x="450218" y="48098"/>
                  <a:pt x="450218" y="0"/>
                </a:cubicBezTo>
                <a:cubicBezTo>
                  <a:pt x="300145" y="0"/>
                  <a:pt x="150072" y="0"/>
                  <a:pt x="0" y="0"/>
                </a:cubicBezTo>
                <a:close/>
              </a:path>
            </a:pathLst>
          </a:custGeom>
          <a:solidFill>
            <a:srgbClr val="3096D1"/>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ctr"/>
          <a:lstStyle/>
          <a:p>
            <a:pPr algn="ctr"/>
            <a:endParaRPr lang="en-US"/>
          </a:p>
        </p:txBody>
      </p:sp>
      <p:grpSp>
        <p:nvGrpSpPr>
          <p:cNvPr id="15" name="Group 14"/>
          <p:cNvGrpSpPr/>
          <p:nvPr userDrawn="1"/>
        </p:nvGrpSpPr>
        <p:grpSpPr>
          <a:xfrm>
            <a:off x="840505" y="4764120"/>
            <a:ext cx="980714" cy="87164"/>
            <a:chOff x="840505" y="4764120"/>
            <a:chExt cx="980714" cy="87164"/>
          </a:xfrm>
        </p:grpSpPr>
        <p:sp>
          <p:nvSpPr>
            <p:cNvPr id="12" name="Freeform 11"/>
            <p:cNvSpPr/>
            <p:nvPr userDrawn="1"/>
          </p:nvSpPr>
          <p:spPr>
            <a:xfrm>
              <a:off x="840505" y="4764120"/>
              <a:ext cx="326947" cy="87164"/>
            </a:xfrm>
            <a:custGeom>
              <a:avLst/>
              <a:gdLst/>
              <a:ahLst/>
              <a:cxnLst/>
              <a:rect l="0" t="0" r="0" b="0"/>
              <a:pathLst>
                <a:path w="326947" h="87164">
                  <a:moveTo>
                    <a:pt x="0" y="0"/>
                  </a:moveTo>
                  <a:cubicBezTo>
                    <a:pt x="0" y="48110"/>
                    <a:pt x="73183" y="87163"/>
                    <a:pt x="163480" y="87163"/>
                  </a:cubicBezTo>
                  <a:cubicBezTo>
                    <a:pt x="253719" y="87163"/>
                    <a:pt x="326946" y="48110"/>
                    <a:pt x="326946" y="0"/>
                  </a:cubicBezTo>
                  <a:cubicBezTo>
                    <a:pt x="217964" y="0"/>
                    <a:pt x="108982" y="0"/>
                    <a:pt x="0" y="0"/>
                  </a:cubicBezTo>
                  <a:close/>
                </a:path>
              </a:pathLst>
            </a:custGeom>
            <a:solidFill>
              <a:srgbClr val="3096D1"/>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ctr"/>
            <a:lstStyle/>
            <a:p>
              <a:pPr algn="ctr"/>
              <a:endParaRPr lang="en-US"/>
            </a:p>
          </p:txBody>
        </p:sp>
        <p:sp>
          <p:nvSpPr>
            <p:cNvPr id="13" name="Freeform 12"/>
            <p:cNvSpPr/>
            <p:nvPr userDrawn="1"/>
          </p:nvSpPr>
          <p:spPr>
            <a:xfrm>
              <a:off x="1167441" y="4764120"/>
              <a:ext cx="326899" cy="87164"/>
            </a:xfrm>
            <a:custGeom>
              <a:avLst/>
              <a:gdLst/>
              <a:ahLst/>
              <a:cxnLst/>
              <a:rect l="0" t="0" r="0" b="0"/>
              <a:pathLst>
                <a:path w="326899" h="87164">
                  <a:moveTo>
                    <a:pt x="0" y="0"/>
                  </a:moveTo>
                  <a:cubicBezTo>
                    <a:pt x="0" y="48110"/>
                    <a:pt x="73182" y="87163"/>
                    <a:pt x="163435" y="87163"/>
                  </a:cubicBezTo>
                  <a:cubicBezTo>
                    <a:pt x="253716" y="87163"/>
                    <a:pt x="326898" y="48110"/>
                    <a:pt x="326898" y="0"/>
                  </a:cubicBezTo>
                  <a:cubicBezTo>
                    <a:pt x="217932" y="0"/>
                    <a:pt x="108966" y="0"/>
                    <a:pt x="0" y="0"/>
                  </a:cubicBezTo>
                  <a:close/>
                </a:path>
              </a:pathLst>
            </a:custGeom>
            <a:solidFill>
              <a:srgbClr val="3096D1"/>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ctr"/>
            <a:lstStyle/>
            <a:p>
              <a:pPr algn="ctr"/>
              <a:endParaRPr lang="en-US"/>
            </a:p>
          </p:txBody>
        </p:sp>
        <p:sp>
          <p:nvSpPr>
            <p:cNvPr id="14" name="Freeform 13"/>
            <p:cNvSpPr/>
            <p:nvPr userDrawn="1"/>
          </p:nvSpPr>
          <p:spPr>
            <a:xfrm>
              <a:off x="1494330" y="4764120"/>
              <a:ext cx="326889" cy="87164"/>
            </a:xfrm>
            <a:custGeom>
              <a:avLst/>
              <a:gdLst/>
              <a:ahLst/>
              <a:cxnLst/>
              <a:rect l="0" t="0" r="0" b="0"/>
              <a:pathLst>
                <a:path w="326889" h="87164">
                  <a:moveTo>
                    <a:pt x="0" y="0"/>
                  </a:moveTo>
                  <a:cubicBezTo>
                    <a:pt x="0" y="48110"/>
                    <a:pt x="73179" y="87163"/>
                    <a:pt x="163415" y="87163"/>
                  </a:cubicBezTo>
                  <a:cubicBezTo>
                    <a:pt x="253708" y="87163"/>
                    <a:pt x="326888" y="48110"/>
                    <a:pt x="326888" y="0"/>
                  </a:cubicBezTo>
                  <a:cubicBezTo>
                    <a:pt x="217925" y="0"/>
                    <a:pt x="108962" y="0"/>
                    <a:pt x="0" y="0"/>
                  </a:cubicBezTo>
                  <a:close/>
                </a:path>
              </a:pathLst>
            </a:custGeom>
            <a:solidFill>
              <a:srgbClr val="3096D1"/>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ctr"/>
            <a:lstStyle/>
            <a:p>
              <a:pPr algn="ctr"/>
              <a:endParaRPr lang="en-US"/>
            </a:p>
          </p:txBody>
        </p:sp>
      </p:grpSp>
      <p:grpSp>
        <p:nvGrpSpPr>
          <p:cNvPr id="18" name="Group 17"/>
          <p:cNvGrpSpPr/>
          <p:nvPr userDrawn="1"/>
        </p:nvGrpSpPr>
        <p:grpSpPr>
          <a:xfrm>
            <a:off x="4344448" y="4851282"/>
            <a:ext cx="899732" cy="87156"/>
            <a:chOff x="4344448" y="4851282"/>
            <a:chExt cx="899732" cy="87156"/>
          </a:xfrm>
        </p:grpSpPr>
        <p:sp>
          <p:nvSpPr>
            <p:cNvPr id="16" name="Freeform 15"/>
            <p:cNvSpPr/>
            <p:nvPr userDrawn="1"/>
          </p:nvSpPr>
          <p:spPr>
            <a:xfrm>
              <a:off x="4344448" y="4851282"/>
              <a:ext cx="449847" cy="87156"/>
            </a:xfrm>
            <a:custGeom>
              <a:avLst/>
              <a:gdLst/>
              <a:ahLst/>
              <a:cxnLst/>
              <a:rect l="0" t="0" r="0" b="0"/>
              <a:pathLst>
                <a:path w="449847" h="87156">
                  <a:moveTo>
                    <a:pt x="0" y="0"/>
                  </a:moveTo>
                  <a:cubicBezTo>
                    <a:pt x="0" y="48143"/>
                    <a:pt x="100693" y="87155"/>
                    <a:pt x="224969" y="87155"/>
                  </a:cubicBezTo>
                  <a:cubicBezTo>
                    <a:pt x="349153" y="87155"/>
                    <a:pt x="449846" y="48143"/>
                    <a:pt x="449846" y="0"/>
                  </a:cubicBezTo>
                  <a:cubicBezTo>
                    <a:pt x="299897" y="0"/>
                    <a:pt x="149948" y="0"/>
                    <a:pt x="0" y="0"/>
                  </a:cubicBezTo>
                  <a:close/>
                </a:path>
              </a:pathLst>
            </a:custGeom>
            <a:solidFill>
              <a:srgbClr val="3096D1"/>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ctr"/>
            <a:lstStyle/>
            <a:p>
              <a:pPr algn="ctr"/>
              <a:endParaRPr lang="en-US"/>
            </a:p>
          </p:txBody>
        </p:sp>
        <p:sp>
          <p:nvSpPr>
            <p:cNvPr id="17" name="Freeform 16"/>
            <p:cNvSpPr/>
            <p:nvPr userDrawn="1"/>
          </p:nvSpPr>
          <p:spPr>
            <a:xfrm>
              <a:off x="4794266" y="4851282"/>
              <a:ext cx="449914" cy="87156"/>
            </a:xfrm>
            <a:custGeom>
              <a:avLst/>
              <a:gdLst/>
              <a:ahLst/>
              <a:cxnLst/>
              <a:rect l="0" t="0" r="0" b="0"/>
              <a:pathLst>
                <a:path w="449914" h="87156">
                  <a:moveTo>
                    <a:pt x="0" y="0"/>
                  </a:moveTo>
                  <a:cubicBezTo>
                    <a:pt x="0" y="48143"/>
                    <a:pt x="100780" y="87155"/>
                    <a:pt x="224957" y="87155"/>
                  </a:cubicBezTo>
                  <a:cubicBezTo>
                    <a:pt x="349226" y="87155"/>
                    <a:pt x="449913" y="48143"/>
                    <a:pt x="449913" y="0"/>
                  </a:cubicBezTo>
                  <a:cubicBezTo>
                    <a:pt x="299942" y="0"/>
                    <a:pt x="149971" y="0"/>
                    <a:pt x="0" y="0"/>
                  </a:cubicBezTo>
                  <a:close/>
                </a:path>
              </a:pathLst>
            </a:custGeom>
            <a:solidFill>
              <a:srgbClr val="3096D1"/>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ctr"/>
            <a:lstStyle/>
            <a:p>
              <a:pPr algn="ctr"/>
              <a:endParaRPr lang="en-US"/>
            </a:p>
          </p:txBody>
        </p:sp>
      </p:grpSp>
      <p:sp>
        <p:nvSpPr>
          <p:cNvPr id="19" name="Freeform 18"/>
          <p:cNvSpPr/>
          <p:nvPr userDrawn="1"/>
        </p:nvSpPr>
        <p:spPr>
          <a:xfrm>
            <a:off x="2676477" y="4938427"/>
            <a:ext cx="450219" cy="87154"/>
          </a:xfrm>
          <a:custGeom>
            <a:avLst/>
            <a:gdLst/>
            <a:ahLst/>
            <a:cxnLst/>
            <a:rect l="0" t="0" r="0" b="0"/>
            <a:pathLst>
              <a:path w="450219" h="87154">
                <a:moveTo>
                  <a:pt x="0" y="0"/>
                </a:moveTo>
                <a:cubicBezTo>
                  <a:pt x="0" y="48164"/>
                  <a:pt x="100781" y="87153"/>
                  <a:pt x="225109" y="87153"/>
                </a:cubicBezTo>
                <a:cubicBezTo>
                  <a:pt x="349436" y="87153"/>
                  <a:pt x="450218" y="48098"/>
                  <a:pt x="450218" y="0"/>
                </a:cubicBezTo>
                <a:cubicBezTo>
                  <a:pt x="300145" y="0"/>
                  <a:pt x="150072" y="0"/>
                  <a:pt x="0" y="0"/>
                </a:cubicBezTo>
                <a:close/>
              </a:path>
            </a:pathLst>
          </a:custGeom>
          <a:solidFill>
            <a:srgbClr val="3096D1"/>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ctr"/>
          <a:lstStyle/>
          <a:p>
            <a:pPr algn="ctr"/>
            <a:endParaRPr lang="en-US"/>
          </a:p>
        </p:txBody>
      </p:sp>
      <p:sp>
        <p:nvSpPr>
          <p:cNvPr id="20" name="Freeform 19"/>
          <p:cNvSpPr/>
          <p:nvPr userDrawn="1"/>
        </p:nvSpPr>
        <p:spPr>
          <a:xfrm flipH="1">
            <a:off x="-388686" y="1686535"/>
            <a:ext cx="997725" cy="334071"/>
          </a:xfrm>
          <a:custGeom>
            <a:avLst/>
            <a:gdLst/>
            <a:ahLst/>
            <a:cxnLst/>
            <a:rect l="0" t="0" r="0" b="0"/>
            <a:pathLst>
              <a:path w="997725" h="334071">
                <a:moveTo>
                  <a:pt x="663674" y="0"/>
                </a:moveTo>
                <a:cubicBezTo>
                  <a:pt x="552949" y="0"/>
                  <a:pt x="454824" y="53853"/>
                  <a:pt x="393999" y="136808"/>
                </a:cubicBezTo>
                <a:cubicBezTo>
                  <a:pt x="351550" y="104931"/>
                  <a:pt x="299900" y="87705"/>
                  <a:pt x="246725" y="87705"/>
                </a:cubicBezTo>
                <a:cubicBezTo>
                  <a:pt x="246599" y="87705"/>
                  <a:pt x="246475" y="87705"/>
                  <a:pt x="246350" y="87705"/>
                </a:cubicBezTo>
                <a:cubicBezTo>
                  <a:pt x="110324" y="87705"/>
                  <a:pt x="0" y="198037"/>
                  <a:pt x="0" y="334070"/>
                </a:cubicBezTo>
                <a:cubicBezTo>
                  <a:pt x="332574" y="334070"/>
                  <a:pt x="665150" y="334070"/>
                  <a:pt x="997724" y="334070"/>
                </a:cubicBezTo>
                <a:cubicBezTo>
                  <a:pt x="997724" y="149559"/>
                  <a:pt x="848250" y="0"/>
                  <a:pt x="663674" y="0"/>
                </a:cubicBezTo>
                <a:close/>
              </a:path>
            </a:pathLst>
          </a:custGeom>
          <a:solidFill>
            <a:srgbClr val="C1985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ctr"/>
          <a:lstStyle/>
          <a:p>
            <a:pPr algn="ctr"/>
            <a:endParaRPr lang="en-US"/>
          </a:p>
        </p:txBody>
      </p:sp>
      <p:sp>
        <p:nvSpPr>
          <p:cNvPr id="21" name="Freeform 20"/>
          <p:cNvSpPr/>
          <p:nvPr userDrawn="1"/>
        </p:nvSpPr>
        <p:spPr>
          <a:xfrm>
            <a:off x="-494747" y="3429086"/>
            <a:ext cx="1209847" cy="334071"/>
          </a:xfrm>
          <a:custGeom>
            <a:avLst/>
            <a:gdLst/>
            <a:ahLst/>
            <a:cxnLst/>
            <a:rect l="0" t="0" r="0" b="0"/>
            <a:pathLst>
              <a:path w="1209847" h="334071">
                <a:moveTo>
                  <a:pt x="546397" y="0"/>
                </a:moveTo>
                <a:cubicBezTo>
                  <a:pt x="414658" y="0"/>
                  <a:pt x="300802" y="76271"/>
                  <a:pt x="246373" y="187102"/>
                </a:cubicBezTo>
                <a:cubicBezTo>
                  <a:pt x="222119" y="173929"/>
                  <a:pt x="194997" y="167066"/>
                  <a:pt x="167383" y="167066"/>
                </a:cubicBezTo>
                <a:cubicBezTo>
                  <a:pt x="167260" y="167066"/>
                  <a:pt x="167117" y="167066"/>
                  <a:pt x="166994" y="167066"/>
                </a:cubicBezTo>
                <a:cubicBezTo>
                  <a:pt x="74791" y="167066"/>
                  <a:pt x="0" y="241780"/>
                  <a:pt x="0" y="334070"/>
                </a:cubicBezTo>
                <a:cubicBezTo>
                  <a:pt x="403282" y="334070"/>
                  <a:pt x="806564" y="334070"/>
                  <a:pt x="1209846" y="334070"/>
                </a:cubicBezTo>
                <a:cubicBezTo>
                  <a:pt x="1209846" y="198041"/>
                  <a:pt x="1099555" y="87743"/>
                  <a:pt x="963534" y="87743"/>
                </a:cubicBezTo>
                <a:cubicBezTo>
                  <a:pt x="963329" y="87743"/>
                  <a:pt x="963124" y="87743"/>
                  <a:pt x="962940" y="87743"/>
                </a:cubicBezTo>
                <a:cubicBezTo>
                  <a:pt x="909945" y="87743"/>
                  <a:pt x="858323" y="104972"/>
                  <a:pt x="815980" y="136808"/>
                </a:cubicBezTo>
                <a:cubicBezTo>
                  <a:pt x="755201" y="53920"/>
                  <a:pt x="657078" y="0"/>
                  <a:pt x="546397" y="0"/>
                </a:cubicBezTo>
                <a:close/>
              </a:path>
            </a:pathLst>
          </a:custGeom>
          <a:solidFill>
            <a:srgbClr val="C1985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ctr"/>
          <a:lstStyle/>
          <a:p>
            <a:pPr algn="ctr"/>
            <a:endParaRPr lang="en-US"/>
          </a:p>
        </p:txBody>
      </p:sp>
      <p:sp>
        <p:nvSpPr>
          <p:cNvPr id="22" name="Freeform 21"/>
          <p:cNvSpPr/>
          <p:nvPr userDrawn="1"/>
        </p:nvSpPr>
        <p:spPr>
          <a:xfrm flipH="1">
            <a:off x="6993999" y="251927"/>
            <a:ext cx="826780" cy="228267"/>
          </a:xfrm>
          <a:custGeom>
            <a:avLst/>
            <a:gdLst/>
            <a:ahLst/>
            <a:cxnLst/>
            <a:rect l="0" t="0" r="0" b="0"/>
            <a:pathLst>
              <a:path w="826780" h="228267">
                <a:moveTo>
                  <a:pt x="453290" y="0"/>
                </a:moveTo>
                <a:cubicBezTo>
                  <a:pt x="380901" y="0"/>
                  <a:pt x="312334" y="34412"/>
                  <a:pt x="269219" y="93492"/>
                </a:cubicBezTo>
                <a:cubicBezTo>
                  <a:pt x="240114" y="71667"/>
                  <a:pt x="204680" y="59892"/>
                  <a:pt x="168266" y="59892"/>
                </a:cubicBezTo>
                <a:cubicBezTo>
                  <a:pt x="75367" y="59892"/>
                  <a:pt x="0" y="135248"/>
                  <a:pt x="0" y="228266"/>
                </a:cubicBezTo>
                <a:cubicBezTo>
                  <a:pt x="275592" y="228266"/>
                  <a:pt x="551186" y="228266"/>
                  <a:pt x="826779" y="228266"/>
                </a:cubicBezTo>
                <a:cubicBezTo>
                  <a:pt x="826779" y="188000"/>
                  <a:pt x="805593" y="150745"/>
                  <a:pt x="771107" y="130206"/>
                </a:cubicBezTo>
                <a:cubicBezTo>
                  <a:pt x="753104" y="119513"/>
                  <a:pt x="732899" y="114099"/>
                  <a:pt x="712627" y="114099"/>
                </a:cubicBezTo>
                <a:cubicBezTo>
                  <a:pt x="694014" y="114099"/>
                  <a:pt x="675366" y="118667"/>
                  <a:pt x="658377" y="127837"/>
                </a:cubicBezTo>
                <a:cubicBezTo>
                  <a:pt x="623282" y="56034"/>
                  <a:pt x="553160" y="7850"/>
                  <a:pt x="473494" y="913"/>
                </a:cubicBezTo>
                <a:cubicBezTo>
                  <a:pt x="466726" y="304"/>
                  <a:pt x="459991" y="0"/>
                  <a:pt x="453290" y="0"/>
                </a:cubicBezTo>
                <a:close/>
              </a:path>
            </a:pathLst>
          </a:custGeom>
          <a:solidFill>
            <a:srgbClr val="C1985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ctr"/>
          <a:lstStyle/>
          <a:p>
            <a:pPr algn="ctr"/>
            <a:endParaRPr lang="en-US"/>
          </a:p>
        </p:txBody>
      </p:sp>
      <p:sp>
        <p:nvSpPr>
          <p:cNvPr id="23" name="Freeform 22"/>
          <p:cNvSpPr/>
          <p:nvPr userDrawn="1"/>
        </p:nvSpPr>
        <p:spPr>
          <a:xfrm>
            <a:off x="2406767" y="135179"/>
            <a:ext cx="942481" cy="260129"/>
          </a:xfrm>
          <a:custGeom>
            <a:avLst/>
            <a:gdLst/>
            <a:ahLst/>
            <a:cxnLst/>
            <a:rect l="0" t="0" r="0" b="0"/>
            <a:pathLst>
              <a:path w="942481" h="260129">
                <a:moveTo>
                  <a:pt x="516580" y="0"/>
                </a:moveTo>
                <a:cubicBezTo>
                  <a:pt x="433725" y="0"/>
                  <a:pt x="355771" y="39551"/>
                  <a:pt x="306868" y="106526"/>
                </a:cubicBezTo>
                <a:cubicBezTo>
                  <a:pt x="273816" y="81701"/>
                  <a:pt x="233539" y="68251"/>
                  <a:pt x="192236" y="68251"/>
                </a:cubicBezTo>
                <a:cubicBezTo>
                  <a:pt x="192111" y="68251"/>
                  <a:pt x="191986" y="68251"/>
                  <a:pt x="191861" y="68251"/>
                </a:cubicBezTo>
                <a:cubicBezTo>
                  <a:pt x="85880" y="68251"/>
                  <a:pt x="0" y="154227"/>
                  <a:pt x="0" y="260128"/>
                </a:cubicBezTo>
                <a:cubicBezTo>
                  <a:pt x="314160" y="260128"/>
                  <a:pt x="628320" y="260128"/>
                  <a:pt x="942480" y="260128"/>
                </a:cubicBezTo>
                <a:cubicBezTo>
                  <a:pt x="942480" y="214327"/>
                  <a:pt x="918353" y="171852"/>
                  <a:pt x="878976" y="148452"/>
                </a:cubicBezTo>
                <a:cubicBezTo>
                  <a:pt x="858500" y="136202"/>
                  <a:pt x="835449" y="130076"/>
                  <a:pt x="812347" y="130076"/>
                </a:cubicBezTo>
                <a:cubicBezTo>
                  <a:pt x="791121" y="130076"/>
                  <a:pt x="769870" y="135251"/>
                  <a:pt x="750544" y="145677"/>
                </a:cubicBezTo>
                <a:cubicBezTo>
                  <a:pt x="708241" y="59401"/>
                  <a:pt x="619486" y="0"/>
                  <a:pt x="516830" y="0"/>
                </a:cubicBezTo>
                <a:cubicBezTo>
                  <a:pt x="516755" y="0"/>
                  <a:pt x="516680" y="0"/>
                  <a:pt x="516580" y="0"/>
                </a:cubicBezTo>
                <a:close/>
              </a:path>
            </a:pathLst>
          </a:custGeom>
          <a:solidFill>
            <a:srgbClr val="C1985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ctr"/>
          <a:lstStyle/>
          <a:p>
            <a:pPr algn="ctr"/>
            <a:endParaRPr lang="en-US"/>
          </a:p>
        </p:txBody>
      </p:sp>
    </p:spTree>
    <p:extLst>
      <p:ext uri="{BB962C8B-B14F-4D97-AF65-F5344CB8AC3E}">
        <p14:creationId xmlns:p14="http://schemas.microsoft.com/office/powerpoint/2010/main" val="4168460108"/>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Only">
  <p:cSld name="20_Title Only">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28650" y="1281826"/>
            <a:ext cx="3719703" cy="1327499"/>
          </a:xfrm>
          <a:prstGeom prst="rect">
            <a:avLst/>
          </a:prstGeom>
        </p:spPr>
        <p:txBody>
          <a:bodyPr wrap="square" lIns="85725" tIns="85725" rIns="85725" bIns="85725" anchor="ctr">
            <a:noAutofit/>
          </a:bodyPr>
          <a:lstStyle/>
          <a:p>
            <a:endParaRPr lang="en-US"/>
          </a:p>
        </p:txBody>
      </p:sp>
      <p:grpSp>
        <p:nvGrpSpPr>
          <p:cNvPr id="5" name="Group 4"/>
          <p:cNvGrpSpPr/>
          <p:nvPr userDrawn="1"/>
        </p:nvGrpSpPr>
        <p:grpSpPr>
          <a:xfrm>
            <a:off x="7839609" y="759171"/>
            <a:ext cx="1662532" cy="522657"/>
            <a:chOff x="7839609" y="759171"/>
            <a:chExt cx="1662532" cy="522657"/>
          </a:xfrm>
        </p:grpSpPr>
        <p:sp>
          <p:nvSpPr>
            <p:cNvPr id="3" name="Freeform 2"/>
            <p:cNvSpPr/>
            <p:nvPr userDrawn="1"/>
          </p:nvSpPr>
          <p:spPr>
            <a:xfrm>
              <a:off x="8483737" y="940831"/>
              <a:ext cx="1018404" cy="340997"/>
            </a:xfrm>
            <a:custGeom>
              <a:avLst/>
              <a:gdLst/>
              <a:ahLst/>
              <a:cxnLst/>
              <a:rect l="0" t="0" r="0" b="0"/>
              <a:pathLst>
                <a:path w="1018404" h="340997">
                  <a:moveTo>
                    <a:pt x="341373" y="0"/>
                  </a:moveTo>
                  <a:cubicBezTo>
                    <a:pt x="341220" y="0"/>
                    <a:pt x="341106" y="0"/>
                    <a:pt x="340991" y="0"/>
                  </a:cubicBezTo>
                  <a:cubicBezTo>
                    <a:pt x="152682" y="0"/>
                    <a:pt x="0" y="152685"/>
                    <a:pt x="0" y="340996"/>
                  </a:cubicBezTo>
                  <a:cubicBezTo>
                    <a:pt x="339468" y="340996"/>
                    <a:pt x="678936" y="340996"/>
                    <a:pt x="1018403" y="340996"/>
                  </a:cubicBezTo>
                  <a:cubicBezTo>
                    <a:pt x="1018403" y="245887"/>
                    <a:pt x="964638" y="158743"/>
                    <a:pt x="879514" y="116180"/>
                  </a:cubicBezTo>
                  <a:cubicBezTo>
                    <a:pt x="843888" y="98309"/>
                    <a:pt x="805326" y="89545"/>
                    <a:pt x="766917" y="89545"/>
                  </a:cubicBezTo>
                  <a:cubicBezTo>
                    <a:pt x="713572" y="89545"/>
                    <a:pt x="660531" y="106540"/>
                    <a:pt x="616178" y="139691"/>
                  </a:cubicBezTo>
                  <a:cubicBezTo>
                    <a:pt x="552126" y="51898"/>
                    <a:pt x="450045" y="0"/>
                    <a:pt x="341373" y="0"/>
                  </a:cubicBezTo>
                  <a:close/>
                </a:path>
              </a:pathLst>
            </a:custGeom>
            <a:solidFill>
              <a:srgbClr val="C1985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ctr"/>
            <a:lstStyle/>
            <a:p>
              <a:pPr algn="ctr"/>
              <a:endParaRPr lang="en-US"/>
            </a:p>
          </p:txBody>
        </p:sp>
        <p:sp>
          <p:nvSpPr>
            <p:cNvPr id="4" name="Freeform 3"/>
            <p:cNvSpPr/>
            <p:nvPr userDrawn="1"/>
          </p:nvSpPr>
          <p:spPr>
            <a:xfrm>
              <a:off x="7839609" y="759171"/>
              <a:ext cx="930917" cy="257023"/>
            </a:xfrm>
            <a:custGeom>
              <a:avLst/>
              <a:gdLst/>
              <a:ahLst/>
              <a:cxnLst/>
              <a:rect l="0" t="0" r="0" b="0"/>
              <a:pathLst>
                <a:path w="930917" h="257023">
                  <a:moveTo>
                    <a:pt x="510385" y="0"/>
                  </a:moveTo>
                  <a:cubicBezTo>
                    <a:pt x="428877" y="0"/>
                    <a:pt x="351675" y="38748"/>
                    <a:pt x="303129" y="105270"/>
                  </a:cubicBezTo>
                  <a:cubicBezTo>
                    <a:pt x="270358" y="80696"/>
                    <a:pt x="230461" y="67437"/>
                    <a:pt x="189461" y="67437"/>
                  </a:cubicBezTo>
                  <a:cubicBezTo>
                    <a:pt x="84861" y="67437"/>
                    <a:pt x="0" y="152286"/>
                    <a:pt x="0" y="257022"/>
                  </a:cubicBezTo>
                  <a:cubicBezTo>
                    <a:pt x="310305" y="257022"/>
                    <a:pt x="620611" y="257022"/>
                    <a:pt x="930916" y="257022"/>
                  </a:cubicBezTo>
                  <a:cubicBezTo>
                    <a:pt x="930916" y="211683"/>
                    <a:pt x="907063" y="169735"/>
                    <a:pt x="868233" y="146609"/>
                  </a:cubicBezTo>
                  <a:cubicBezTo>
                    <a:pt x="847961" y="134569"/>
                    <a:pt x="825212" y="128473"/>
                    <a:pt x="802387" y="128473"/>
                  </a:cubicBezTo>
                  <a:cubicBezTo>
                    <a:pt x="781429" y="128473"/>
                    <a:pt x="760433" y="133617"/>
                    <a:pt x="741304" y="143942"/>
                  </a:cubicBezTo>
                  <a:cubicBezTo>
                    <a:pt x="701789" y="63093"/>
                    <a:pt x="622834" y="8839"/>
                    <a:pt x="533134" y="1028"/>
                  </a:cubicBezTo>
                  <a:cubicBezTo>
                    <a:pt x="525512" y="343"/>
                    <a:pt x="517930" y="0"/>
                    <a:pt x="510385" y="0"/>
                  </a:cubicBezTo>
                  <a:close/>
                </a:path>
              </a:pathLst>
            </a:custGeom>
            <a:solidFill>
              <a:srgbClr val="C1985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ctr"/>
            <a:lstStyle/>
            <a:p>
              <a:pPr algn="ctr"/>
              <a:endParaRPr lang="en-US"/>
            </a:p>
          </p:txBody>
        </p:sp>
      </p:grpSp>
      <p:sp>
        <p:nvSpPr>
          <p:cNvPr id="6" name="Freeform 5"/>
          <p:cNvSpPr/>
          <p:nvPr userDrawn="1"/>
        </p:nvSpPr>
        <p:spPr>
          <a:xfrm flipH="1">
            <a:off x="1345253" y="276235"/>
            <a:ext cx="997726" cy="334071"/>
          </a:xfrm>
          <a:custGeom>
            <a:avLst/>
            <a:gdLst/>
            <a:ahLst/>
            <a:cxnLst/>
            <a:rect l="0" t="0" r="0" b="0"/>
            <a:pathLst>
              <a:path w="997726" h="334071">
                <a:moveTo>
                  <a:pt x="663675" y="0"/>
                </a:moveTo>
                <a:cubicBezTo>
                  <a:pt x="552950" y="0"/>
                  <a:pt x="454825" y="53853"/>
                  <a:pt x="394000" y="136808"/>
                </a:cubicBezTo>
                <a:cubicBezTo>
                  <a:pt x="351551" y="104931"/>
                  <a:pt x="299901" y="87705"/>
                  <a:pt x="246726" y="87705"/>
                </a:cubicBezTo>
                <a:cubicBezTo>
                  <a:pt x="246600" y="87705"/>
                  <a:pt x="246476" y="87705"/>
                  <a:pt x="246351" y="87705"/>
                </a:cubicBezTo>
                <a:cubicBezTo>
                  <a:pt x="110325" y="87705"/>
                  <a:pt x="0" y="198037"/>
                  <a:pt x="0" y="334070"/>
                </a:cubicBezTo>
                <a:cubicBezTo>
                  <a:pt x="332575" y="334070"/>
                  <a:pt x="665151" y="334070"/>
                  <a:pt x="997725" y="334070"/>
                </a:cubicBezTo>
                <a:cubicBezTo>
                  <a:pt x="997725" y="149559"/>
                  <a:pt x="848251" y="0"/>
                  <a:pt x="663675" y="0"/>
                </a:cubicBezTo>
                <a:close/>
              </a:path>
            </a:pathLst>
          </a:custGeom>
          <a:solidFill>
            <a:srgbClr val="C1985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ctr"/>
          <a:lstStyle/>
          <a:p>
            <a:pPr algn="ctr"/>
            <a:endParaRPr lang="en-US"/>
          </a:p>
        </p:txBody>
      </p:sp>
      <p:sp>
        <p:nvSpPr>
          <p:cNvPr id="7" name="Freeform 6"/>
          <p:cNvSpPr/>
          <p:nvPr userDrawn="1"/>
        </p:nvSpPr>
        <p:spPr>
          <a:xfrm>
            <a:off x="4861998" y="188900"/>
            <a:ext cx="942472" cy="260129"/>
          </a:xfrm>
          <a:custGeom>
            <a:avLst/>
            <a:gdLst/>
            <a:ahLst/>
            <a:cxnLst/>
            <a:rect l="0" t="0" r="0" b="0"/>
            <a:pathLst>
              <a:path w="942472" h="260129">
                <a:moveTo>
                  <a:pt x="516574" y="0"/>
                </a:moveTo>
                <a:cubicBezTo>
                  <a:pt x="433721" y="0"/>
                  <a:pt x="355767" y="39551"/>
                  <a:pt x="306865" y="106526"/>
                </a:cubicBezTo>
                <a:cubicBezTo>
                  <a:pt x="273813" y="81701"/>
                  <a:pt x="233536" y="68251"/>
                  <a:pt x="192234" y="68251"/>
                </a:cubicBezTo>
                <a:cubicBezTo>
                  <a:pt x="192109" y="68251"/>
                  <a:pt x="191984" y="68251"/>
                  <a:pt x="191859" y="68251"/>
                </a:cubicBezTo>
                <a:cubicBezTo>
                  <a:pt x="85879" y="68251"/>
                  <a:pt x="0" y="154227"/>
                  <a:pt x="0" y="260128"/>
                </a:cubicBezTo>
                <a:cubicBezTo>
                  <a:pt x="314157" y="260128"/>
                  <a:pt x="628313" y="260128"/>
                  <a:pt x="942471" y="260128"/>
                </a:cubicBezTo>
                <a:cubicBezTo>
                  <a:pt x="942471" y="214327"/>
                  <a:pt x="918344" y="171852"/>
                  <a:pt x="878967" y="148452"/>
                </a:cubicBezTo>
                <a:cubicBezTo>
                  <a:pt x="858491" y="136202"/>
                  <a:pt x="835440" y="130076"/>
                  <a:pt x="812339" y="130076"/>
                </a:cubicBezTo>
                <a:cubicBezTo>
                  <a:pt x="791114" y="130076"/>
                  <a:pt x="769863" y="135251"/>
                  <a:pt x="750536" y="145677"/>
                </a:cubicBezTo>
                <a:cubicBezTo>
                  <a:pt x="708235" y="59401"/>
                  <a:pt x="619480" y="0"/>
                  <a:pt x="516824" y="0"/>
                </a:cubicBezTo>
                <a:cubicBezTo>
                  <a:pt x="516750" y="0"/>
                  <a:pt x="516674" y="0"/>
                  <a:pt x="516574" y="0"/>
                </a:cubicBezTo>
                <a:close/>
              </a:path>
            </a:pathLst>
          </a:custGeom>
          <a:solidFill>
            <a:srgbClr val="C1985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ctr"/>
          <a:lstStyle/>
          <a:p>
            <a:pPr algn="ctr"/>
            <a:endParaRPr lang="en-US"/>
          </a:p>
        </p:txBody>
      </p:sp>
      <p:sp>
        <p:nvSpPr>
          <p:cNvPr id="8" name="Freeform 7"/>
          <p:cNvSpPr/>
          <p:nvPr userDrawn="1"/>
        </p:nvSpPr>
        <p:spPr>
          <a:xfrm flipH="1">
            <a:off x="8120310" y="2457612"/>
            <a:ext cx="826781" cy="228267"/>
          </a:xfrm>
          <a:custGeom>
            <a:avLst/>
            <a:gdLst/>
            <a:ahLst/>
            <a:cxnLst/>
            <a:rect l="0" t="0" r="0" b="0"/>
            <a:pathLst>
              <a:path w="826781" h="228267">
                <a:moveTo>
                  <a:pt x="453291" y="0"/>
                </a:moveTo>
                <a:cubicBezTo>
                  <a:pt x="380901" y="0"/>
                  <a:pt x="312335" y="34412"/>
                  <a:pt x="269220" y="93492"/>
                </a:cubicBezTo>
                <a:cubicBezTo>
                  <a:pt x="240115" y="71667"/>
                  <a:pt x="204681" y="59892"/>
                  <a:pt x="168267" y="59892"/>
                </a:cubicBezTo>
                <a:cubicBezTo>
                  <a:pt x="75368" y="59892"/>
                  <a:pt x="0" y="135248"/>
                  <a:pt x="0" y="228266"/>
                </a:cubicBezTo>
                <a:cubicBezTo>
                  <a:pt x="275593" y="228266"/>
                  <a:pt x="551186" y="228266"/>
                  <a:pt x="826780" y="228266"/>
                </a:cubicBezTo>
                <a:cubicBezTo>
                  <a:pt x="826780" y="188000"/>
                  <a:pt x="805594" y="150745"/>
                  <a:pt x="771108" y="130206"/>
                </a:cubicBezTo>
                <a:cubicBezTo>
                  <a:pt x="753104" y="119513"/>
                  <a:pt x="732900" y="114099"/>
                  <a:pt x="712628" y="114099"/>
                </a:cubicBezTo>
                <a:cubicBezTo>
                  <a:pt x="694014" y="114099"/>
                  <a:pt x="675367" y="118667"/>
                  <a:pt x="658377" y="127837"/>
                </a:cubicBezTo>
                <a:cubicBezTo>
                  <a:pt x="623283" y="56034"/>
                  <a:pt x="553161" y="7850"/>
                  <a:pt x="473494" y="913"/>
                </a:cubicBezTo>
                <a:cubicBezTo>
                  <a:pt x="466726" y="304"/>
                  <a:pt x="459991" y="0"/>
                  <a:pt x="453291" y="0"/>
                </a:cubicBezTo>
                <a:close/>
              </a:path>
            </a:pathLst>
          </a:custGeom>
          <a:solidFill>
            <a:srgbClr val="C1985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ctr"/>
          <a:lstStyle/>
          <a:p>
            <a:pPr algn="ctr"/>
            <a:endParaRPr lang="en-US"/>
          </a:p>
        </p:txBody>
      </p:sp>
      <p:sp>
        <p:nvSpPr>
          <p:cNvPr id="9" name="Freeform 8"/>
          <p:cNvSpPr/>
          <p:nvPr userDrawn="1"/>
        </p:nvSpPr>
        <p:spPr>
          <a:xfrm flipH="1">
            <a:off x="-371999" y="2653084"/>
            <a:ext cx="826781" cy="228268"/>
          </a:xfrm>
          <a:custGeom>
            <a:avLst/>
            <a:gdLst/>
            <a:ahLst/>
            <a:cxnLst/>
            <a:rect l="0" t="0" r="0" b="0"/>
            <a:pathLst>
              <a:path w="826781" h="228268">
                <a:moveTo>
                  <a:pt x="453291" y="0"/>
                </a:moveTo>
                <a:cubicBezTo>
                  <a:pt x="380901" y="0"/>
                  <a:pt x="312335" y="34412"/>
                  <a:pt x="269220" y="93492"/>
                </a:cubicBezTo>
                <a:cubicBezTo>
                  <a:pt x="240115" y="71667"/>
                  <a:pt x="204681" y="59892"/>
                  <a:pt x="168267" y="59892"/>
                </a:cubicBezTo>
                <a:cubicBezTo>
                  <a:pt x="75368" y="59892"/>
                  <a:pt x="0" y="135248"/>
                  <a:pt x="0" y="228267"/>
                </a:cubicBezTo>
                <a:cubicBezTo>
                  <a:pt x="275593" y="228267"/>
                  <a:pt x="551187" y="228267"/>
                  <a:pt x="826780" y="228267"/>
                </a:cubicBezTo>
                <a:cubicBezTo>
                  <a:pt x="826780" y="188000"/>
                  <a:pt x="805594" y="150745"/>
                  <a:pt x="771108" y="130206"/>
                </a:cubicBezTo>
                <a:cubicBezTo>
                  <a:pt x="753104" y="119513"/>
                  <a:pt x="732900" y="114099"/>
                  <a:pt x="712628" y="114099"/>
                </a:cubicBezTo>
                <a:cubicBezTo>
                  <a:pt x="694014" y="114099"/>
                  <a:pt x="675367" y="118667"/>
                  <a:pt x="658378" y="127837"/>
                </a:cubicBezTo>
                <a:cubicBezTo>
                  <a:pt x="623283" y="56034"/>
                  <a:pt x="553161" y="7850"/>
                  <a:pt x="473495" y="913"/>
                </a:cubicBezTo>
                <a:cubicBezTo>
                  <a:pt x="466726" y="304"/>
                  <a:pt x="459991" y="0"/>
                  <a:pt x="453291" y="0"/>
                </a:cubicBezTo>
                <a:close/>
              </a:path>
            </a:pathLst>
          </a:custGeom>
          <a:solidFill>
            <a:srgbClr val="C1985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ctr"/>
          <a:lstStyle/>
          <a:p>
            <a:pPr algn="ctr"/>
            <a:endParaRPr lang="en-US"/>
          </a:p>
        </p:txBody>
      </p:sp>
    </p:spTree>
    <p:extLst>
      <p:ext uri="{BB962C8B-B14F-4D97-AF65-F5344CB8AC3E}">
        <p14:creationId xmlns:p14="http://schemas.microsoft.com/office/powerpoint/2010/main" val="2376001726"/>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Only">
  <p:cSld name="22_Title Only">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29" y="305248"/>
            <a:ext cx="7924829" cy="369351"/>
          </a:xfrm>
          <a:prstGeom prst="rect">
            <a:avLst/>
          </a:prstGeom>
        </p:spPr>
        <p:txBody>
          <a:bodyPr wrap="square" lIns="85725" tIns="85725" rIns="85725" bIns="85725" anchor="t">
            <a:noAutofit/>
          </a:bodyPr>
          <a:lstStyle/>
          <a:p>
            <a:endParaRPr lang="en-US"/>
          </a:p>
        </p:txBody>
      </p:sp>
      <p:sp>
        <p:nvSpPr>
          <p:cNvPr id="3" name="Content Placeholder 2"/>
          <p:cNvSpPr>
            <a:spLocks noGrp="1"/>
          </p:cNvSpPr>
          <p:nvPr>
            <p:ph idx="10" hasCustomPrompt="1"/>
          </p:nvPr>
        </p:nvSpPr>
        <p:spPr>
          <a:xfrm>
            <a:off x="609630" y="827237"/>
            <a:ext cx="4003701" cy="3412722"/>
          </a:xfrm>
          <a:prstGeom prst="rect">
            <a:avLst/>
          </a:prstGeom>
        </p:spPr>
        <p:txBody>
          <a:bodyPr wrap="square" lIns="85725" tIns="85725" rIns="85725" bIns="85725" anchor="t">
            <a:noAutofit/>
          </a:bodyPr>
          <a:lstStyle>
            <a:lvl1pPr marL="0" indent="0" algn="l">
              <a:lnSpc>
                <a:spcPct val="100000"/>
              </a:lnSpc>
              <a:spcBef>
                <a:spcPct val="0"/>
              </a:spcBef>
              <a:spcAft>
                <a:spcPts val="0"/>
              </a:spcAft>
              <a:defRPr sz="1650" b="0" i="0" u="none" strike="noStrike" baseline="0">
                <a:solidFill>
                  <a:srgbClr val="000000"/>
                </a:solidFill>
                <a:latin typeface="Lato"/>
              </a:defRPr>
            </a:lvl1pPr>
          </a:lstStyle>
          <a:p>
            <a:pPr marL="342900" lvl="0" indent="-342900" algn="l" defTabSz="914400" rtl="0" eaLnBrk="1" latinLnBrk="0" hangingPunct="1">
              <a:lnSpc>
                <a:spcPct val="100000"/>
              </a:lnSpc>
              <a:spcBef>
                <a:spcPct val="0"/>
              </a:spcBef>
              <a:spcAft>
                <a:spcPts val="0"/>
              </a:spcAft>
              <a:buFont typeface="Arial" pitchFamily="34" charset="0"/>
              <a:buNone/>
            </a:pPr>
            <a:r>
              <a:rPr lang="en-US" smtClean="0"/>
              <a:t>Câu hỏi</a:t>
            </a:r>
            <a:endParaRPr lang="en-US"/>
          </a:p>
        </p:txBody>
      </p:sp>
      <p:sp>
        <p:nvSpPr>
          <p:cNvPr id="4" name="Content Placeholder 3"/>
          <p:cNvSpPr>
            <a:spLocks noGrp="1"/>
          </p:cNvSpPr>
          <p:nvPr>
            <p:ph sz="quarter" idx="11" hasCustomPrompt="1"/>
          </p:nvPr>
        </p:nvSpPr>
        <p:spPr>
          <a:xfrm>
            <a:off x="4816507" y="827236"/>
            <a:ext cx="3717855" cy="3412722"/>
          </a:xfrm>
          <a:prstGeom prst="rect">
            <a:avLst/>
          </a:prstGeom>
        </p:spPr>
        <p:txBody>
          <a:bodyPr wrap="square" lIns="85725" tIns="85725" rIns="85725" bIns="85725" anchor="t">
            <a:noAutofit/>
          </a:bodyPr>
          <a:lstStyle>
            <a:lvl1pPr marL="0" indent="0" algn="l">
              <a:lnSpc>
                <a:spcPct val="100000"/>
              </a:lnSpc>
              <a:spcBef>
                <a:spcPct val="0"/>
              </a:spcBef>
              <a:spcAft>
                <a:spcPts val="0"/>
              </a:spcAft>
              <a:defRPr sz="1650" b="0" i="0" u="none" strike="noStrike" baseline="0">
                <a:solidFill>
                  <a:srgbClr val="000000"/>
                </a:solidFill>
                <a:latin typeface="Lato"/>
              </a:defRPr>
            </a:lvl1pPr>
          </a:lstStyle>
          <a:p>
            <a:pPr marL="342900" lvl="0" indent="-342900" algn="l" defTabSz="914400" rtl="0" eaLnBrk="1" latinLnBrk="0" hangingPunct="1">
              <a:lnSpc>
                <a:spcPct val="100000"/>
              </a:lnSpc>
              <a:spcBef>
                <a:spcPct val="0"/>
              </a:spcBef>
              <a:spcAft>
                <a:spcPts val="0"/>
              </a:spcAft>
              <a:buFont typeface="Arial" pitchFamily="34" charset="0"/>
              <a:buNone/>
            </a:pPr>
            <a:r>
              <a:rPr lang="vi-VN" smtClean="0"/>
              <a:t>Phương tiện</a:t>
            </a:r>
            <a:endParaRPr lang="en-US"/>
          </a:p>
        </p:txBody>
      </p:sp>
      <p:sp>
        <p:nvSpPr>
          <p:cNvPr id="5" name="Text Placeholder 4"/>
          <p:cNvSpPr>
            <a:spLocks noGrp="1"/>
          </p:cNvSpPr>
          <p:nvPr>
            <p:ph type="body" sz="quarter" idx="12" hasCustomPrompt="1"/>
          </p:nvPr>
        </p:nvSpPr>
        <p:spPr>
          <a:xfrm>
            <a:off x="7390639" y="4392596"/>
            <a:ext cx="1143733" cy="293027"/>
          </a:xfrm>
          <a:prstGeom prst="roundRect">
            <a:avLst>
              <a:gd name="adj" fmla="val 11000"/>
            </a:avLst>
          </a:prstGeom>
          <a:solidFill>
            <a:srgbClr val="F07F09"/>
          </a:solidFill>
          <a:ln w="9525" cap="flat" cmpd="sng" algn="ctr">
            <a:solidFill>
              <a:srgbClr val="CC6B07"/>
            </a:solidFill>
            <a:prstDash val="solid"/>
            <a:round/>
            <a:headEnd type="none" w="med" len="med"/>
            <a:tailEnd type="none" w="med" len="med"/>
          </a:ln>
        </p:spPr>
        <p:txBody>
          <a:bodyPr wrap="square" lIns="47625" tIns="47625" rIns="47625" bIns="47625" anchor="ctr">
            <a:noAutofit/>
          </a:bodyPr>
          <a:lstStyle>
            <a:lvl1pPr marL="0" indent="0" algn="ctr">
              <a:lnSpc>
                <a:spcPct val="100000"/>
              </a:lnSpc>
              <a:spcBef>
                <a:spcPct val="0"/>
              </a:spcBef>
              <a:spcAft>
                <a:spcPts val="0"/>
              </a:spcAft>
              <a:defRPr sz="1650" b="0" i="0" u="none" strike="noStrike" baseline="0">
                <a:solidFill>
                  <a:srgbClr val="FFFFFF"/>
                </a:solidFill>
                <a:latin typeface="Arial"/>
              </a:defRPr>
            </a:lvl1pPr>
          </a:lstStyle>
          <a:p>
            <a:pPr marL="342900" lvl="0" indent="-342900" algn="ctr" defTabSz="914400" rtl="0" eaLnBrk="1" latinLnBrk="0" hangingPunct="1">
              <a:lnSpc>
                <a:spcPct val="100000"/>
              </a:lnSpc>
              <a:spcBef>
                <a:spcPct val="0"/>
              </a:spcBef>
              <a:spcAft>
                <a:spcPts val="0"/>
              </a:spcAft>
              <a:buFont typeface="Arial" pitchFamily="34" charset="0"/>
              <a:buNone/>
            </a:pPr>
            <a:r>
              <a:rPr lang="en-US" smtClean="0"/>
              <a:t>Gửi</a:t>
            </a:r>
            <a:endParaRPr lang="en-US"/>
          </a:p>
        </p:txBody>
      </p:sp>
    </p:spTree>
    <p:extLst>
      <p:ext uri="{BB962C8B-B14F-4D97-AF65-F5344CB8AC3E}">
        <p14:creationId xmlns:p14="http://schemas.microsoft.com/office/powerpoint/2010/main" val="1198164404"/>
      </p:ext>
    </p:extLst>
  </p:cSld>
  <p:clrMapOvr>
    <a:masterClrMapping/>
  </p:clrMapOvr>
  <mc:AlternateContent xmlns:mc="http://schemas.openxmlformats.org/markup-compatibility/2006" xmlns:p14="http://schemas.microsoft.com/office/powerpoint/2010/main">
    <mc:Choice Requires="p14">
      <p:transition spd="med" p14:dur="699" advClick="0" advTm="9">
        <p:fade/>
      </p:transition>
    </mc:Choice>
    <mc:Fallback xmlns="">
      <p:transition spd="med" advClick="0" advTm="9">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cSld name="23_Title Only">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5743" y="305248"/>
            <a:ext cx="8072418" cy="369351"/>
          </a:xfrm>
          <a:prstGeom prst="rect">
            <a:avLst/>
          </a:prstGeom>
        </p:spPr>
        <p:txBody>
          <a:bodyPr wrap="square" lIns="85725" tIns="85725" rIns="85725" bIns="85725" anchor="t">
            <a:noAutofit/>
          </a:bodyPr>
          <a:lstStyle/>
          <a:p>
            <a:endParaRPr lang="en-US"/>
          </a:p>
        </p:txBody>
      </p:sp>
      <p:sp>
        <p:nvSpPr>
          <p:cNvPr id="3" name="Content Placeholder 2"/>
          <p:cNvSpPr>
            <a:spLocks noGrp="1"/>
          </p:cNvSpPr>
          <p:nvPr>
            <p:ph idx="10" hasCustomPrompt="1"/>
          </p:nvPr>
        </p:nvSpPr>
        <p:spPr>
          <a:xfrm>
            <a:off x="535743" y="827237"/>
            <a:ext cx="8072418" cy="3412722"/>
          </a:xfrm>
          <a:prstGeom prst="rect">
            <a:avLst/>
          </a:prstGeom>
        </p:spPr>
        <p:txBody>
          <a:bodyPr wrap="square" lIns="85725" tIns="85725" rIns="85725" bIns="85725" anchor="t">
            <a:noAutofit/>
          </a:bodyPr>
          <a:lstStyle>
            <a:lvl1pPr marL="0" indent="0" algn="l">
              <a:lnSpc>
                <a:spcPct val="100000"/>
              </a:lnSpc>
              <a:spcBef>
                <a:spcPct val="0"/>
              </a:spcBef>
              <a:spcAft>
                <a:spcPts val="0"/>
              </a:spcAft>
              <a:defRPr sz="1350" b="0" i="0" u="none" strike="noStrike" baseline="0">
                <a:solidFill>
                  <a:srgbClr val="000000"/>
                </a:solidFill>
                <a:latin typeface="Lato"/>
              </a:defRPr>
            </a:lvl1pPr>
          </a:lstStyle>
          <a:p>
            <a:pPr marL="342900" lvl="0" indent="-342900" algn="l" defTabSz="914400" rtl="0" eaLnBrk="1" latinLnBrk="0" hangingPunct="1">
              <a:lnSpc>
                <a:spcPct val="100000"/>
              </a:lnSpc>
              <a:spcBef>
                <a:spcPct val="0"/>
              </a:spcBef>
              <a:spcAft>
                <a:spcPts val="0"/>
              </a:spcAft>
              <a:buFont typeface="Arial" pitchFamily="34" charset="0"/>
              <a:buNone/>
            </a:pPr>
            <a:r>
              <a:rPr lang="en-US" smtClean="0"/>
              <a:t>Báo cáo</a:t>
            </a:r>
            <a:endParaRPr lang="en-US"/>
          </a:p>
        </p:txBody>
      </p:sp>
      <p:sp>
        <p:nvSpPr>
          <p:cNvPr id="4" name="Text Placeholder 3"/>
          <p:cNvSpPr>
            <a:spLocks noGrp="1"/>
          </p:cNvSpPr>
          <p:nvPr>
            <p:ph type="body" sz="quarter" idx="11" hasCustomPrompt="1"/>
          </p:nvPr>
        </p:nvSpPr>
        <p:spPr>
          <a:xfrm>
            <a:off x="3709084" y="4392596"/>
            <a:ext cx="1725835" cy="293027"/>
          </a:xfrm>
          <a:prstGeom prst="roundRect">
            <a:avLst>
              <a:gd name="adj" fmla="val 11000"/>
            </a:avLst>
          </a:prstGeom>
          <a:solidFill>
            <a:srgbClr val="F07F09"/>
          </a:solidFill>
          <a:ln w="9525" cap="flat" cmpd="sng" algn="ctr">
            <a:solidFill>
              <a:srgbClr val="CC6B07"/>
            </a:solidFill>
            <a:prstDash val="solid"/>
            <a:round/>
            <a:headEnd type="none" w="med" len="med"/>
            <a:tailEnd type="none" w="med" len="med"/>
          </a:ln>
        </p:spPr>
        <p:txBody>
          <a:bodyPr wrap="square" lIns="47625" tIns="47625" rIns="47625" bIns="47625" anchor="ctr">
            <a:noAutofit/>
          </a:bodyPr>
          <a:lstStyle>
            <a:lvl1pPr marL="0" indent="0" algn="ctr">
              <a:lnSpc>
                <a:spcPct val="100000"/>
              </a:lnSpc>
              <a:spcBef>
                <a:spcPct val="0"/>
              </a:spcBef>
              <a:spcAft>
                <a:spcPts val="0"/>
              </a:spcAft>
              <a:defRPr sz="1650" b="0" i="0" u="none" strike="noStrike" baseline="0">
                <a:solidFill>
                  <a:srgbClr val="FFFFFF"/>
                </a:solidFill>
                <a:latin typeface="Arial"/>
              </a:defRPr>
            </a:lvl1pPr>
          </a:lstStyle>
          <a:p>
            <a:pPr marL="342900" lvl="0" indent="-342900" algn="ctr" defTabSz="914400" rtl="0" eaLnBrk="1" latinLnBrk="0" hangingPunct="1">
              <a:lnSpc>
                <a:spcPct val="100000"/>
              </a:lnSpc>
              <a:spcBef>
                <a:spcPct val="0"/>
              </a:spcBef>
              <a:spcAft>
                <a:spcPts val="0"/>
              </a:spcAft>
              <a:buFont typeface="Arial" pitchFamily="34" charset="0"/>
              <a:buNone/>
            </a:pPr>
            <a:r>
              <a:rPr lang="en-US" smtClean="0"/>
              <a:t>Xem lại khóa học</a:t>
            </a:r>
            <a:endParaRPr lang="en-US"/>
          </a:p>
        </p:txBody>
      </p:sp>
    </p:spTree>
    <p:extLst>
      <p:ext uri="{BB962C8B-B14F-4D97-AF65-F5344CB8AC3E}">
        <p14:creationId xmlns:p14="http://schemas.microsoft.com/office/powerpoint/2010/main" val="3899207412"/>
      </p:ext>
    </p:extLst>
  </p:cSld>
  <p:clrMapOvr>
    <a:masterClrMapping/>
  </p:clrMapOvr>
  <mc:AlternateContent xmlns:mc="http://schemas.openxmlformats.org/markup-compatibility/2006" xmlns:p14="http://schemas.microsoft.com/office/powerpoint/2010/main">
    <mc:Choice Requires="p14">
      <p:transition spd="med" p14:dur="699" advClick="0" advTm="9">
        <p:fade/>
      </p:transition>
    </mc:Choice>
    <mc:Fallback xmlns="">
      <p:transition spd="med" advClick="0" advTm="9">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3377925" y="826775"/>
            <a:ext cx="4773300" cy="2215500"/>
          </a:xfrm>
          <a:prstGeom prst="rect">
            <a:avLst/>
          </a:prstGeom>
        </p:spPr>
        <p:txBody>
          <a:bodyPr spcFirstLastPara="1" wrap="square" lIns="91425" tIns="91425" rIns="91425" bIns="91425" anchor="b" anchorCtr="0">
            <a:noAutofit/>
          </a:bodyPr>
          <a:lstStyle>
            <a:lvl1pPr lvl="0">
              <a:spcBef>
                <a:spcPts val="0"/>
              </a:spcBef>
              <a:spcAft>
                <a:spcPts val="0"/>
              </a:spcAft>
              <a:buClr>
                <a:srgbClr val="191919"/>
              </a:buClr>
              <a:buSzPts val="5200"/>
              <a:buNone/>
              <a:defRPr sz="5000"/>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0" name="Google Shape;10;p2"/>
          <p:cNvSpPr txBox="1">
            <a:spLocks noGrp="1"/>
          </p:cNvSpPr>
          <p:nvPr>
            <p:ph type="subTitle" idx="1"/>
          </p:nvPr>
        </p:nvSpPr>
        <p:spPr>
          <a:xfrm>
            <a:off x="3377925" y="3235425"/>
            <a:ext cx="4773300" cy="4758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400"/>
              <a:buNone/>
              <a:defRPr sz="1600">
                <a:solidFill>
                  <a:schemeClr val="dk1"/>
                </a:solidFill>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11" name="Google Shape;11;p2"/>
          <p:cNvSpPr>
            <a:spLocks noGrp="1"/>
          </p:cNvSpPr>
          <p:nvPr>
            <p:ph type="pic" idx="2"/>
          </p:nvPr>
        </p:nvSpPr>
        <p:spPr>
          <a:xfrm>
            <a:off x="-91450" y="-87625"/>
            <a:ext cx="3461700" cy="5231100"/>
          </a:xfrm>
          <a:prstGeom prst="rect">
            <a:avLst/>
          </a:prstGeom>
          <a:noFill/>
          <a:ln>
            <a:noFill/>
          </a:ln>
        </p:spPr>
      </p:sp>
      <p:pic>
        <p:nvPicPr>
          <p:cNvPr id="12" name="Google Shape;12;p2"/>
          <p:cNvPicPr preferRelativeResize="0"/>
          <p:nvPr/>
        </p:nvPicPr>
        <p:blipFill>
          <a:blip r:embed="rId2">
            <a:alphaModFix/>
          </a:blip>
          <a:stretch>
            <a:fillRect/>
          </a:stretch>
        </p:blipFill>
        <p:spPr>
          <a:xfrm>
            <a:off x="8052425" y="3904375"/>
            <a:ext cx="2251259" cy="1356275"/>
          </a:xfrm>
          <a:prstGeom prst="rect">
            <a:avLst/>
          </a:prstGeom>
          <a:noFill/>
          <a:ln>
            <a:noFill/>
          </a:ln>
        </p:spPr>
      </p:pic>
      <p:pic>
        <p:nvPicPr>
          <p:cNvPr id="13" name="Google Shape;13;p2"/>
          <p:cNvPicPr preferRelativeResize="0"/>
          <p:nvPr/>
        </p:nvPicPr>
        <p:blipFill>
          <a:blip r:embed="rId2">
            <a:alphaModFix/>
          </a:blip>
          <a:stretch>
            <a:fillRect/>
          </a:stretch>
        </p:blipFill>
        <p:spPr>
          <a:xfrm>
            <a:off x="7334250" y="4324335"/>
            <a:ext cx="1809750" cy="819150"/>
          </a:xfrm>
          <a:prstGeom prst="rect">
            <a:avLst/>
          </a:prstGeom>
          <a:noFill/>
          <a:ln>
            <a:noFill/>
          </a:ln>
        </p:spPr>
      </p:pic>
    </p:spTree>
    <p:extLst>
      <p:ext uri="{BB962C8B-B14F-4D97-AF65-F5344CB8AC3E}">
        <p14:creationId xmlns:p14="http://schemas.microsoft.com/office/powerpoint/2010/main" val="163980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4"/>
        <p:cNvGrpSpPr/>
        <p:nvPr/>
      </p:nvGrpSpPr>
      <p:grpSpPr>
        <a:xfrm>
          <a:off x="0" y="0"/>
          <a:ext cx="0" cy="0"/>
          <a:chOff x="0" y="0"/>
          <a:chExt cx="0" cy="0"/>
        </a:xfrm>
      </p:grpSpPr>
      <p:sp>
        <p:nvSpPr>
          <p:cNvPr id="15" name="Google Shape;15;p3"/>
          <p:cNvSpPr>
            <a:spLocks noGrp="1"/>
          </p:cNvSpPr>
          <p:nvPr>
            <p:ph type="pic" idx="2"/>
          </p:nvPr>
        </p:nvSpPr>
        <p:spPr>
          <a:xfrm>
            <a:off x="5914200" y="-87625"/>
            <a:ext cx="3229800" cy="5231100"/>
          </a:xfrm>
          <a:prstGeom prst="rect">
            <a:avLst/>
          </a:prstGeom>
          <a:noFill/>
          <a:ln>
            <a:noFill/>
          </a:ln>
        </p:spPr>
      </p:sp>
      <p:sp>
        <p:nvSpPr>
          <p:cNvPr id="16" name="Google Shape;16;p3"/>
          <p:cNvSpPr txBox="1">
            <a:spLocks noGrp="1"/>
          </p:cNvSpPr>
          <p:nvPr>
            <p:ph type="title"/>
          </p:nvPr>
        </p:nvSpPr>
        <p:spPr>
          <a:xfrm>
            <a:off x="720000" y="2333400"/>
            <a:ext cx="4827300" cy="943500"/>
          </a:xfrm>
          <a:prstGeom prst="rect">
            <a:avLst/>
          </a:prstGeom>
        </p:spPr>
        <p:txBody>
          <a:bodyPr spcFirstLastPara="1" wrap="square" lIns="91425" tIns="91425" rIns="91425" bIns="91425" anchor="b" anchorCtr="0">
            <a:noAutofit/>
          </a:bodyPr>
          <a:lstStyle>
            <a:lvl1pPr lvl="0">
              <a:spcBef>
                <a:spcPts val="0"/>
              </a:spcBef>
              <a:spcAft>
                <a:spcPts val="0"/>
              </a:spcAft>
              <a:buSzPts val="3600"/>
              <a:buNone/>
              <a:defRPr sz="5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7" name="Google Shape;17;p3"/>
          <p:cNvSpPr txBox="1">
            <a:spLocks noGrp="1"/>
          </p:cNvSpPr>
          <p:nvPr>
            <p:ph type="title" idx="3" hasCustomPrompt="1"/>
          </p:nvPr>
        </p:nvSpPr>
        <p:spPr>
          <a:xfrm>
            <a:off x="720000" y="1383775"/>
            <a:ext cx="1675500" cy="841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chemeClr val="lt1"/>
              </a:buClr>
              <a:buSzPts val="6000"/>
              <a:buNone/>
              <a:defRPr sz="6000">
                <a:solidFill>
                  <a:schemeClr val="dk2"/>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8" name="Google Shape;18;p3"/>
          <p:cNvSpPr txBox="1">
            <a:spLocks noGrp="1"/>
          </p:cNvSpPr>
          <p:nvPr>
            <p:ph type="subTitle" idx="1"/>
          </p:nvPr>
        </p:nvSpPr>
        <p:spPr>
          <a:xfrm>
            <a:off x="720000" y="3384725"/>
            <a:ext cx="4827300" cy="375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pic>
        <p:nvPicPr>
          <p:cNvPr id="19" name="Google Shape;19;p3"/>
          <p:cNvPicPr preferRelativeResize="0"/>
          <p:nvPr/>
        </p:nvPicPr>
        <p:blipFill>
          <a:blip r:embed="rId2">
            <a:alphaModFix amt="55000"/>
          </a:blip>
          <a:stretch>
            <a:fillRect/>
          </a:stretch>
        </p:blipFill>
        <p:spPr>
          <a:xfrm rot="9699733" flipH="1">
            <a:off x="-816582" y="4096217"/>
            <a:ext cx="2537458" cy="2653758"/>
          </a:xfrm>
          <a:prstGeom prst="rect">
            <a:avLst/>
          </a:prstGeom>
          <a:noFill/>
          <a:ln>
            <a:noFill/>
          </a:ln>
        </p:spPr>
      </p:pic>
      <p:pic>
        <p:nvPicPr>
          <p:cNvPr id="20" name="Google Shape;20;p3"/>
          <p:cNvPicPr preferRelativeResize="0"/>
          <p:nvPr/>
        </p:nvPicPr>
        <p:blipFill>
          <a:blip r:embed="rId2">
            <a:alphaModFix amt="55000"/>
          </a:blip>
          <a:stretch>
            <a:fillRect/>
          </a:stretch>
        </p:blipFill>
        <p:spPr>
          <a:xfrm rot="7594473" flipH="1">
            <a:off x="-816580" y="3608693"/>
            <a:ext cx="2537458" cy="2653758"/>
          </a:xfrm>
          <a:prstGeom prst="rect">
            <a:avLst/>
          </a:prstGeom>
          <a:noFill/>
          <a:ln>
            <a:noFill/>
          </a:ln>
        </p:spPr>
      </p:pic>
    </p:spTree>
    <p:extLst>
      <p:ext uri="{BB962C8B-B14F-4D97-AF65-F5344CB8AC3E}">
        <p14:creationId xmlns:p14="http://schemas.microsoft.com/office/powerpoint/2010/main" val="4185765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Only">
  <p:cSld name="1_Title Only">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5" y="1383773"/>
            <a:ext cx="1675505" cy="841800"/>
          </a:xfrm>
          <a:prstGeom prst="rect">
            <a:avLst/>
          </a:prstGeom>
        </p:spPr>
        <p:txBody>
          <a:bodyPr wrap="square" lIns="85725" tIns="85725" rIns="85725" bIns="85725" anchor="ctr">
            <a:noAutofit/>
          </a:bodyPr>
          <a:lstStyle>
            <a:lvl1pPr marL="0" indent="0" algn="l" defTabSz="914400" rtl="0" eaLnBrk="1" latinLnBrk="0" hangingPunct="1">
              <a:lnSpc>
                <a:spcPct val="100000"/>
              </a:lnSpc>
              <a:spcBef>
                <a:spcPct val="0"/>
              </a:spcBef>
              <a:spcAft>
                <a:spcPts val="0"/>
              </a:spcAft>
              <a:buNone/>
              <a:defRPr sz="6000" b="0" i="0" u="none" strike="noStrike" baseline="0">
                <a:solidFill>
                  <a:srgbClr val="323232"/>
                </a:solidFill>
                <a:latin typeface="Epilogue SemiBold"/>
              </a:defRPr>
            </a:lvl1pPr>
          </a:lstStyle>
          <a:p>
            <a:r>
              <a:rPr lang="en-US" smtClean="0"/>
              <a:t>xx%</a:t>
            </a:r>
            <a:endParaRPr lang="en-US"/>
          </a:p>
        </p:txBody>
      </p:sp>
      <p:sp>
        <p:nvSpPr>
          <p:cNvPr id="3" name="Picture Placeholder 2"/>
          <p:cNvSpPr>
            <a:spLocks noGrp="1"/>
          </p:cNvSpPr>
          <p:nvPr>
            <p:ph type="pic" idx="10" hasCustomPrompt="1"/>
          </p:nvPr>
        </p:nvSpPr>
        <p:spPr>
          <a:xfrm>
            <a:off x="5914196" y="1108657"/>
            <a:ext cx="3229804" cy="5231101"/>
          </a:xfrm>
          <a:prstGeom prst="rect">
            <a:avLst/>
          </a:prstGeom>
        </p:spPr>
        <p:txBody>
          <a:bodyPr wrap="square" lIns="85725" tIns="85725" rIns="85725" bIns="85725" anchor="t">
            <a:noAutofit/>
          </a:bodyPr>
          <a:lstStyle>
            <a:lvl1pPr marL="0" indent="0" algn="l" defTabSz="914400" rtl="0" eaLnBrk="1" latinLnBrk="0" hangingPunct="1">
              <a:lnSpc>
                <a:spcPct val="100000"/>
              </a:lnSpc>
              <a:spcBef>
                <a:spcPct val="0"/>
              </a:spcBef>
              <a:spcAft>
                <a:spcPts val="0"/>
              </a:spcAft>
              <a:buFont typeface="Arial" pitchFamily="34" charset="0"/>
              <a:buNone/>
              <a:defRPr sz="1350" b="0" i="0" u="none" strike="noStrike" baseline="0">
                <a:solidFill>
                  <a:srgbClr val="000000"/>
                </a:solidFill>
                <a:latin typeface="Lato"/>
              </a:defRPr>
            </a:lvl1pPr>
          </a:lstStyle>
          <a:p>
            <a:r>
              <a:rPr lang="en-US" smtClean="0"/>
              <a:t>Hình ảnh</a:t>
            </a:r>
            <a:endParaRPr lang="en-US"/>
          </a:p>
        </p:txBody>
      </p:sp>
      <p:sp>
        <p:nvSpPr>
          <p:cNvPr id="4" name="Text Placeholder 3"/>
          <p:cNvSpPr>
            <a:spLocks noGrp="1"/>
          </p:cNvSpPr>
          <p:nvPr>
            <p:ph type="body" sz="quarter" idx="11"/>
          </p:nvPr>
        </p:nvSpPr>
        <p:spPr>
          <a:xfrm>
            <a:off x="720006" y="3384727"/>
            <a:ext cx="4827299" cy="374999"/>
          </a:xfrm>
          <a:prstGeom prst="rect">
            <a:avLst/>
          </a:prstGeom>
        </p:spPr>
        <p:txBody>
          <a:bodyPr wrap="square" lIns="85725" tIns="85725" rIns="85725" bIns="85725" anchor="t">
            <a:noAutofit/>
          </a:bodyPr>
          <a:lstStyle/>
          <a:p>
            <a:pPr lvl="0"/>
            <a:endParaRPr lang="en-US"/>
          </a:p>
        </p:txBody>
      </p:sp>
      <p:pic>
        <p:nvPicPr>
          <p:cNvPr id="5" name="Picture 4"/>
          <p:cNvPicPr>
            <a:picLocks/>
          </p:cNvPicPr>
          <p:nvPr userDrawn="1"/>
        </p:nvPicPr>
        <p:blipFill>
          <a:blip r:embed="rId3">
            <a:extLst>
              <a:ext uri="{28A0092B-C50C-407E-A947-70E740481C1C}">
                <a14:useLocalDpi xmlns:a14="http://schemas.microsoft.com/office/drawing/2010/main" val="0"/>
              </a:ext>
            </a:extLst>
          </a:blip>
          <a:stretch>
            <a:fillRect/>
          </a:stretch>
        </p:blipFill>
        <p:spPr>
          <a:xfrm rot="9660000" flipH="1">
            <a:off x="-816578" y="4096217"/>
            <a:ext cx="2537460" cy="2653760"/>
          </a:xfrm>
          <a:prstGeom prst="rect">
            <a:avLst/>
          </a:prstGeom>
        </p:spPr>
      </p:pic>
      <p:pic>
        <p:nvPicPr>
          <p:cNvPr id="6" name="Picture 5"/>
          <p:cNvPicPr>
            <a:picLocks/>
          </p:cNvPicPr>
          <p:nvPr userDrawn="1"/>
        </p:nvPicPr>
        <p:blipFill>
          <a:blip r:embed="rId3">
            <a:extLst>
              <a:ext uri="{28A0092B-C50C-407E-A947-70E740481C1C}">
                <a14:useLocalDpi xmlns:a14="http://schemas.microsoft.com/office/drawing/2010/main" val="0"/>
              </a:ext>
            </a:extLst>
          </a:blip>
          <a:stretch>
            <a:fillRect/>
          </a:stretch>
        </p:blipFill>
        <p:spPr>
          <a:xfrm rot="7560000" flipH="1">
            <a:off x="-816578" y="3608689"/>
            <a:ext cx="2537460" cy="2653760"/>
          </a:xfrm>
          <a:prstGeom prst="rect">
            <a:avLst/>
          </a:prstGeom>
        </p:spPr>
      </p:pic>
    </p:spTree>
    <p:extLst>
      <p:ext uri="{BB962C8B-B14F-4D97-AF65-F5344CB8AC3E}">
        <p14:creationId xmlns:p14="http://schemas.microsoft.com/office/powerpoint/2010/main" val="768638510"/>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52"/>
        <p:cNvGrpSpPr/>
        <p:nvPr/>
      </p:nvGrpSpPr>
      <p:grpSpPr>
        <a:xfrm>
          <a:off x="0" y="0"/>
          <a:ext cx="0" cy="0"/>
          <a:chOff x="0" y="0"/>
          <a:chExt cx="0" cy="0"/>
        </a:xfrm>
      </p:grpSpPr>
      <p:sp>
        <p:nvSpPr>
          <p:cNvPr id="53" name="Google Shape;53;p7"/>
          <p:cNvSpPr txBox="1">
            <a:spLocks noGrp="1"/>
          </p:cNvSpPr>
          <p:nvPr>
            <p:ph type="title"/>
          </p:nvPr>
        </p:nvSpPr>
        <p:spPr>
          <a:xfrm>
            <a:off x="720000" y="828088"/>
            <a:ext cx="3342600" cy="1205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54" name="Google Shape;54;p7"/>
          <p:cNvSpPr txBox="1">
            <a:spLocks noGrp="1"/>
          </p:cNvSpPr>
          <p:nvPr>
            <p:ph type="subTitle" idx="1"/>
          </p:nvPr>
        </p:nvSpPr>
        <p:spPr>
          <a:xfrm>
            <a:off x="720000" y="2111913"/>
            <a:ext cx="4294800" cy="2203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Char char="●"/>
              <a:defRPr sz="1600"/>
            </a:lvl1pPr>
            <a:lvl2pPr lvl="1" algn="ctr" rtl="0">
              <a:lnSpc>
                <a:spcPct val="100000"/>
              </a:lnSpc>
              <a:spcBef>
                <a:spcPts val="0"/>
              </a:spcBef>
              <a:spcAft>
                <a:spcPts val="0"/>
              </a:spcAft>
              <a:buClr>
                <a:srgbClr val="E76A28"/>
              </a:buClr>
              <a:buSzPts val="1600"/>
              <a:buFont typeface="Nunito Light"/>
              <a:buChar char="○"/>
              <a:defRPr/>
            </a:lvl2pPr>
            <a:lvl3pPr lvl="2" algn="ctr" rtl="0">
              <a:lnSpc>
                <a:spcPct val="100000"/>
              </a:lnSpc>
              <a:spcBef>
                <a:spcPts val="1600"/>
              </a:spcBef>
              <a:spcAft>
                <a:spcPts val="0"/>
              </a:spcAft>
              <a:buClr>
                <a:srgbClr val="E76A28"/>
              </a:buClr>
              <a:buSzPts val="1500"/>
              <a:buFont typeface="Nunito Light"/>
              <a:buChar char="■"/>
              <a:defRPr/>
            </a:lvl3pPr>
            <a:lvl4pPr lvl="3" algn="ctr" rtl="0">
              <a:lnSpc>
                <a:spcPct val="100000"/>
              </a:lnSpc>
              <a:spcBef>
                <a:spcPts val="1600"/>
              </a:spcBef>
              <a:spcAft>
                <a:spcPts val="0"/>
              </a:spcAft>
              <a:buClr>
                <a:srgbClr val="E76A28"/>
              </a:buClr>
              <a:buSzPts val="1500"/>
              <a:buFont typeface="Nunito Light"/>
              <a:buChar char="●"/>
              <a:defRPr/>
            </a:lvl4pPr>
            <a:lvl5pPr lvl="4" algn="ctr" rtl="0">
              <a:lnSpc>
                <a:spcPct val="100000"/>
              </a:lnSpc>
              <a:spcBef>
                <a:spcPts val="1600"/>
              </a:spcBef>
              <a:spcAft>
                <a:spcPts val="0"/>
              </a:spcAft>
              <a:buClr>
                <a:srgbClr val="E76A28"/>
              </a:buClr>
              <a:buSzPts val="1400"/>
              <a:buFont typeface="Nunito Light"/>
              <a:buChar char="○"/>
              <a:defRPr/>
            </a:lvl5pPr>
            <a:lvl6pPr lvl="5" algn="ctr" rtl="0">
              <a:lnSpc>
                <a:spcPct val="100000"/>
              </a:lnSpc>
              <a:spcBef>
                <a:spcPts val="1600"/>
              </a:spcBef>
              <a:spcAft>
                <a:spcPts val="0"/>
              </a:spcAft>
              <a:buClr>
                <a:srgbClr val="999999"/>
              </a:buClr>
              <a:buSzPts val="1400"/>
              <a:buFont typeface="Nunito Light"/>
              <a:buChar char="■"/>
              <a:defRPr/>
            </a:lvl6pPr>
            <a:lvl7pPr lvl="6" algn="ctr" rtl="0">
              <a:lnSpc>
                <a:spcPct val="100000"/>
              </a:lnSpc>
              <a:spcBef>
                <a:spcPts val="1600"/>
              </a:spcBef>
              <a:spcAft>
                <a:spcPts val="0"/>
              </a:spcAft>
              <a:buClr>
                <a:srgbClr val="999999"/>
              </a:buClr>
              <a:buSzPts val="1300"/>
              <a:buFont typeface="Nunito Light"/>
              <a:buChar char="●"/>
              <a:defRPr/>
            </a:lvl7pPr>
            <a:lvl8pPr lvl="7" algn="ctr" rtl="0">
              <a:lnSpc>
                <a:spcPct val="100000"/>
              </a:lnSpc>
              <a:spcBef>
                <a:spcPts val="1600"/>
              </a:spcBef>
              <a:spcAft>
                <a:spcPts val="0"/>
              </a:spcAft>
              <a:buClr>
                <a:srgbClr val="999999"/>
              </a:buClr>
              <a:buSzPts val="1300"/>
              <a:buFont typeface="Nunito Light"/>
              <a:buChar char="○"/>
              <a:defRPr/>
            </a:lvl8pPr>
            <a:lvl9pPr lvl="8" algn="ctr" rtl="0">
              <a:lnSpc>
                <a:spcPct val="100000"/>
              </a:lnSpc>
              <a:spcBef>
                <a:spcPts val="1600"/>
              </a:spcBef>
              <a:spcAft>
                <a:spcPts val="1600"/>
              </a:spcAft>
              <a:buClr>
                <a:srgbClr val="999999"/>
              </a:buClr>
              <a:buSzPts val="1400"/>
              <a:buFont typeface="Nunito Light"/>
              <a:buChar char="■"/>
              <a:defRPr/>
            </a:lvl9pPr>
          </a:lstStyle>
          <a:p>
            <a:endParaRPr/>
          </a:p>
        </p:txBody>
      </p:sp>
      <p:sp>
        <p:nvSpPr>
          <p:cNvPr id="55" name="Google Shape;55;p7"/>
          <p:cNvSpPr>
            <a:spLocks noGrp="1"/>
          </p:cNvSpPr>
          <p:nvPr>
            <p:ph type="pic" idx="2"/>
          </p:nvPr>
        </p:nvSpPr>
        <p:spPr>
          <a:xfrm>
            <a:off x="5914200" y="-87625"/>
            <a:ext cx="3229800" cy="5231100"/>
          </a:xfrm>
          <a:prstGeom prst="rect">
            <a:avLst/>
          </a:prstGeom>
          <a:noFill/>
          <a:ln>
            <a:noFill/>
          </a:ln>
        </p:spPr>
      </p:sp>
      <p:pic>
        <p:nvPicPr>
          <p:cNvPr id="56" name="Google Shape;56;p7"/>
          <p:cNvPicPr preferRelativeResize="0"/>
          <p:nvPr/>
        </p:nvPicPr>
        <p:blipFill>
          <a:blip r:embed="rId2">
            <a:alphaModFix/>
          </a:blip>
          <a:stretch>
            <a:fillRect/>
          </a:stretch>
        </p:blipFill>
        <p:spPr>
          <a:xfrm rot="899995">
            <a:off x="-507435" y="-1518025"/>
            <a:ext cx="2441341" cy="3371451"/>
          </a:xfrm>
          <a:prstGeom prst="rect">
            <a:avLst/>
          </a:prstGeom>
          <a:noFill/>
          <a:ln>
            <a:noFill/>
          </a:ln>
        </p:spPr>
      </p:pic>
      <p:pic>
        <p:nvPicPr>
          <p:cNvPr id="57" name="Google Shape;57;p7"/>
          <p:cNvPicPr preferRelativeResize="0"/>
          <p:nvPr/>
        </p:nvPicPr>
        <p:blipFill>
          <a:blip r:embed="rId2">
            <a:alphaModFix/>
          </a:blip>
          <a:stretch>
            <a:fillRect/>
          </a:stretch>
        </p:blipFill>
        <p:spPr>
          <a:xfrm rot="-5046895">
            <a:off x="-1083585" y="3177250"/>
            <a:ext cx="2441342" cy="3371452"/>
          </a:xfrm>
          <a:prstGeom prst="rect">
            <a:avLst/>
          </a:prstGeom>
          <a:noFill/>
          <a:ln>
            <a:noFill/>
          </a:ln>
        </p:spPr>
      </p:pic>
      <p:pic>
        <p:nvPicPr>
          <p:cNvPr id="58" name="Google Shape;58;p7"/>
          <p:cNvPicPr preferRelativeResize="0"/>
          <p:nvPr/>
        </p:nvPicPr>
        <p:blipFill>
          <a:blip r:embed="rId2">
            <a:alphaModFix/>
          </a:blip>
          <a:stretch>
            <a:fillRect/>
          </a:stretch>
        </p:blipFill>
        <p:spPr>
          <a:xfrm rot="-5399993">
            <a:off x="120317" y="4257866"/>
            <a:ext cx="1841942" cy="2543718"/>
          </a:xfrm>
          <a:prstGeom prst="rect">
            <a:avLst/>
          </a:prstGeom>
          <a:noFill/>
          <a:ln>
            <a:noFill/>
          </a:ln>
        </p:spPr>
      </p:pic>
    </p:spTree>
    <p:extLst>
      <p:ext uri="{BB962C8B-B14F-4D97-AF65-F5344CB8AC3E}">
        <p14:creationId xmlns:p14="http://schemas.microsoft.com/office/powerpoint/2010/main" val="2396343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59"/>
        <p:cNvGrpSpPr/>
        <p:nvPr/>
      </p:nvGrpSpPr>
      <p:grpSpPr>
        <a:xfrm>
          <a:off x="0" y="0"/>
          <a:ext cx="0" cy="0"/>
          <a:chOff x="0" y="0"/>
          <a:chExt cx="0" cy="0"/>
        </a:xfrm>
      </p:grpSpPr>
      <p:sp>
        <p:nvSpPr>
          <p:cNvPr id="60" name="Google Shape;60;p8"/>
          <p:cNvSpPr txBox="1">
            <a:spLocks noGrp="1"/>
          </p:cNvSpPr>
          <p:nvPr>
            <p:ph type="title"/>
          </p:nvPr>
        </p:nvSpPr>
        <p:spPr>
          <a:xfrm>
            <a:off x="3229800" y="1752600"/>
            <a:ext cx="5205300" cy="16383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4800"/>
              <a:buNone/>
              <a:defRPr sz="6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61" name="Google Shape;61;p8"/>
          <p:cNvSpPr>
            <a:spLocks noGrp="1"/>
          </p:cNvSpPr>
          <p:nvPr>
            <p:ph type="pic" idx="2"/>
          </p:nvPr>
        </p:nvSpPr>
        <p:spPr>
          <a:xfrm>
            <a:off x="0" y="-87625"/>
            <a:ext cx="3229800" cy="5231100"/>
          </a:xfrm>
          <a:prstGeom prst="rect">
            <a:avLst/>
          </a:prstGeom>
          <a:noFill/>
          <a:ln>
            <a:noFill/>
          </a:ln>
        </p:spPr>
      </p:sp>
      <p:pic>
        <p:nvPicPr>
          <p:cNvPr id="62" name="Google Shape;62;p8"/>
          <p:cNvPicPr preferRelativeResize="0"/>
          <p:nvPr/>
        </p:nvPicPr>
        <p:blipFill>
          <a:blip r:embed="rId2">
            <a:alphaModFix/>
          </a:blip>
          <a:stretch>
            <a:fillRect/>
          </a:stretch>
        </p:blipFill>
        <p:spPr>
          <a:xfrm rot="5753105">
            <a:off x="7235327" y="-1045909"/>
            <a:ext cx="2441342" cy="3371452"/>
          </a:xfrm>
          <a:prstGeom prst="rect">
            <a:avLst/>
          </a:prstGeom>
          <a:noFill/>
          <a:ln>
            <a:noFill/>
          </a:ln>
        </p:spPr>
      </p:pic>
      <p:pic>
        <p:nvPicPr>
          <p:cNvPr id="63" name="Google Shape;63;p8"/>
          <p:cNvPicPr preferRelativeResize="0"/>
          <p:nvPr/>
        </p:nvPicPr>
        <p:blipFill>
          <a:blip r:embed="rId2">
            <a:alphaModFix/>
          </a:blip>
          <a:stretch>
            <a:fillRect/>
          </a:stretch>
        </p:blipFill>
        <p:spPr>
          <a:xfrm rot="5400007">
            <a:off x="6630826" y="-1298792"/>
            <a:ext cx="1841942" cy="2543718"/>
          </a:xfrm>
          <a:prstGeom prst="rect">
            <a:avLst/>
          </a:prstGeom>
          <a:noFill/>
          <a:ln>
            <a:noFill/>
          </a:ln>
        </p:spPr>
      </p:pic>
      <p:pic>
        <p:nvPicPr>
          <p:cNvPr id="64" name="Google Shape;64;p8"/>
          <p:cNvPicPr preferRelativeResize="0"/>
          <p:nvPr/>
        </p:nvPicPr>
        <p:blipFill>
          <a:blip r:embed="rId3">
            <a:alphaModFix amt="50000"/>
          </a:blip>
          <a:stretch>
            <a:fillRect/>
          </a:stretch>
        </p:blipFill>
        <p:spPr>
          <a:xfrm rot="5400000" flipH="1">
            <a:off x="6987879" y="3277121"/>
            <a:ext cx="2537462" cy="2653763"/>
          </a:xfrm>
          <a:prstGeom prst="rect">
            <a:avLst/>
          </a:prstGeom>
          <a:noFill/>
          <a:ln>
            <a:noFill/>
          </a:ln>
        </p:spPr>
      </p:pic>
    </p:spTree>
    <p:extLst>
      <p:ext uri="{BB962C8B-B14F-4D97-AF65-F5344CB8AC3E}">
        <p14:creationId xmlns:p14="http://schemas.microsoft.com/office/powerpoint/2010/main" val="3560791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65"/>
        <p:cNvGrpSpPr/>
        <p:nvPr/>
      </p:nvGrpSpPr>
      <p:grpSpPr>
        <a:xfrm>
          <a:off x="0" y="0"/>
          <a:ext cx="0" cy="0"/>
          <a:chOff x="0" y="0"/>
          <a:chExt cx="0" cy="0"/>
        </a:xfrm>
      </p:grpSpPr>
      <p:sp>
        <p:nvSpPr>
          <p:cNvPr id="66" name="Google Shape;66;p9"/>
          <p:cNvSpPr txBox="1">
            <a:spLocks noGrp="1"/>
          </p:cNvSpPr>
          <p:nvPr>
            <p:ph type="title"/>
          </p:nvPr>
        </p:nvSpPr>
        <p:spPr>
          <a:xfrm>
            <a:off x="3557875" y="1374650"/>
            <a:ext cx="4872900" cy="14607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500"/>
              <a:buNone/>
              <a:defRPr sz="96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67" name="Google Shape;67;p9"/>
          <p:cNvSpPr txBox="1">
            <a:spLocks noGrp="1"/>
          </p:cNvSpPr>
          <p:nvPr>
            <p:ph type="subTitle" idx="1"/>
          </p:nvPr>
        </p:nvSpPr>
        <p:spPr>
          <a:xfrm>
            <a:off x="3557875" y="2923575"/>
            <a:ext cx="4872900" cy="67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8" name="Google Shape;68;p9"/>
          <p:cNvSpPr>
            <a:spLocks noGrp="1"/>
          </p:cNvSpPr>
          <p:nvPr>
            <p:ph type="pic" idx="2"/>
          </p:nvPr>
        </p:nvSpPr>
        <p:spPr>
          <a:xfrm>
            <a:off x="0" y="-87625"/>
            <a:ext cx="3229800" cy="5231100"/>
          </a:xfrm>
          <a:prstGeom prst="rect">
            <a:avLst/>
          </a:prstGeom>
          <a:noFill/>
          <a:ln>
            <a:noFill/>
          </a:ln>
        </p:spPr>
      </p:sp>
      <p:pic>
        <p:nvPicPr>
          <p:cNvPr id="69" name="Google Shape;69;p9"/>
          <p:cNvPicPr preferRelativeResize="0"/>
          <p:nvPr/>
        </p:nvPicPr>
        <p:blipFill>
          <a:blip r:embed="rId2">
            <a:alphaModFix amt="55000"/>
          </a:blip>
          <a:stretch>
            <a:fillRect/>
          </a:stretch>
        </p:blipFill>
        <p:spPr>
          <a:xfrm rot="-1100267" flipH="1">
            <a:off x="7454909" y="-1060302"/>
            <a:ext cx="2537458" cy="2653758"/>
          </a:xfrm>
          <a:prstGeom prst="rect">
            <a:avLst/>
          </a:prstGeom>
          <a:noFill/>
          <a:ln>
            <a:noFill/>
          </a:ln>
        </p:spPr>
      </p:pic>
      <p:pic>
        <p:nvPicPr>
          <p:cNvPr id="70" name="Google Shape;70;p9"/>
          <p:cNvPicPr preferRelativeResize="0"/>
          <p:nvPr/>
        </p:nvPicPr>
        <p:blipFill>
          <a:blip r:embed="rId2">
            <a:alphaModFix amt="55000"/>
          </a:blip>
          <a:stretch>
            <a:fillRect/>
          </a:stretch>
        </p:blipFill>
        <p:spPr>
          <a:xfrm flipH="1">
            <a:off x="7969259" y="-87627"/>
            <a:ext cx="2537458" cy="2653758"/>
          </a:xfrm>
          <a:prstGeom prst="rect">
            <a:avLst/>
          </a:prstGeom>
          <a:noFill/>
          <a:ln>
            <a:noFill/>
          </a:ln>
        </p:spPr>
      </p:pic>
    </p:spTree>
    <p:extLst>
      <p:ext uri="{BB962C8B-B14F-4D97-AF65-F5344CB8AC3E}">
        <p14:creationId xmlns:p14="http://schemas.microsoft.com/office/powerpoint/2010/main" val="3426322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71"/>
        <p:cNvGrpSpPr/>
        <p:nvPr/>
      </p:nvGrpSpPr>
      <p:grpSpPr>
        <a:xfrm>
          <a:off x="0" y="0"/>
          <a:ext cx="0" cy="0"/>
          <a:chOff x="0" y="0"/>
          <a:chExt cx="0" cy="0"/>
        </a:xfrm>
      </p:grpSpPr>
      <p:sp>
        <p:nvSpPr>
          <p:cNvPr id="72" name="Google Shape;72;p10"/>
          <p:cNvSpPr>
            <a:spLocks noGrp="1"/>
          </p:cNvSpPr>
          <p:nvPr>
            <p:ph type="pic" idx="2"/>
          </p:nvPr>
        </p:nvSpPr>
        <p:spPr>
          <a:xfrm>
            <a:off x="-6650" y="-6650"/>
            <a:ext cx="9150600" cy="5143500"/>
          </a:xfrm>
          <a:prstGeom prst="rect">
            <a:avLst/>
          </a:prstGeom>
          <a:noFill/>
          <a:ln>
            <a:noFill/>
          </a:ln>
        </p:spPr>
      </p:sp>
      <p:sp>
        <p:nvSpPr>
          <p:cNvPr id="73" name="Google Shape;73;p10"/>
          <p:cNvSpPr txBox="1">
            <a:spLocks noGrp="1"/>
          </p:cNvSpPr>
          <p:nvPr>
            <p:ph type="title"/>
          </p:nvPr>
        </p:nvSpPr>
        <p:spPr>
          <a:xfrm>
            <a:off x="720000" y="4133300"/>
            <a:ext cx="7704000" cy="453900"/>
          </a:xfrm>
          <a:prstGeom prst="rect">
            <a:avLst/>
          </a:prstGeom>
          <a:solidFill>
            <a:schemeClr val="accent2"/>
          </a:solidFill>
        </p:spPr>
        <p:txBody>
          <a:bodyPr spcFirstLastPara="1" wrap="square" lIns="91425" tIns="91425" rIns="91425" bIns="91425" anchor="ctr" anchorCtr="0">
            <a:noAutofit/>
          </a:bodyPr>
          <a:lstStyle>
            <a:lvl1pPr lvl="0" algn="ctr" rtl="0">
              <a:spcBef>
                <a:spcPts val="0"/>
              </a:spcBef>
              <a:spcAft>
                <a:spcPts val="0"/>
              </a:spcAft>
              <a:buSzPts val="2400"/>
              <a:buNone/>
              <a:defRPr sz="2400">
                <a:solidFill>
                  <a:schemeClr val="lt1"/>
                </a:solidFill>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Tree>
    <p:extLst>
      <p:ext uri="{BB962C8B-B14F-4D97-AF65-F5344CB8AC3E}">
        <p14:creationId xmlns:p14="http://schemas.microsoft.com/office/powerpoint/2010/main" val="1263737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74"/>
        <p:cNvGrpSpPr/>
        <p:nvPr/>
      </p:nvGrpSpPr>
      <p:grpSpPr>
        <a:xfrm>
          <a:off x="0" y="0"/>
          <a:ext cx="0" cy="0"/>
          <a:chOff x="0" y="0"/>
          <a:chExt cx="0" cy="0"/>
        </a:xfrm>
      </p:grpSpPr>
      <p:sp>
        <p:nvSpPr>
          <p:cNvPr id="75" name="Google Shape;75;p11"/>
          <p:cNvSpPr txBox="1">
            <a:spLocks noGrp="1"/>
          </p:cNvSpPr>
          <p:nvPr>
            <p:ph type="title" hasCustomPrompt="1"/>
          </p:nvPr>
        </p:nvSpPr>
        <p:spPr>
          <a:xfrm>
            <a:off x="1284000" y="1401413"/>
            <a:ext cx="6576000" cy="1650000"/>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70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76" name="Google Shape;76;p11"/>
          <p:cNvSpPr txBox="1">
            <a:spLocks noGrp="1"/>
          </p:cNvSpPr>
          <p:nvPr>
            <p:ph type="subTitle" idx="1"/>
          </p:nvPr>
        </p:nvSpPr>
        <p:spPr>
          <a:xfrm>
            <a:off x="1284000" y="3148188"/>
            <a:ext cx="6576000" cy="497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800"/>
            </a:lvl1pPr>
            <a:lvl2pPr lvl="1" algn="ctr" rtl="0">
              <a:lnSpc>
                <a:spcPct val="100000"/>
              </a:lnSpc>
              <a:spcBef>
                <a:spcPts val="0"/>
              </a:spcBef>
              <a:spcAft>
                <a:spcPts val="0"/>
              </a:spcAft>
              <a:buSzPts val="1600"/>
              <a:buNone/>
              <a:defRPr sz="1600"/>
            </a:lvl2pPr>
            <a:lvl3pPr lvl="2" algn="ctr" rtl="0">
              <a:lnSpc>
                <a:spcPct val="100000"/>
              </a:lnSpc>
              <a:spcBef>
                <a:spcPts val="1600"/>
              </a:spcBef>
              <a:spcAft>
                <a:spcPts val="0"/>
              </a:spcAft>
              <a:buSzPts val="1600"/>
              <a:buNone/>
              <a:defRPr sz="1600"/>
            </a:lvl3pPr>
            <a:lvl4pPr lvl="3" algn="ctr" rtl="0">
              <a:lnSpc>
                <a:spcPct val="100000"/>
              </a:lnSpc>
              <a:spcBef>
                <a:spcPts val="1600"/>
              </a:spcBef>
              <a:spcAft>
                <a:spcPts val="0"/>
              </a:spcAft>
              <a:buSzPts val="1600"/>
              <a:buNone/>
              <a:defRPr sz="1600"/>
            </a:lvl4pPr>
            <a:lvl5pPr lvl="4" algn="ctr" rtl="0">
              <a:lnSpc>
                <a:spcPct val="100000"/>
              </a:lnSpc>
              <a:spcBef>
                <a:spcPts val="1600"/>
              </a:spcBef>
              <a:spcAft>
                <a:spcPts val="0"/>
              </a:spcAft>
              <a:buSzPts val="1600"/>
              <a:buNone/>
              <a:defRPr sz="1600"/>
            </a:lvl5pPr>
            <a:lvl6pPr lvl="5" algn="ctr" rtl="0">
              <a:lnSpc>
                <a:spcPct val="100000"/>
              </a:lnSpc>
              <a:spcBef>
                <a:spcPts val="1600"/>
              </a:spcBef>
              <a:spcAft>
                <a:spcPts val="0"/>
              </a:spcAft>
              <a:buSzPts val="1600"/>
              <a:buNone/>
              <a:defRPr sz="1600"/>
            </a:lvl6pPr>
            <a:lvl7pPr lvl="6" algn="ctr" rtl="0">
              <a:lnSpc>
                <a:spcPct val="100000"/>
              </a:lnSpc>
              <a:spcBef>
                <a:spcPts val="1600"/>
              </a:spcBef>
              <a:spcAft>
                <a:spcPts val="0"/>
              </a:spcAft>
              <a:buSzPts val="1600"/>
              <a:buNone/>
              <a:defRPr sz="1600"/>
            </a:lvl7pPr>
            <a:lvl8pPr lvl="7" algn="ctr" rtl="0">
              <a:lnSpc>
                <a:spcPct val="100000"/>
              </a:lnSpc>
              <a:spcBef>
                <a:spcPts val="1600"/>
              </a:spcBef>
              <a:spcAft>
                <a:spcPts val="0"/>
              </a:spcAft>
              <a:buSzPts val="1600"/>
              <a:buNone/>
              <a:defRPr sz="1600"/>
            </a:lvl8pPr>
            <a:lvl9pPr lvl="8" algn="ctr" rtl="0">
              <a:lnSpc>
                <a:spcPct val="100000"/>
              </a:lnSpc>
              <a:spcBef>
                <a:spcPts val="1600"/>
              </a:spcBef>
              <a:spcAft>
                <a:spcPts val="1600"/>
              </a:spcAft>
              <a:buSzPts val="1600"/>
              <a:buNone/>
              <a:defRPr sz="1600"/>
            </a:lvl9pPr>
          </a:lstStyle>
          <a:p>
            <a:endParaRPr/>
          </a:p>
        </p:txBody>
      </p:sp>
      <p:pic>
        <p:nvPicPr>
          <p:cNvPr id="77" name="Google Shape;77;p11"/>
          <p:cNvPicPr preferRelativeResize="0"/>
          <p:nvPr/>
        </p:nvPicPr>
        <p:blipFill>
          <a:blip r:embed="rId2">
            <a:alphaModFix/>
          </a:blip>
          <a:stretch>
            <a:fillRect/>
          </a:stretch>
        </p:blipFill>
        <p:spPr>
          <a:xfrm rot="5753105">
            <a:off x="7235327" y="-1045909"/>
            <a:ext cx="2441342" cy="3371452"/>
          </a:xfrm>
          <a:prstGeom prst="rect">
            <a:avLst/>
          </a:prstGeom>
          <a:noFill/>
          <a:ln>
            <a:noFill/>
          </a:ln>
        </p:spPr>
      </p:pic>
      <p:pic>
        <p:nvPicPr>
          <p:cNvPr id="78" name="Google Shape;78;p11"/>
          <p:cNvPicPr preferRelativeResize="0"/>
          <p:nvPr/>
        </p:nvPicPr>
        <p:blipFill>
          <a:blip r:embed="rId2">
            <a:alphaModFix/>
          </a:blip>
          <a:stretch>
            <a:fillRect/>
          </a:stretch>
        </p:blipFill>
        <p:spPr>
          <a:xfrm rot="5400007">
            <a:off x="6630826" y="-1298792"/>
            <a:ext cx="1841942" cy="2543718"/>
          </a:xfrm>
          <a:prstGeom prst="rect">
            <a:avLst/>
          </a:prstGeom>
          <a:noFill/>
          <a:ln>
            <a:noFill/>
          </a:ln>
        </p:spPr>
      </p:pic>
      <p:pic>
        <p:nvPicPr>
          <p:cNvPr id="79" name="Google Shape;79;p11"/>
          <p:cNvPicPr preferRelativeResize="0"/>
          <p:nvPr/>
        </p:nvPicPr>
        <p:blipFill>
          <a:blip r:embed="rId3">
            <a:alphaModFix amt="50000"/>
          </a:blip>
          <a:stretch>
            <a:fillRect/>
          </a:stretch>
        </p:blipFill>
        <p:spPr>
          <a:xfrm rot="5400000" flipH="1">
            <a:off x="6987879" y="3277121"/>
            <a:ext cx="2537462" cy="2653763"/>
          </a:xfrm>
          <a:prstGeom prst="rect">
            <a:avLst/>
          </a:prstGeom>
          <a:noFill/>
          <a:ln>
            <a:noFill/>
          </a:ln>
        </p:spPr>
      </p:pic>
      <p:pic>
        <p:nvPicPr>
          <p:cNvPr id="80" name="Google Shape;80;p11"/>
          <p:cNvPicPr preferRelativeResize="0"/>
          <p:nvPr/>
        </p:nvPicPr>
        <p:blipFill>
          <a:blip r:embed="rId3">
            <a:alphaModFix amt="50000"/>
          </a:blip>
          <a:stretch>
            <a:fillRect/>
          </a:stretch>
        </p:blipFill>
        <p:spPr>
          <a:xfrm rot="-3696266" flipH="1">
            <a:off x="-555510" y="-1234729"/>
            <a:ext cx="2537462" cy="2653762"/>
          </a:xfrm>
          <a:prstGeom prst="rect">
            <a:avLst/>
          </a:prstGeom>
          <a:noFill/>
          <a:ln>
            <a:noFill/>
          </a:ln>
        </p:spPr>
      </p:pic>
      <p:pic>
        <p:nvPicPr>
          <p:cNvPr id="81" name="Google Shape;81;p11"/>
          <p:cNvPicPr preferRelativeResize="0"/>
          <p:nvPr/>
        </p:nvPicPr>
        <p:blipFill>
          <a:blip r:embed="rId2">
            <a:alphaModFix/>
          </a:blip>
          <a:stretch>
            <a:fillRect/>
          </a:stretch>
        </p:blipFill>
        <p:spPr>
          <a:xfrm rot="-5046895">
            <a:off x="-918460" y="2752780"/>
            <a:ext cx="2441342" cy="3371452"/>
          </a:xfrm>
          <a:prstGeom prst="rect">
            <a:avLst/>
          </a:prstGeom>
          <a:noFill/>
          <a:ln>
            <a:noFill/>
          </a:ln>
        </p:spPr>
      </p:pic>
      <p:pic>
        <p:nvPicPr>
          <p:cNvPr id="82" name="Google Shape;82;p11"/>
          <p:cNvPicPr preferRelativeResize="0"/>
          <p:nvPr/>
        </p:nvPicPr>
        <p:blipFill>
          <a:blip r:embed="rId2">
            <a:alphaModFix/>
          </a:blip>
          <a:stretch>
            <a:fillRect/>
          </a:stretch>
        </p:blipFill>
        <p:spPr>
          <a:xfrm rot="-5399993">
            <a:off x="285442" y="3833395"/>
            <a:ext cx="1841942" cy="2543718"/>
          </a:xfrm>
          <a:prstGeom prst="rect">
            <a:avLst/>
          </a:prstGeom>
          <a:noFill/>
          <a:ln>
            <a:noFill/>
          </a:ln>
        </p:spPr>
      </p:pic>
      <p:grpSp>
        <p:nvGrpSpPr>
          <p:cNvPr id="83" name="Google Shape;83;p11"/>
          <p:cNvGrpSpPr/>
          <p:nvPr/>
        </p:nvGrpSpPr>
        <p:grpSpPr>
          <a:xfrm rot="-5400000">
            <a:off x="4532025" y="1318275"/>
            <a:ext cx="79950" cy="6960850"/>
            <a:chOff x="8390800" y="-2663175"/>
            <a:chExt cx="79950" cy="6960850"/>
          </a:xfrm>
        </p:grpSpPr>
        <p:pic>
          <p:nvPicPr>
            <p:cNvPr id="84" name="Google Shape;84;p11"/>
            <p:cNvPicPr preferRelativeResize="0"/>
            <p:nvPr/>
          </p:nvPicPr>
          <p:blipFill>
            <a:blip r:embed="rId4">
              <a:alphaModFix/>
            </a:blip>
            <a:stretch>
              <a:fillRect/>
            </a:stretch>
          </p:blipFill>
          <p:spPr>
            <a:xfrm flipH="1">
              <a:off x="8390800" y="-2663175"/>
              <a:ext cx="79950" cy="3489950"/>
            </a:xfrm>
            <a:prstGeom prst="rect">
              <a:avLst/>
            </a:prstGeom>
            <a:noFill/>
            <a:ln>
              <a:noFill/>
            </a:ln>
          </p:spPr>
        </p:pic>
        <p:pic>
          <p:nvPicPr>
            <p:cNvPr id="85" name="Google Shape;85;p11"/>
            <p:cNvPicPr preferRelativeResize="0"/>
            <p:nvPr/>
          </p:nvPicPr>
          <p:blipFill>
            <a:blip r:embed="rId4">
              <a:alphaModFix/>
            </a:blip>
            <a:stretch>
              <a:fillRect/>
            </a:stretch>
          </p:blipFill>
          <p:spPr>
            <a:xfrm rot="10800000">
              <a:off x="8390800" y="807725"/>
              <a:ext cx="79950" cy="3489950"/>
            </a:xfrm>
            <a:prstGeom prst="rect">
              <a:avLst/>
            </a:prstGeom>
            <a:noFill/>
            <a:ln>
              <a:noFill/>
            </a:ln>
          </p:spPr>
        </p:pic>
      </p:grpSp>
    </p:spTree>
    <p:extLst>
      <p:ext uri="{BB962C8B-B14F-4D97-AF65-F5344CB8AC3E}">
        <p14:creationId xmlns:p14="http://schemas.microsoft.com/office/powerpoint/2010/main" val="3300483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6"/>
        <p:cNvGrpSpPr/>
        <p:nvPr/>
      </p:nvGrpSpPr>
      <p:grpSpPr>
        <a:xfrm>
          <a:off x="0" y="0"/>
          <a:ext cx="0" cy="0"/>
          <a:chOff x="0" y="0"/>
          <a:chExt cx="0" cy="0"/>
        </a:xfrm>
      </p:grpSpPr>
    </p:spTree>
    <p:extLst>
      <p:ext uri="{BB962C8B-B14F-4D97-AF65-F5344CB8AC3E}">
        <p14:creationId xmlns:p14="http://schemas.microsoft.com/office/powerpoint/2010/main" val="903126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87"/>
        <p:cNvGrpSpPr/>
        <p:nvPr/>
      </p:nvGrpSpPr>
      <p:grpSpPr>
        <a:xfrm>
          <a:off x="0" y="0"/>
          <a:ext cx="0" cy="0"/>
          <a:chOff x="0" y="0"/>
          <a:chExt cx="0" cy="0"/>
        </a:xfrm>
      </p:grpSpPr>
      <p:sp>
        <p:nvSpPr>
          <p:cNvPr id="88" name="Google Shape;88;p13"/>
          <p:cNvSpPr>
            <a:spLocks noGrp="1"/>
          </p:cNvSpPr>
          <p:nvPr>
            <p:ph type="pic" idx="2"/>
          </p:nvPr>
        </p:nvSpPr>
        <p:spPr>
          <a:xfrm>
            <a:off x="5914050" y="-87625"/>
            <a:ext cx="3229800" cy="5231100"/>
          </a:xfrm>
          <a:prstGeom prst="rect">
            <a:avLst/>
          </a:prstGeom>
          <a:noFill/>
          <a:ln>
            <a:noFill/>
          </a:ln>
        </p:spPr>
      </p:sp>
      <p:sp>
        <p:nvSpPr>
          <p:cNvPr id="89" name="Google Shape;89;p1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90" name="Google Shape;90;p13"/>
          <p:cNvSpPr txBox="1">
            <a:spLocks noGrp="1"/>
          </p:cNvSpPr>
          <p:nvPr>
            <p:ph type="subTitle" idx="1"/>
          </p:nvPr>
        </p:nvSpPr>
        <p:spPr>
          <a:xfrm>
            <a:off x="720000" y="2189575"/>
            <a:ext cx="2427000" cy="625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91" name="Google Shape;91;p13"/>
          <p:cNvSpPr txBox="1">
            <a:spLocks noGrp="1"/>
          </p:cNvSpPr>
          <p:nvPr>
            <p:ph type="subTitle" idx="3"/>
          </p:nvPr>
        </p:nvSpPr>
        <p:spPr>
          <a:xfrm>
            <a:off x="3317025" y="2189575"/>
            <a:ext cx="2427000" cy="625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92" name="Google Shape;92;p13"/>
          <p:cNvSpPr txBox="1">
            <a:spLocks noGrp="1"/>
          </p:cNvSpPr>
          <p:nvPr>
            <p:ph type="subTitle" idx="4"/>
          </p:nvPr>
        </p:nvSpPr>
        <p:spPr>
          <a:xfrm>
            <a:off x="720000" y="3850400"/>
            <a:ext cx="2427000" cy="625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93" name="Google Shape;93;p13"/>
          <p:cNvSpPr txBox="1">
            <a:spLocks noGrp="1"/>
          </p:cNvSpPr>
          <p:nvPr>
            <p:ph type="subTitle" idx="5"/>
          </p:nvPr>
        </p:nvSpPr>
        <p:spPr>
          <a:xfrm>
            <a:off x="3317025" y="3850400"/>
            <a:ext cx="2427000" cy="625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94" name="Google Shape;94;p13"/>
          <p:cNvSpPr txBox="1">
            <a:spLocks noGrp="1"/>
          </p:cNvSpPr>
          <p:nvPr>
            <p:ph type="title" idx="6" hasCustomPrompt="1"/>
          </p:nvPr>
        </p:nvSpPr>
        <p:spPr>
          <a:xfrm>
            <a:off x="818402" y="1272208"/>
            <a:ext cx="734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95" name="Google Shape;95;p13"/>
          <p:cNvSpPr txBox="1">
            <a:spLocks noGrp="1"/>
          </p:cNvSpPr>
          <p:nvPr>
            <p:ph type="title" idx="7" hasCustomPrompt="1"/>
          </p:nvPr>
        </p:nvSpPr>
        <p:spPr>
          <a:xfrm>
            <a:off x="818402" y="2933041"/>
            <a:ext cx="734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96" name="Google Shape;96;p13"/>
          <p:cNvSpPr txBox="1">
            <a:spLocks noGrp="1"/>
          </p:cNvSpPr>
          <p:nvPr>
            <p:ph type="title" idx="8" hasCustomPrompt="1"/>
          </p:nvPr>
        </p:nvSpPr>
        <p:spPr>
          <a:xfrm>
            <a:off x="3415427" y="1272208"/>
            <a:ext cx="734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97" name="Google Shape;97;p13"/>
          <p:cNvSpPr txBox="1">
            <a:spLocks noGrp="1"/>
          </p:cNvSpPr>
          <p:nvPr>
            <p:ph type="title" idx="9" hasCustomPrompt="1"/>
          </p:nvPr>
        </p:nvSpPr>
        <p:spPr>
          <a:xfrm>
            <a:off x="3415427" y="2933041"/>
            <a:ext cx="734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98" name="Google Shape;98;p13"/>
          <p:cNvSpPr txBox="1">
            <a:spLocks noGrp="1"/>
          </p:cNvSpPr>
          <p:nvPr>
            <p:ph type="subTitle" idx="13"/>
          </p:nvPr>
        </p:nvSpPr>
        <p:spPr>
          <a:xfrm>
            <a:off x="720000" y="1843850"/>
            <a:ext cx="2427000" cy="4839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400">
                <a:solidFill>
                  <a:schemeClr val="dk1"/>
                </a:solidFill>
                <a:latin typeface="Epilogue SemiBold"/>
                <a:ea typeface="Epilogue SemiBold"/>
                <a:cs typeface="Epilogue SemiBold"/>
                <a:sym typeface="Epilogue SemiBold"/>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99" name="Google Shape;99;p13"/>
          <p:cNvSpPr txBox="1">
            <a:spLocks noGrp="1"/>
          </p:cNvSpPr>
          <p:nvPr>
            <p:ph type="subTitle" idx="14"/>
          </p:nvPr>
        </p:nvSpPr>
        <p:spPr>
          <a:xfrm>
            <a:off x="3317030" y="1843850"/>
            <a:ext cx="2427000" cy="4839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400">
                <a:solidFill>
                  <a:schemeClr val="dk1"/>
                </a:solidFill>
                <a:latin typeface="Epilogue SemiBold"/>
                <a:ea typeface="Epilogue SemiBold"/>
                <a:cs typeface="Epilogue SemiBold"/>
                <a:sym typeface="Epilogue SemiBold"/>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00" name="Google Shape;100;p13"/>
          <p:cNvSpPr txBox="1">
            <a:spLocks noGrp="1"/>
          </p:cNvSpPr>
          <p:nvPr>
            <p:ph type="subTitle" idx="15"/>
          </p:nvPr>
        </p:nvSpPr>
        <p:spPr>
          <a:xfrm>
            <a:off x="720000" y="3504725"/>
            <a:ext cx="2427000" cy="4839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400">
                <a:solidFill>
                  <a:schemeClr val="dk1"/>
                </a:solidFill>
                <a:latin typeface="Epilogue SemiBold"/>
                <a:ea typeface="Epilogue SemiBold"/>
                <a:cs typeface="Epilogue SemiBold"/>
                <a:sym typeface="Epilogue SemiBold"/>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01" name="Google Shape;101;p13"/>
          <p:cNvSpPr txBox="1">
            <a:spLocks noGrp="1"/>
          </p:cNvSpPr>
          <p:nvPr>
            <p:ph type="subTitle" idx="16"/>
          </p:nvPr>
        </p:nvSpPr>
        <p:spPr>
          <a:xfrm>
            <a:off x="3317030" y="3504725"/>
            <a:ext cx="2427000" cy="4839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400">
                <a:solidFill>
                  <a:schemeClr val="dk1"/>
                </a:solidFill>
                <a:latin typeface="Epilogue SemiBold"/>
                <a:ea typeface="Epilogue SemiBold"/>
                <a:cs typeface="Epilogue SemiBold"/>
                <a:sym typeface="Epilogue SemiBold"/>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pic>
        <p:nvPicPr>
          <p:cNvPr id="102" name="Google Shape;102;p13"/>
          <p:cNvPicPr preferRelativeResize="0"/>
          <p:nvPr/>
        </p:nvPicPr>
        <p:blipFill>
          <a:blip r:embed="rId2">
            <a:alphaModFix amt="67000"/>
          </a:blip>
          <a:stretch>
            <a:fillRect/>
          </a:stretch>
        </p:blipFill>
        <p:spPr>
          <a:xfrm rot="-1683693">
            <a:off x="-430916" y="116750"/>
            <a:ext cx="1663083" cy="1087925"/>
          </a:xfrm>
          <a:prstGeom prst="rect">
            <a:avLst/>
          </a:prstGeom>
          <a:noFill/>
          <a:ln>
            <a:noFill/>
          </a:ln>
        </p:spPr>
      </p:pic>
      <p:pic>
        <p:nvPicPr>
          <p:cNvPr id="103" name="Google Shape;103;p13"/>
          <p:cNvPicPr preferRelativeResize="0"/>
          <p:nvPr/>
        </p:nvPicPr>
        <p:blipFill>
          <a:blip r:embed="rId2">
            <a:alphaModFix amt="67000"/>
          </a:blip>
          <a:stretch>
            <a:fillRect/>
          </a:stretch>
        </p:blipFill>
        <p:spPr>
          <a:xfrm rot="-1683696">
            <a:off x="-1562596" y="-458913"/>
            <a:ext cx="2791367" cy="1825999"/>
          </a:xfrm>
          <a:prstGeom prst="rect">
            <a:avLst/>
          </a:prstGeom>
          <a:noFill/>
          <a:ln>
            <a:noFill/>
          </a:ln>
        </p:spPr>
      </p:pic>
    </p:spTree>
    <p:extLst>
      <p:ext uri="{BB962C8B-B14F-4D97-AF65-F5344CB8AC3E}">
        <p14:creationId xmlns:p14="http://schemas.microsoft.com/office/powerpoint/2010/main" val="2282847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04"/>
        <p:cNvGrpSpPr/>
        <p:nvPr/>
      </p:nvGrpSpPr>
      <p:grpSpPr>
        <a:xfrm>
          <a:off x="0" y="0"/>
          <a:ext cx="0" cy="0"/>
          <a:chOff x="0" y="0"/>
          <a:chExt cx="0" cy="0"/>
        </a:xfrm>
      </p:grpSpPr>
      <p:sp>
        <p:nvSpPr>
          <p:cNvPr id="105" name="Google Shape;105;p14"/>
          <p:cNvSpPr txBox="1">
            <a:spLocks noGrp="1"/>
          </p:cNvSpPr>
          <p:nvPr>
            <p:ph type="title"/>
          </p:nvPr>
        </p:nvSpPr>
        <p:spPr>
          <a:xfrm>
            <a:off x="3103975" y="3100300"/>
            <a:ext cx="5326800" cy="5319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000"/>
              <a:buNone/>
              <a:defRPr sz="30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106" name="Google Shape;106;p14"/>
          <p:cNvSpPr txBox="1">
            <a:spLocks noGrp="1"/>
          </p:cNvSpPr>
          <p:nvPr>
            <p:ph type="subTitle" idx="1"/>
          </p:nvPr>
        </p:nvSpPr>
        <p:spPr>
          <a:xfrm>
            <a:off x="1739575" y="1511313"/>
            <a:ext cx="6691200" cy="1478400"/>
          </a:xfrm>
          <a:prstGeom prst="rect">
            <a:avLst/>
          </a:prstGeom>
        </p:spPr>
        <p:txBody>
          <a:bodyPr spcFirstLastPara="1" wrap="square" lIns="91425" tIns="91425" rIns="91425" bIns="91425" anchor="b" anchorCtr="0">
            <a:noAutofit/>
          </a:bodyPr>
          <a:lstStyle>
            <a:lvl1pPr lvl="0" algn="r" rtl="0">
              <a:lnSpc>
                <a:spcPct val="100000"/>
              </a:lnSpc>
              <a:spcBef>
                <a:spcPts val="0"/>
              </a:spcBef>
              <a:spcAft>
                <a:spcPts val="0"/>
              </a:spcAft>
              <a:buSzPts val="3000"/>
              <a:buNone/>
              <a:defRPr sz="3000"/>
            </a:lvl1pPr>
            <a:lvl2pPr lvl="1" algn="ctr" rtl="0">
              <a:lnSpc>
                <a:spcPct val="100000"/>
              </a:lnSpc>
              <a:spcBef>
                <a:spcPts val="0"/>
              </a:spcBef>
              <a:spcAft>
                <a:spcPts val="0"/>
              </a:spcAft>
              <a:buSzPts val="3000"/>
              <a:buNone/>
              <a:defRPr sz="3000"/>
            </a:lvl2pPr>
            <a:lvl3pPr lvl="2" algn="ctr" rtl="0">
              <a:lnSpc>
                <a:spcPct val="100000"/>
              </a:lnSpc>
              <a:spcBef>
                <a:spcPts val="1600"/>
              </a:spcBef>
              <a:spcAft>
                <a:spcPts val="0"/>
              </a:spcAft>
              <a:buSzPts val="3000"/>
              <a:buNone/>
              <a:defRPr sz="3000"/>
            </a:lvl3pPr>
            <a:lvl4pPr lvl="3" algn="ctr" rtl="0">
              <a:lnSpc>
                <a:spcPct val="100000"/>
              </a:lnSpc>
              <a:spcBef>
                <a:spcPts val="1600"/>
              </a:spcBef>
              <a:spcAft>
                <a:spcPts val="0"/>
              </a:spcAft>
              <a:buSzPts val="3000"/>
              <a:buNone/>
              <a:defRPr sz="3000"/>
            </a:lvl4pPr>
            <a:lvl5pPr lvl="4" algn="ctr" rtl="0">
              <a:lnSpc>
                <a:spcPct val="100000"/>
              </a:lnSpc>
              <a:spcBef>
                <a:spcPts val="1600"/>
              </a:spcBef>
              <a:spcAft>
                <a:spcPts val="0"/>
              </a:spcAft>
              <a:buSzPts val="3000"/>
              <a:buNone/>
              <a:defRPr sz="3000"/>
            </a:lvl5pPr>
            <a:lvl6pPr lvl="5" algn="ctr" rtl="0">
              <a:lnSpc>
                <a:spcPct val="100000"/>
              </a:lnSpc>
              <a:spcBef>
                <a:spcPts val="1600"/>
              </a:spcBef>
              <a:spcAft>
                <a:spcPts val="0"/>
              </a:spcAft>
              <a:buSzPts val="3000"/>
              <a:buNone/>
              <a:defRPr sz="3000"/>
            </a:lvl6pPr>
            <a:lvl7pPr lvl="6" algn="ctr" rtl="0">
              <a:lnSpc>
                <a:spcPct val="100000"/>
              </a:lnSpc>
              <a:spcBef>
                <a:spcPts val="1600"/>
              </a:spcBef>
              <a:spcAft>
                <a:spcPts val="0"/>
              </a:spcAft>
              <a:buSzPts val="3000"/>
              <a:buNone/>
              <a:defRPr sz="3000"/>
            </a:lvl7pPr>
            <a:lvl8pPr lvl="7" algn="ctr" rtl="0">
              <a:lnSpc>
                <a:spcPct val="100000"/>
              </a:lnSpc>
              <a:spcBef>
                <a:spcPts val="1600"/>
              </a:spcBef>
              <a:spcAft>
                <a:spcPts val="0"/>
              </a:spcAft>
              <a:buSzPts val="3000"/>
              <a:buNone/>
              <a:defRPr sz="3000"/>
            </a:lvl8pPr>
            <a:lvl9pPr lvl="8" algn="ctr" rtl="0">
              <a:lnSpc>
                <a:spcPct val="100000"/>
              </a:lnSpc>
              <a:spcBef>
                <a:spcPts val="1600"/>
              </a:spcBef>
              <a:spcAft>
                <a:spcPts val="1600"/>
              </a:spcAft>
              <a:buSzPts val="3000"/>
              <a:buNone/>
              <a:defRPr sz="3000"/>
            </a:lvl9pPr>
          </a:lstStyle>
          <a:p>
            <a:endParaRPr/>
          </a:p>
        </p:txBody>
      </p:sp>
      <p:pic>
        <p:nvPicPr>
          <p:cNvPr id="107" name="Google Shape;107;p14"/>
          <p:cNvPicPr preferRelativeResize="0"/>
          <p:nvPr/>
        </p:nvPicPr>
        <p:blipFill>
          <a:blip r:embed="rId2">
            <a:alphaModFix amt="50000"/>
          </a:blip>
          <a:stretch>
            <a:fillRect/>
          </a:stretch>
        </p:blipFill>
        <p:spPr>
          <a:xfrm rot="8100000" flipH="1">
            <a:off x="-102305" y="3629649"/>
            <a:ext cx="2537459" cy="2653759"/>
          </a:xfrm>
          <a:prstGeom prst="rect">
            <a:avLst/>
          </a:prstGeom>
          <a:noFill/>
          <a:ln>
            <a:noFill/>
          </a:ln>
        </p:spPr>
      </p:pic>
      <p:pic>
        <p:nvPicPr>
          <p:cNvPr id="108" name="Google Shape;108;p14"/>
          <p:cNvPicPr preferRelativeResize="0"/>
          <p:nvPr/>
        </p:nvPicPr>
        <p:blipFill>
          <a:blip r:embed="rId2">
            <a:alphaModFix amt="50000"/>
          </a:blip>
          <a:stretch>
            <a:fillRect/>
          </a:stretch>
        </p:blipFill>
        <p:spPr>
          <a:xfrm rot="9900003" flipH="1">
            <a:off x="-555507" y="2947046"/>
            <a:ext cx="2537461" cy="2653762"/>
          </a:xfrm>
          <a:prstGeom prst="rect">
            <a:avLst/>
          </a:prstGeom>
          <a:noFill/>
          <a:ln>
            <a:noFill/>
          </a:ln>
        </p:spPr>
      </p:pic>
      <p:grpSp>
        <p:nvGrpSpPr>
          <p:cNvPr id="109" name="Google Shape;109;p14"/>
          <p:cNvGrpSpPr/>
          <p:nvPr/>
        </p:nvGrpSpPr>
        <p:grpSpPr>
          <a:xfrm rot="-5400000">
            <a:off x="4532025" y="1318275"/>
            <a:ext cx="79950" cy="6960850"/>
            <a:chOff x="8390800" y="-2663175"/>
            <a:chExt cx="79950" cy="6960850"/>
          </a:xfrm>
        </p:grpSpPr>
        <p:pic>
          <p:nvPicPr>
            <p:cNvPr id="110" name="Google Shape;110;p14"/>
            <p:cNvPicPr preferRelativeResize="0"/>
            <p:nvPr/>
          </p:nvPicPr>
          <p:blipFill>
            <a:blip r:embed="rId3">
              <a:alphaModFix/>
            </a:blip>
            <a:stretch>
              <a:fillRect/>
            </a:stretch>
          </p:blipFill>
          <p:spPr>
            <a:xfrm flipH="1">
              <a:off x="8390800" y="-2663175"/>
              <a:ext cx="79950" cy="3489950"/>
            </a:xfrm>
            <a:prstGeom prst="rect">
              <a:avLst/>
            </a:prstGeom>
            <a:noFill/>
            <a:ln>
              <a:noFill/>
            </a:ln>
          </p:spPr>
        </p:pic>
        <p:pic>
          <p:nvPicPr>
            <p:cNvPr id="111" name="Google Shape;111;p14"/>
            <p:cNvPicPr preferRelativeResize="0"/>
            <p:nvPr/>
          </p:nvPicPr>
          <p:blipFill>
            <a:blip r:embed="rId3">
              <a:alphaModFix/>
            </a:blip>
            <a:stretch>
              <a:fillRect/>
            </a:stretch>
          </p:blipFill>
          <p:spPr>
            <a:xfrm rot="10800000">
              <a:off x="8390800" y="807725"/>
              <a:ext cx="79950" cy="3489950"/>
            </a:xfrm>
            <a:prstGeom prst="rect">
              <a:avLst/>
            </a:prstGeom>
            <a:noFill/>
            <a:ln>
              <a:noFill/>
            </a:ln>
          </p:spPr>
        </p:pic>
      </p:grpSp>
      <p:pic>
        <p:nvPicPr>
          <p:cNvPr id="112" name="Google Shape;112;p14"/>
          <p:cNvPicPr preferRelativeResize="0"/>
          <p:nvPr/>
        </p:nvPicPr>
        <p:blipFill>
          <a:blip r:embed="rId4">
            <a:alphaModFix/>
          </a:blip>
          <a:stretch>
            <a:fillRect/>
          </a:stretch>
        </p:blipFill>
        <p:spPr>
          <a:xfrm rot="-7011077">
            <a:off x="6295790" y="-1031531"/>
            <a:ext cx="4610972" cy="1815573"/>
          </a:xfrm>
          <a:prstGeom prst="rect">
            <a:avLst/>
          </a:prstGeom>
          <a:noFill/>
          <a:ln>
            <a:noFill/>
          </a:ln>
        </p:spPr>
      </p:pic>
    </p:spTree>
    <p:extLst>
      <p:ext uri="{BB962C8B-B14F-4D97-AF65-F5344CB8AC3E}">
        <p14:creationId xmlns:p14="http://schemas.microsoft.com/office/powerpoint/2010/main" val="2582750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113"/>
        <p:cNvGrpSpPr/>
        <p:nvPr/>
      </p:nvGrpSpPr>
      <p:grpSpPr>
        <a:xfrm>
          <a:off x="0" y="0"/>
          <a:ext cx="0" cy="0"/>
          <a:chOff x="0" y="0"/>
          <a:chExt cx="0" cy="0"/>
        </a:xfrm>
      </p:grpSpPr>
      <p:sp>
        <p:nvSpPr>
          <p:cNvPr id="114" name="Google Shape;114;p15"/>
          <p:cNvSpPr>
            <a:spLocks noGrp="1"/>
          </p:cNvSpPr>
          <p:nvPr>
            <p:ph type="pic" idx="2"/>
          </p:nvPr>
        </p:nvSpPr>
        <p:spPr>
          <a:xfrm>
            <a:off x="0" y="-87625"/>
            <a:ext cx="3229800" cy="5231100"/>
          </a:xfrm>
          <a:prstGeom prst="rect">
            <a:avLst/>
          </a:prstGeom>
          <a:noFill/>
          <a:ln>
            <a:noFill/>
          </a:ln>
        </p:spPr>
      </p:sp>
      <p:sp>
        <p:nvSpPr>
          <p:cNvPr id="115" name="Google Shape;115;p15"/>
          <p:cNvSpPr txBox="1">
            <a:spLocks noGrp="1"/>
          </p:cNvSpPr>
          <p:nvPr>
            <p:ph type="title"/>
          </p:nvPr>
        </p:nvSpPr>
        <p:spPr>
          <a:xfrm>
            <a:off x="4184275" y="965138"/>
            <a:ext cx="3519600" cy="2379300"/>
          </a:xfrm>
          <a:prstGeom prst="rect">
            <a:avLst/>
          </a:prstGeom>
        </p:spPr>
        <p:txBody>
          <a:bodyPr spcFirstLastPara="1" wrap="square" lIns="91425" tIns="91425" rIns="91425" bIns="91425" anchor="b"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6" name="Google Shape;116;p15"/>
          <p:cNvSpPr txBox="1">
            <a:spLocks noGrp="1"/>
          </p:cNvSpPr>
          <p:nvPr>
            <p:ph type="subTitle" idx="1"/>
          </p:nvPr>
        </p:nvSpPr>
        <p:spPr>
          <a:xfrm>
            <a:off x="4184275" y="3344363"/>
            <a:ext cx="3519600" cy="834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pic>
        <p:nvPicPr>
          <p:cNvPr id="117" name="Google Shape;117;p15"/>
          <p:cNvPicPr preferRelativeResize="0"/>
          <p:nvPr/>
        </p:nvPicPr>
        <p:blipFill>
          <a:blip r:embed="rId2">
            <a:alphaModFix/>
          </a:blip>
          <a:stretch>
            <a:fillRect/>
          </a:stretch>
        </p:blipFill>
        <p:spPr>
          <a:xfrm rot="4846258">
            <a:off x="7255026" y="-1091282"/>
            <a:ext cx="2441341" cy="3371448"/>
          </a:xfrm>
          <a:prstGeom prst="rect">
            <a:avLst/>
          </a:prstGeom>
          <a:noFill/>
          <a:ln>
            <a:noFill/>
          </a:ln>
        </p:spPr>
      </p:pic>
      <p:pic>
        <p:nvPicPr>
          <p:cNvPr id="118" name="Google Shape;118;p15"/>
          <p:cNvPicPr preferRelativeResize="0"/>
          <p:nvPr/>
        </p:nvPicPr>
        <p:blipFill>
          <a:blip r:embed="rId2">
            <a:alphaModFix/>
          </a:blip>
          <a:stretch>
            <a:fillRect/>
          </a:stretch>
        </p:blipFill>
        <p:spPr>
          <a:xfrm rot="4493159">
            <a:off x="6507951" y="-1085340"/>
            <a:ext cx="1841943" cy="2543716"/>
          </a:xfrm>
          <a:prstGeom prst="rect">
            <a:avLst/>
          </a:prstGeom>
          <a:noFill/>
          <a:ln>
            <a:noFill/>
          </a:ln>
        </p:spPr>
      </p:pic>
    </p:spTree>
    <p:extLst>
      <p:ext uri="{BB962C8B-B14F-4D97-AF65-F5344CB8AC3E}">
        <p14:creationId xmlns:p14="http://schemas.microsoft.com/office/powerpoint/2010/main" val="2345582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19"/>
        <p:cNvGrpSpPr/>
        <p:nvPr/>
      </p:nvGrpSpPr>
      <p:grpSpPr>
        <a:xfrm>
          <a:off x="0" y="0"/>
          <a:ext cx="0" cy="0"/>
          <a:chOff x="0" y="0"/>
          <a:chExt cx="0" cy="0"/>
        </a:xfrm>
      </p:grpSpPr>
      <p:pic>
        <p:nvPicPr>
          <p:cNvPr id="120" name="Google Shape;120;p16"/>
          <p:cNvPicPr preferRelativeResize="0"/>
          <p:nvPr/>
        </p:nvPicPr>
        <p:blipFill>
          <a:blip r:embed="rId2">
            <a:alphaModFix/>
          </a:blip>
          <a:stretch>
            <a:fillRect/>
          </a:stretch>
        </p:blipFill>
        <p:spPr>
          <a:xfrm rot="-5046895">
            <a:off x="-1083585" y="3177250"/>
            <a:ext cx="2441342" cy="3371452"/>
          </a:xfrm>
          <a:prstGeom prst="rect">
            <a:avLst/>
          </a:prstGeom>
          <a:noFill/>
          <a:ln>
            <a:noFill/>
          </a:ln>
        </p:spPr>
      </p:pic>
      <p:pic>
        <p:nvPicPr>
          <p:cNvPr id="121" name="Google Shape;121;p16"/>
          <p:cNvPicPr preferRelativeResize="0"/>
          <p:nvPr/>
        </p:nvPicPr>
        <p:blipFill>
          <a:blip r:embed="rId2">
            <a:alphaModFix/>
          </a:blip>
          <a:stretch>
            <a:fillRect/>
          </a:stretch>
        </p:blipFill>
        <p:spPr>
          <a:xfrm rot="-5399993">
            <a:off x="120317" y="4257866"/>
            <a:ext cx="1841942" cy="2543718"/>
          </a:xfrm>
          <a:prstGeom prst="rect">
            <a:avLst/>
          </a:prstGeom>
          <a:noFill/>
          <a:ln>
            <a:noFill/>
          </a:ln>
        </p:spPr>
      </p:pic>
      <p:pic>
        <p:nvPicPr>
          <p:cNvPr id="122" name="Google Shape;122;p16"/>
          <p:cNvPicPr preferRelativeResize="0"/>
          <p:nvPr/>
        </p:nvPicPr>
        <p:blipFill>
          <a:blip r:embed="rId2">
            <a:alphaModFix/>
          </a:blip>
          <a:stretch>
            <a:fillRect/>
          </a:stretch>
        </p:blipFill>
        <p:spPr>
          <a:xfrm rot="899995">
            <a:off x="-507435" y="-1518025"/>
            <a:ext cx="2441341" cy="3371451"/>
          </a:xfrm>
          <a:prstGeom prst="rect">
            <a:avLst/>
          </a:prstGeom>
          <a:noFill/>
          <a:ln>
            <a:noFill/>
          </a:ln>
        </p:spPr>
      </p:pic>
      <p:pic>
        <p:nvPicPr>
          <p:cNvPr id="123" name="Google Shape;123;p16"/>
          <p:cNvPicPr preferRelativeResize="0"/>
          <p:nvPr/>
        </p:nvPicPr>
        <p:blipFill>
          <a:blip r:embed="rId3">
            <a:alphaModFix amt="55000"/>
          </a:blip>
          <a:stretch>
            <a:fillRect/>
          </a:stretch>
        </p:blipFill>
        <p:spPr>
          <a:xfrm rot="10800000">
            <a:off x="8032759" y="3536098"/>
            <a:ext cx="2537458" cy="2653758"/>
          </a:xfrm>
          <a:prstGeom prst="rect">
            <a:avLst/>
          </a:prstGeom>
          <a:noFill/>
          <a:ln>
            <a:noFill/>
          </a:ln>
        </p:spPr>
      </p:pic>
      <p:grpSp>
        <p:nvGrpSpPr>
          <p:cNvPr id="124" name="Google Shape;124;p16"/>
          <p:cNvGrpSpPr/>
          <p:nvPr/>
        </p:nvGrpSpPr>
        <p:grpSpPr>
          <a:xfrm rot="-5400000">
            <a:off x="4532025" y="1318275"/>
            <a:ext cx="79950" cy="6960850"/>
            <a:chOff x="8390800" y="-2663175"/>
            <a:chExt cx="79950" cy="6960850"/>
          </a:xfrm>
        </p:grpSpPr>
        <p:pic>
          <p:nvPicPr>
            <p:cNvPr id="125" name="Google Shape;125;p16"/>
            <p:cNvPicPr preferRelativeResize="0"/>
            <p:nvPr/>
          </p:nvPicPr>
          <p:blipFill>
            <a:blip r:embed="rId4">
              <a:alphaModFix/>
            </a:blip>
            <a:stretch>
              <a:fillRect/>
            </a:stretch>
          </p:blipFill>
          <p:spPr>
            <a:xfrm flipH="1">
              <a:off x="8390800" y="-2663175"/>
              <a:ext cx="79950" cy="3489950"/>
            </a:xfrm>
            <a:prstGeom prst="rect">
              <a:avLst/>
            </a:prstGeom>
            <a:noFill/>
            <a:ln>
              <a:noFill/>
            </a:ln>
          </p:spPr>
        </p:pic>
        <p:pic>
          <p:nvPicPr>
            <p:cNvPr id="126" name="Google Shape;126;p16"/>
            <p:cNvPicPr preferRelativeResize="0"/>
            <p:nvPr/>
          </p:nvPicPr>
          <p:blipFill>
            <a:blip r:embed="rId4">
              <a:alphaModFix/>
            </a:blip>
            <a:stretch>
              <a:fillRect/>
            </a:stretch>
          </p:blipFill>
          <p:spPr>
            <a:xfrm rot="10800000">
              <a:off x="8390800" y="807725"/>
              <a:ext cx="79950" cy="3489950"/>
            </a:xfrm>
            <a:prstGeom prst="rect">
              <a:avLst/>
            </a:prstGeom>
            <a:noFill/>
            <a:ln>
              <a:noFill/>
            </a:ln>
          </p:spPr>
        </p:pic>
      </p:grpSp>
      <p:sp>
        <p:nvSpPr>
          <p:cNvPr id="127" name="Google Shape;127;p16"/>
          <p:cNvSpPr txBox="1">
            <a:spLocks noGrp="1"/>
          </p:cNvSpPr>
          <p:nvPr>
            <p:ph type="title"/>
          </p:nvPr>
        </p:nvSpPr>
        <p:spPr>
          <a:xfrm>
            <a:off x="720000" y="1260425"/>
            <a:ext cx="3432900" cy="1133700"/>
          </a:xfrm>
          <a:prstGeom prst="rect">
            <a:avLst/>
          </a:prstGeom>
        </p:spPr>
        <p:txBody>
          <a:bodyPr spcFirstLastPara="1" wrap="square" lIns="91425" tIns="91425" rIns="91425" bIns="91425" anchor="b"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8" name="Google Shape;128;p16"/>
          <p:cNvSpPr txBox="1">
            <a:spLocks noGrp="1"/>
          </p:cNvSpPr>
          <p:nvPr>
            <p:ph type="subTitle" idx="1"/>
          </p:nvPr>
        </p:nvSpPr>
        <p:spPr>
          <a:xfrm>
            <a:off x="720000" y="2317950"/>
            <a:ext cx="3432900" cy="80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extLst>
      <p:ext uri="{BB962C8B-B14F-4D97-AF65-F5344CB8AC3E}">
        <p14:creationId xmlns:p14="http://schemas.microsoft.com/office/powerpoint/2010/main" val="3941868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cSld name="2_Title Only">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6" y="828084"/>
            <a:ext cx="3342599" cy="1205703"/>
          </a:xfrm>
          <a:prstGeom prst="rect">
            <a:avLst/>
          </a:prstGeom>
        </p:spPr>
        <p:txBody>
          <a:bodyPr wrap="square" lIns="85725" tIns="85725" rIns="85725" bIns="85725" anchor="t">
            <a:noAutofit/>
          </a:bodyPr>
          <a:lstStyle/>
          <a:p>
            <a:endParaRPr lang="en-US"/>
          </a:p>
        </p:txBody>
      </p:sp>
      <p:sp>
        <p:nvSpPr>
          <p:cNvPr id="3" name="Text Placeholder 2"/>
          <p:cNvSpPr>
            <a:spLocks noGrp="1"/>
          </p:cNvSpPr>
          <p:nvPr>
            <p:ph type="body" idx="10"/>
          </p:nvPr>
        </p:nvSpPr>
        <p:spPr>
          <a:xfrm>
            <a:off x="720005" y="2111912"/>
            <a:ext cx="4294803" cy="2203504"/>
          </a:xfrm>
          <a:prstGeom prst="rect">
            <a:avLst/>
          </a:prstGeom>
        </p:spPr>
        <p:txBody>
          <a:bodyPr wrap="square" lIns="85725" tIns="85725" rIns="85725" bIns="85725" anchor="t">
            <a:noAutofit/>
          </a:bodyPr>
          <a:lstStyle/>
          <a:p>
            <a:pPr lvl="0"/>
            <a:endParaRPr lang="en-US"/>
          </a:p>
        </p:txBody>
      </p:sp>
      <p:sp>
        <p:nvSpPr>
          <p:cNvPr id="4" name="Picture Placeholder 3"/>
          <p:cNvSpPr>
            <a:spLocks noGrp="1"/>
          </p:cNvSpPr>
          <p:nvPr>
            <p:ph type="pic" sz="quarter" idx="11" hasCustomPrompt="1"/>
          </p:nvPr>
        </p:nvSpPr>
        <p:spPr>
          <a:xfrm>
            <a:off x="5914196" y="1156330"/>
            <a:ext cx="3229804" cy="5231101"/>
          </a:xfrm>
          <a:prstGeom prst="rect">
            <a:avLst/>
          </a:prstGeom>
        </p:spPr>
        <p:txBody>
          <a:bodyPr wrap="square" lIns="85725" tIns="85725" rIns="85725" bIns="85725" anchor="t">
            <a:noAutofit/>
          </a:bodyPr>
          <a:lstStyle>
            <a:lvl1pPr marL="0" indent="0" algn="l" defTabSz="914400" rtl="0" eaLnBrk="1" latinLnBrk="0" hangingPunct="1">
              <a:lnSpc>
                <a:spcPct val="100000"/>
              </a:lnSpc>
              <a:spcBef>
                <a:spcPct val="0"/>
              </a:spcBef>
              <a:spcAft>
                <a:spcPts val="0"/>
              </a:spcAft>
              <a:buFont typeface="Arial" pitchFamily="34" charset="0"/>
              <a:buNone/>
              <a:defRPr sz="1350" b="0" i="0" u="none" strike="noStrike" baseline="0">
                <a:solidFill>
                  <a:srgbClr val="000000"/>
                </a:solidFill>
                <a:latin typeface="Lato"/>
              </a:defRPr>
            </a:lvl1pPr>
          </a:lstStyle>
          <a:p>
            <a:r>
              <a:rPr lang="en-US" smtClean="0"/>
              <a:t>Hình ảnh</a:t>
            </a:r>
            <a:endParaRPr lang="en-US"/>
          </a:p>
        </p:txBody>
      </p:sp>
      <p:pic>
        <p:nvPicPr>
          <p:cNvPr id="5" name="Picture 4"/>
          <p:cNvPicPr>
            <a:picLocks/>
          </p:cNvPicPr>
          <p:nvPr userDrawn="1"/>
        </p:nvPicPr>
        <p:blipFill>
          <a:blip r:embed="rId3">
            <a:extLst>
              <a:ext uri="{28A0092B-C50C-407E-A947-70E740481C1C}">
                <a14:useLocalDpi xmlns:a14="http://schemas.microsoft.com/office/drawing/2010/main" val="0"/>
              </a:ext>
            </a:extLst>
          </a:blip>
          <a:stretch>
            <a:fillRect/>
          </a:stretch>
        </p:blipFill>
        <p:spPr>
          <a:xfrm rot="840000">
            <a:off x="-507435" y="-1518028"/>
            <a:ext cx="2441343" cy="3371450"/>
          </a:xfrm>
          <a:prstGeom prst="rect">
            <a:avLst/>
          </a:prstGeom>
        </p:spPr>
      </p:pic>
      <p:pic>
        <p:nvPicPr>
          <p:cNvPr id="6" name="Picture 5"/>
          <p:cNvPicPr>
            <a:picLocks/>
          </p:cNvPicPr>
          <p:nvPr userDrawn="1"/>
        </p:nvPicPr>
        <p:blipFill>
          <a:blip r:embed="rId3">
            <a:extLst>
              <a:ext uri="{28A0092B-C50C-407E-A947-70E740481C1C}">
                <a14:useLocalDpi xmlns:a14="http://schemas.microsoft.com/office/drawing/2010/main" val="0"/>
              </a:ext>
            </a:extLst>
          </a:blip>
          <a:stretch>
            <a:fillRect/>
          </a:stretch>
        </p:blipFill>
        <p:spPr>
          <a:xfrm rot="16560000">
            <a:off x="-1083583" y="3177254"/>
            <a:ext cx="2441343" cy="3371450"/>
          </a:xfrm>
          <a:prstGeom prst="rect">
            <a:avLst/>
          </a:prstGeom>
        </p:spPr>
      </p:pic>
      <p:pic>
        <p:nvPicPr>
          <p:cNvPr id="7" name="Picture 6"/>
          <p:cNvPicPr>
            <a:picLocks/>
          </p:cNvPicPr>
          <p:nvPr userDrawn="1"/>
        </p:nvPicPr>
        <p:blipFill>
          <a:blip r:embed="rId4">
            <a:extLst>
              <a:ext uri="{28A0092B-C50C-407E-A947-70E740481C1C}">
                <a14:useLocalDpi xmlns:a14="http://schemas.microsoft.com/office/drawing/2010/main" val="0"/>
              </a:ext>
            </a:extLst>
          </a:blip>
          <a:stretch>
            <a:fillRect/>
          </a:stretch>
        </p:blipFill>
        <p:spPr>
          <a:xfrm rot="16260000">
            <a:off x="120320" y="4257866"/>
            <a:ext cx="1841945" cy="2543718"/>
          </a:xfrm>
          <a:prstGeom prst="rect">
            <a:avLst/>
          </a:prstGeom>
        </p:spPr>
      </p:pic>
    </p:spTree>
    <p:extLst>
      <p:ext uri="{BB962C8B-B14F-4D97-AF65-F5344CB8AC3E}">
        <p14:creationId xmlns:p14="http://schemas.microsoft.com/office/powerpoint/2010/main" val="4130271645"/>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text 2" userDrawn="1">
  <p:cSld name="Title and text 2">
    <p:spTree>
      <p:nvGrpSpPr>
        <p:cNvPr id="1" name="Shape 129"/>
        <p:cNvGrpSpPr/>
        <p:nvPr/>
      </p:nvGrpSpPr>
      <p:grpSpPr>
        <a:xfrm>
          <a:off x="0" y="0"/>
          <a:ext cx="0" cy="0"/>
          <a:chOff x="0" y="0"/>
          <a:chExt cx="0" cy="0"/>
        </a:xfrm>
      </p:grpSpPr>
      <p:pic>
        <p:nvPicPr>
          <p:cNvPr id="130" name="Google Shape;130;p17"/>
          <p:cNvPicPr preferRelativeResize="0"/>
          <p:nvPr/>
        </p:nvPicPr>
        <p:blipFill>
          <a:blip r:embed="rId2">
            <a:alphaModFix/>
          </a:blip>
          <a:stretch>
            <a:fillRect/>
          </a:stretch>
        </p:blipFill>
        <p:spPr>
          <a:xfrm rot="5046895" flipH="1">
            <a:off x="7235327" y="2752780"/>
            <a:ext cx="2441342" cy="3371452"/>
          </a:xfrm>
          <a:prstGeom prst="rect">
            <a:avLst/>
          </a:prstGeom>
          <a:noFill/>
          <a:ln>
            <a:noFill/>
          </a:ln>
        </p:spPr>
      </p:pic>
      <p:pic>
        <p:nvPicPr>
          <p:cNvPr id="131" name="Google Shape;131;p17"/>
          <p:cNvPicPr preferRelativeResize="0"/>
          <p:nvPr/>
        </p:nvPicPr>
        <p:blipFill>
          <a:blip r:embed="rId2">
            <a:alphaModFix/>
          </a:blip>
          <a:stretch>
            <a:fillRect/>
          </a:stretch>
        </p:blipFill>
        <p:spPr>
          <a:xfrm rot="5399993" flipH="1">
            <a:off x="6630826" y="3833395"/>
            <a:ext cx="1841942" cy="2543718"/>
          </a:xfrm>
          <a:prstGeom prst="rect">
            <a:avLst/>
          </a:prstGeom>
          <a:noFill/>
          <a:ln>
            <a:noFill/>
          </a:ln>
        </p:spPr>
      </p:pic>
      <p:pic>
        <p:nvPicPr>
          <p:cNvPr id="135" name="Google Shape;135;p17"/>
          <p:cNvPicPr preferRelativeResize="0"/>
          <p:nvPr/>
        </p:nvPicPr>
        <p:blipFill>
          <a:blip r:embed="rId2">
            <a:alphaModFix/>
          </a:blip>
          <a:stretch>
            <a:fillRect/>
          </a:stretch>
        </p:blipFill>
        <p:spPr>
          <a:xfrm rot="-5753105" flipH="1">
            <a:off x="-918460" y="-1045909"/>
            <a:ext cx="2441342" cy="3371452"/>
          </a:xfrm>
          <a:prstGeom prst="rect">
            <a:avLst/>
          </a:prstGeom>
          <a:noFill/>
          <a:ln>
            <a:noFill/>
          </a:ln>
        </p:spPr>
      </p:pic>
      <p:pic>
        <p:nvPicPr>
          <p:cNvPr id="136" name="Google Shape;136;p17"/>
          <p:cNvPicPr preferRelativeResize="0"/>
          <p:nvPr/>
        </p:nvPicPr>
        <p:blipFill>
          <a:blip r:embed="rId2">
            <a:alphaModFix/>
          </a:blip>
          <a:stretch>
            <a:fillRect/>
          </a:stretch>
        </p:blipFill>
        <p:spPr>
          <a:xfrm rot="-5400007" flipH="1">
            <a:off x="285442" y="-1298792"/>
            <a:ext cx="1841942" cy="2543718"/>
          </a:xfrm>
          <a:prstGeom prst="rect">
            <a:avLst/>
          </a:prstGeom>
          <a:noFill/>
          <a:ln>
            <a:noFill/>
          </a:ln>
        </p:spPr>
      </p:pic>
    </p:spTree>
    <p:extLst>
      <p:ext uri="{BB962C8B-B14F-4D97-AF65-F5344CB8AC3E}">
        <p14:creationId xmlns:p14="http://schemas.microsoft.com/office/powerpoint/2010/main" val="1347841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139"/>
        <p:cNvGrpSpPr/>
        <p:nvPr/>
      </p:nvGrpSpPr>
      <p:grpSpPr>
        <a:xfrm>
          <a:off x="0" y="0"/>
          <a:ext cx="0" cy="0"/>
          <a:chOff x="0" y="0"/>
          <a:chExt cx="0" cy="0"/>
        </a:xfrm>
      </p:grpSpPr>
      <p:grpSp>
        <p:nvGrpSpPr>
          <p:cNvPr id="140" name="Google Shape;140;p18"/>
          <p:cNvGrpSpPr/>
          <p:nvPr/>
        </p:nvGrpSpPr>
        <p:grpSpPr>
          <a:xfrm rot="-5400000">
            <a:off x="4532025" y="1318275"/>
            <a:ext cx="79950" cy="6960850"/>
            <a:chOff x="8390800" y="-2663175"/>
            <a:chExt cx="79950" cy="6960850"/>
          </a:xfrm>
        </p:grpSpPr>
        <p:pic>
          <p:nvPicPr>
            <p:cNvPr id="141" name="Google Shape;141;p18"/>
            <p:cNvPicPr preferRelativeResize="0"/>
            <p:nvPr/>
          </p:nvPicPr>
          <p:blipFill>
            <a:blip r:embed="rId2">
              <a:alphaModFix/>
            </a:blip>
            <a:stretch>
              <a:fillRect/>
            </a:stretch>
          </p:blipFill>
          <p:spPr>
            <a:xfrm flipH="1">
              <a:off x="8390800" y="-2663175"/>
              <a:ext cx="79950" cy="3489950"/>
            </a:xfrm>
            <a:prstGeom prst="rect">
              <a:avLst/>
            </a:prstGeom>
            <a:noFill/>
            <a:ln>
              <a:noFill/>
            </a:ln>
          </p:spPr>
        </p:pic>
        <p:pic>
          <p:nvPicPr>
            <p:cNvPr id="142" name="Google Shape;142;p18"/>
            <p:cNvPicPr preferRelativeResize="0"/>
            <p:nvPr/>
          </p:nvPicPr>
          <p:blipFill>
            <a:blip r:embed="rId2">
              <a:alphaModFix/>
            </a:blip>
            <a:stretch>
              <a:fillRect/>
            </a:stretch>
          </p:blipFill>
          <p:spPr>
            <a:xfrm rot="10800000">
              <a:off x="8390800" y="807725"/>
              <a:ext cx="79950" cy="3489950"/>
            </a:xfrm>
            <a:prstGeom prst="rect">
              <a:avLst/>
            </a:prstGeom>
            <a:noFill/>
            <a:ln>
              <a:noFill/>
            </a:ln>
          </p:spPr>
        </p:pic>
      </p:grpSp>
      <p:pic>
        <p:nvPicPr>
          <p:cNvPr id="143" name="Google Shape;143;p18"/>
          <p:cNvPicPr preferRelativeResize="0"/>
          <p:nvPr/>
        </p:nvPicPr>
        <p:blipFill>
          <a:blip r:embed="rId3">
            <a:alphaModFix/>
          </a:blip>
          <a:stretch>
            <a:fillRect/>
          </a:stretch>
        </p:blipFill>
        <p:spPr>
          <a:xfrm rot="5753105">
            <a:off x="7235327" y="-1045909"/>
            <a:ext cx="2441342" cy="3371452"/>
          </a:xfrm>
          <a:prstGeom prst="rect">
            <a:avLst/>
          </a:prstGeom>
          <a:noFill/>
          <a:ln>
            <a:noFill/>
          </a:ln>
        </p:spPr>
      </p:pic>
      <p:pic>
        <p:nvPicPr>
          <p:cNvPr id="144" name="Google Shape;144;p18"/>
          <p:cNvPicPr preferRelativeResize="0"/>
          <p:nvPr/>
        </p:nvPicPr>
        <p:blipFill>
          <a:blip r:embed="rId3">
            <a:alphaModFix/>
          </a:blip>
          <a:stretch>
            <a:fillRect/>
          </a:stretch>
        </p:blipFill>
        <p:spPr>
          <a:xfrm rot="5400007">
            <a:off x="6630826" y="-1298792"/>
            <a:ext cx="1841942" cy="2543718"/>
          </a:xfrm>
          <a:prstGeom prst="rect">
            <a:avLst/>
          </a:prstGeom>
          <a:noFill/>
          <a:ln>
            <a:noFill/>
          </a:ln>
        </p:spPr>
      </p:pic>
      <p:pic>
        <p:nvPicPr>
          <p:cNvPr id="145" name="Google Shape;145;p18"/>
          <p:cNvPicPr preferRelativeResize="0"/>
          <p:nvPr/>
        </p:nvPicPr>
        <p:blipFill>
          <a:blip r:embed="rId3">
            <a:alphaModFix/>
          </a:blip>
          <a:stretch>
            <a:fillRect/>
          </a:stretch>
        </p:blipFill>
        <p:spPr>
          <a:xfrm rot="-5046895">
            <a:off x="-918460" y="2752780"/>
            <a:ext cx="2441342" cy="3371452"/>
          </a:xfrm>
          <a:prstGeom prst="rect">
            <a:avLst/>
          </a:prstGeom>
          <a:noFill/>
          <a:ln>
            <a:noFill/>
          </a:ln>
        </p:spPr>
      </p:pic>
      <p:pic>
        <p:nvPicPr>
          <p:cNvPr id="146" name="Google Shape;146;p18"/>
          <p:cNvPicPr preferRelativeResize="0"/>
          <p:nvPr/>
        </p:nvPicPr>
        <p:blipFill>
          <a:blip r:embed="rId3">
            <a:alphaModFix/>
          </a:blip>
          <a:stretch>
            <a:fillRect/>
          </a:stretch>
        </p:blipFill>
        <p:spPr>
          <a:xfrm rot="-5399993">
            <a:off x="285442" y="3833395"/>
            <a:ext cx="1841942" cy="2543718"/>
          </a:xfrm>
          <a:prstGeom prst="rect">
            <a:avLst/>
          </a:prstGeom>
          <a:noFill/>
          <a:ln>
            <a:noFill/>
          </a:ln>
        </p:spPr>
      </p:pic>
      <p:sp>
        <p:nvSpPr>
          <p:cNvPr id="147" name="Google Shape;147;p18"/>
          <p:cNvSpPr txBox="1">
            <a:spLocks noGrp="1"/>
          </p:cNvSpPr>
          <p:nvPr>
            <p:ph type="title"/>
          </p:nvPr>
        </p:nvSpPr>
        <p:spPr>
          <a:xfrm>
            <a:off x="1421313" y="1838850"/>
            <a:ext cx="3601200" cy="737100"/>
          </a:xfrm>
          <a:prstGeom prst="rect">
            <a:avLst/>
          </a:prstGeom>
        </p:spPr>
        <p:txBody>
          <a:bodyPr spcFirstLastPara="1" wrap="square" lIns="91425" tIns="91425" rIns="91425" bIns="91425" anchor="b"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48" name="Google Shape;148;p18"/>
          <p:cNvSpPr txBox="1">
            <a:spLocks noGrp="1"/>
          </p:cNvSpPr>
          <p:nvPr>
            <p:ph type="subTitle" idx="1"/>
          </p:nvPr>
        </p:nvSpPr>
        <p:spPr>
          <a:xfrm>
            <a:off x="1421313" y="2499450"/>
            <a:ext cx="3601200" cy="80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extLst>
      <p:ext uri="{BB962C8B-B14F-4D97-AF65-F5344CB8AC3E}">
        <p14:creationId xmlns:p14="http://schemas.microsoft.com/office/powerpoint/2010/main" val="4096091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wo columns 1" userDrawn="1">
  <p:cSld name="Title and two columns 1">
    <p:spTree>
      <p:nvGrpSpPr>
        <p:cNvPr id="1" name="Shape 149"/>
        <p:cNvGrpSpPr/>
        <p:nvPr/>
      </p:nvGrpSpPr>
      <p:grpSpPr>
        <a:xfrm>
          <a:off x="0" y="0"/>
          <a:ext cx="0" cy="0"/>
          <a:chOff x="0" y="0"/>
          <a:chExt cx="0" cy="0"/>
        </a:xfrm>
      </p:grpSpPr>
      <p:pic>
        <p:nvPicPr>
          <p:cNvPr id="155" name="Google Shape;155;p19"/>
          <p:cNvPicPr preferRelativeResize="0"/>
          <p:nvPr/>
        </p:nvPicPr>
        <p:blipFill>
          <a:blip r:embed="rId2">
            <a:alphaModFix/>
          </a:blip>
          <a:stretch>
            <a:fillRect/>
          </a:stretch>
        </p:blipFill>
        <p:spPr>
          <a:xfrm rot="5400000" flipH="1">
            <a:off x="-2493262" y="-956305"/>
            <a:ext cx="4610971" cy="1815572"/>
          </a:xfrm>
          <a:prstGeom prst="rect">
            <a:avLst/>
          </a:prstGeom>
          <a:noFill/>
          <a:ln>
            <a:noFill/>
          </a:ln>
        </p:spPr>
      </p:pic>
      <p:pic>
        <p:nvPicPr>
          <p:cNvPr id="156" name="Google Shape;156;p19"/>
          <p:cNvPicPr preferRelativeResize="0"/>
          <p:nvPr/>
        </p:nvPicPr>
        <p:blipFill>
          <a:blip r:embed="rId3">
            <a:alphaModFix/>
          </a:blip>
          <a:stretch>
            <a:fillRect/>
          </a:stretch>
        </p:blipFill>
        <p:spPr>
          <a:xfrm rot="5046895" flipH="1">
            <a:off x="7397140" y="3177250"/>
            <a:ext cx="2441342" cy="3371452"/>
          </a:xfrm>
          <a:prstGeom prst="rect">
            <a:avLst/>
          </a:prstGeom>
          <a:noFill/>
          <a:ln>
            <a:noFill/>
          </a:ln>
        </p:spPr>
      </p:pic>
      <p:pic>
        <p:nvPicPr>
          <p:cNvPr id="157" name="Google Shape;157;p19"/>
          <p:cNvPicPr preferRelativeResize="0"/>
          <p:nvPr/>
        </p:nvPicPr>
        <p:blipFill>
          <a:blip r:embed="rId3">
            <a:alphaModFix/>
          </a:blip>
          <a:stretch>
            <a:fillRect/>
          </a:stretch>
        </p:blipFill>
        <p:spPr>
          <a:xfrm rot="5399993" flipH="1">
            <a:off x="6792638" y="4257866"/>
            <a:ext cx="1841942" cy="2543718"/>
          </a:xfrm>
          <a:prstGeom prst="rect">
            <a:avLst/>
          </a:prstGeom>
          <a:noFill/>
          <a:ln>
            <a:noFill/>
          </a:ln>
        </p:spPr>
      </p:pic>
    </p:spTree>
    <p:extLst>
      <p:ext uri="{BB962C8B-B14F-4D97-AF65-F5344CB8AC3E}">
        <p14:creationId xmlns:p14="http://schemas.microsoft.com/office/powerpoint/2010/main" val="27354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161"/>
        <p:cNvGrpSpPr/>
        <p:nvPr/>
      </p:nvGrpSpPr>
      <p:grpSpPr>
        <a:xfrm>
          <a:off x="0" y="0"/>
          <a:ext cx="0" cy="0"/>
          <a:chOff x="0" y="0"/>
          <a:chExt cx="0" cy="0"/>
        </a:xfrm>
      </p:grpSpPr>
      <p:sp>
        <p:nvSpPr>
          <p:cNvPr id="162" name="Google Shape;162;p20"/>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63" name="Google Shape;163;p20"/>
          <p:cNvSpPr txBox="1">
            <a:spLocks noGrp="1"/>
          </p:cNvSpPr>
          <p:nvPr>
            <p:ph type="subTitle" idx="1"/>
          </p:nvPr>
        </p:nvSpPr>
        <p:spPr>
          <a:xfrm>
            <a:off x="4985189" y="1406325"/>
            <a:ext cx="2947800" cy="287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4" name="Google Shape;164;p20"/>
          <p:cNvSpPr txBox="1">
            <a:spLocks noGrp="1"/>
          </p:cNvSpPr>
          <p:nvPr>
            <p:ph type="subTitle" idx="2"/>
          </p:nvPr>
        </p:nvSpPr>
        <p:spPr>
          <a:xfrm>
            <a:off x="1211000" y="1406325"/>
            <a:ext cx="2947800" cy="287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pic>
        <p:nvPicPr>
          <p:cNvPr id="165" name="Google Shape;165;p20"/>
          <p:cNvPicPr preferRelativeResize="0"/>
          <p:nvPr/>
        </p:nvPicPr>
        <p:blipFill>
          <a:blip r:embed="rId2">
            <a:alphaModFix/>
          </a:blip>
          <a:stretch>
            <a:fillRect/>
          </a:stretch>
        </p:blipFill>
        <p:spPr>
          <a:xfrm rot="10800000">
            <a:off x="-1170898" y="-157258"/>
            <a:ext cx="1484318" cy="1122545"/>
          </a:xfrm>
          <a:prstGeom prst="rect">
            <a:avLst/>
          </a:prstGeom>
          <a:noFill/>
          <a:ln>
            <a:noFill/>
          </a:ln>
        </p:spPr>
      </p:pic>
      <p:pic>
        <p:nvPicPr>
          <p:cNvPr id="166" name="Google Shape;166;p20"/>
          <p:cNvPicPr preferRelativeResize="0"/>
          <p:nvPr/>
        </p:nvPicPr>
        <p:blipFill>
          <a:blip r:embed="rId2">
            <a:alphaModFix/>
          </a:blip>
          <a:stretch>
            <a:fillRect/>
          </a:stretch>
        </p:blipFill>
        <p:spPr>
          <a:xfrm rot="10800000">
            <a:off x="-541810" y="-256073"/>
            <a:ext cx="1255037" cy="949125"/>
          </a:xfrm>
          <a:prstGeom prst="rect">
            <a:avLst/>
          </a:prstGeom>
          <a:noFill/>
          <a:ln>
            <a:noFill/>
          </a:ln>
        </p:spPr>
      </p:pic>
      <p:pic>
        <p:nvPicPr>
          <p:cNvPr id="167" name="Google Shape;167;p20"/>
          <p:cNvPicPr preferRelativeResize="0"/>
          <p:nvPr/>
        </p:nvPicPr>
        <p:blipFill>
          <a:blip r:embed="rId3">
            <a:alphaModFix amt="67000"/>
          </a:blip>
          <a:stretch>
            <a:fillRect/>
          </a:stretch>
        </p:blipFill>
        <p:spPr>
          <a:xfrm rot="7661477" flipH="1">
            <a:off x="7055673" y="3638634"/>
            <a:ext cx="2951450" cy="1930735"/>
          </a:xfrm>
          <a:prstGeom prst="rect">
            <a:avLst/>
          </a:prstGeom>
          <a:noFill/>
          <a:ln>
            <a:noFill/>
          </a:ln>
        </p:spPr>
      </p:pic>
      <p:pic>
        <p:nvPicPr>
          <p:cNvPr id="168" name="Google Shape;168;p20"/>
          <p:cNvPicPr preferRelativeResize="0"/>
          <p:nvPr/>
        </p:nvPicPr>
        <p:blipFill>
          <a:blip r:embed="rId3">
            <a:alphaModFix amt="67000"/>
          </a:blip>
          <a:stretch>
            <a:fillRect/>
          </a:stretch>
        </p:blipFill>
        <p:spPr>
          <a:xfrm rot="7661461" flipH="1">
            <a:off x="7855420" y="3948168"/>
            <a:ext cx="2359337" cy="1543392"/>
          </a:xfrm>
          <a:prstGeom prst="rect">
            <a:avLst/>
          </a:prstGeom>
          <a:noFill/>
          <a:ln>
            <a:noFill/>
          </a:ln>
        </p:spPr>
      </p:pic>
      <p:grpSp>
        <p:nvGrpSpPr>
          <p:cNvPr id="169" name="Google Shape;169;p20"/>
          <p:cNvGrpSpPr/>
          <p:nvPr/>
        </p:nvGrpSpPr>
        <p:grpSpPr>
          <a:xfrm rot="-5400000">
            <a:off x="4532025" y="1318275"/>
            <a:ext cx="79950" cy="6960850"/>
            <a:chOff x="8390800" y="-2663175"/>
            <a:chExt cx="79950" cy="6960850"/>
          </a:xfrm>
        </p:grpSpPr>
        <p:pic>
          <p:nvPicPr>
            <p:cNvPr id="170" name="Google Shape;170;p20"/>
            <p:cNvPicPr preferRelativeResize="0"/>
            <p:nvPr/>
          </p:nvPicPr>
          <p:blipFill>
            <a:blip r:embed="rId4">
              <a:alphaModFix/>
            </a:blip>
            <a:stretch>
              <a:fillRect/>
            </a:stretch>
          </p:blipFill>
          <p:spPr>
            <a:xfrm flipH="1">
              <a:off x="8390800" y="-2663175"/>
              <a:ext cx="79950" cy="3489950"/>
            </a:xfrm>
            <a:prstGeom prst="rect">
              <a:avLst/>
            </a:prstGeom>
            <a:noFill/>
            <a:ln>
              <a:noFill/>
            </a:ln>
          </p:spPr>
        </p:pic>
        <p:pic>
          <p:nvPicPr>
            <p:cNvPr id="171" name="Google Shape;171;p20"/>
            <p:cNvPicPr preferRelativeResize="0"/>
            <p:nvPr/>
          </p:nvPicPr>
          <p:blipFill>
            <a:blip r:embed="rId4">
              <a:alphaModFix/>
            </a:blip>
            <a:stretch>
              <a:fillRect/>
            </a:stretch>
          </p:blipFill>
          <p:spPr>
            <a:xfrm rot="10800000">
              <a:off x="8390800" y="807725"/>
              <a:ext cx="79950" cy="3489950"/>
            </a:xfrm>
            <a:prstGeom prst="rect">
              <a:avLst/>
            </a:prstGeom>
            <a:noFill/>
            <a:ln>
              <a:noFill/>
            </a:ln>
          </p:spPr>
        </p:pic>
      </p:grpSp>
    </p:spTree>
    <p:extLst>
      <p:ext uri="{BB962C8B-B14F-4D97-AF65-F5344CB8AC3E}">
        <p14:creationId xmlns:p14="http://schemas.microsoft.com/office/powerpoint/2010/main" val="1791678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172"/>
        <p:cNvGrpSpPr/>
        <p:nvPr/>
      </p:nvGrpSpPr>
      <p:grpSpPr>
        <a:xfrm>
          <a:off x="0" y="0"/>
          <a:ext cx="0" cy="0"/>
          <a:chOff x="0" y="0"/>
          <a:chExt cx="0" cy="0"/>
        </a:xfrm>
      </p:grpSpPr>
      <p:sp>
        <p:nvSpPr>
          <p:cNvPr id="173" name="Google Shape;173;p2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74" name="Google Shape;174;p21"/>
          <p:cNvSpPr txBox="1">
            <a:spLocks noGrp="1"/>
          </p:cNvSpPr>
          <p:nvPr>
            <p:ph type="subTitle" idx="1"/>
          </p:nvPr>
        </p:nvSpPr>
        <p:spPr>
          <a:xfrm>
            <a:off x="937626" y="2324003"/>
            <a:ext cx="2175300" cy="869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75" name="Google Shape;175;p21"/>
          <p:cNvSpPr txBox="1">
            <a:spLocks noGrp="1"/>
          </p:cNvSpPr>
          <p:nvPr>
            <p:ph type="subTitle" idx="2"/>
          </p:nvPr>
        </p:nvSpPr>
        <p:spPr>
          <a:xfrm>
            <a:off x="3484347" y="3201303"/>
            <a:ext cx="2175300" cy="869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76" name="Google Shape;176;p21"/>
          <p:cNvSpPr txBox="1">
            <a:spLocks noGrp="1"/>
          </p:cNvSpPr>
          <p:nvPr>
            <p:ph type="subTitle" idx="3"/>
          </p:nvPr>
        </p:nvSpPr>
        <p:spPr>
          <a:xfrm>
            <a:off x="6031074" y="2324003"/>
            <a:ext cx="2175300" cy="869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77" name="Google Shape;177;p21"/>
          <p:cNvSpPr txBox="1">
            <a:spLocks noGrp="1"/>
          </p:cNvSpPr>
          <p:nvPr>
            <p:ph type="subTitle" idx="4"/>
          </p:nvPr>
        </p:nvSpPr>
        <p:spPr>
          <a:xfrm>
            <a:off x="937625" y="1869426"/>
            <a:ext cx="2175300" cy="5277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400" b="1">
                <a:solidFill>
                  <a:schemeClr val="dk1"/>
                </a:solidFill>
                <a:latin typeface="Epilogue"/>
                <a:ea typeface="Epilogue"/>
                <a:cs typeface="Epilogue"/>
                <a:sym typeface="Epilogu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78" name="Google Shape;178;p21"/>
          <p:cNvSpPr txBox="1">
            <a:spLocks noGrp="1"/>
          </p:cNvSpPr>
          <p:nvPr>
            <p:ph type="subTitle" idx="5"/>
          </p:nvPr>
        </p:nvSpPr>
        <p:spPr>
          <a:xfrm>
            <a:off x="3484350" y="2746726"/>
            <a:ext cx="2175300" cy="5277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400" b="1">
                <a:solidFill>
                  <a:schemeClr val="dk1"/>
                </a:solidFill>
                <a:latin typeface="Epilogue"/>
                <a:ea typeface="Epilogue"/>
                <a:cs typeface="Epilogue"/>
                <a:sym typeface="Epilogu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79" name="Google Shape;179;p21"/>
          <p:cNvSpPr txBox="1">
            <a:spLocks noGrp="1"/>
          </p:cNvSpPr>
          <p:nvPr>
            <p:ph type="subTitle" idx="6"/>
          </p:nvPr>
        </p:nvSpPr>
        <p:spPr>
          <a:xfrm>
            <a:off x="6031075" y="1869426"/>
            <a:ext cx="2175300" cy="5277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400" b="1">
                <a:solidFill>
                  <a:schemeClr val="dk1"/>
                </a:solidFill>
                <a:latin typeface="Epilogue"/>
                <a:ea typeface="Epilogue"/>
                <a:cs typeface="Epilogue"/>
                <a:sym typeface="Epilogu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pic>
        <p:nvPicPr>
          <p:cNvPr id="180" name="Google Shape;180;p21"/>
          <p:cNvPicPr preferRelativeResize="0"/>
          <p:nvPr/>
        </p:nvPicPr>
        <p:blipFill>
          <a:blip r:embed="rId2">
            <a:alphaModFix/>
          </a:blip>
          <a:stretch>
            <a:fillRect/>
          </a:stretch>
        </p:blipFill>
        <p:spPr>
          <a:xfrm rot="1060295" flipH="1">
            <a:off x="-3268285" y="3545808"/>
            <a:ext cx="4610969" cy="1815571"/>
          </a:xfrm>
          <a:prstGeom prst="rect">
            <a:avLst/>
          </a:prstGeom>
          <a:noFill/>
          <a:ln>
            <a:noFill/>
          </a:ln>
        </p:spPr>
      </p:pic>
      <p:grpSp>
        <p:nvGrpSpPr>
          <p:cNvPr id="181" name="Google Shape;181;p21"/>
          <p:cNvGrpSpPr/>
          <p:nvPr/>
        </p:nvGrpSpPr>
        <p:grpSpPr>
          <a:xfrm rot="-5400000">
            <a:off x="4532025" y="1318275"/>
            <a:ext cx="79950" cy="6960850"/>
            <a:chOff x="8390800" y="-2663175"/>
            <a:chExt cx="79950" cy="6960850"/>
          </a:xfrm>
        </p:grpSpPr>
        <p:pic>
          <p:nvPicPr>
            <p:cNvPr id="182" name="Google Shape;182;p21"/>
            <p:cNvPicPr preferRelativeResize="0"/>
            <p:nvPr/>
          </p:nvPicPr>
          <p:blipFill>
            <a:blip r:embed="rId3">
              <a:alphaModFix/>
            </a:blip>
            <a:stretch>
              <a:fillRect/>
            </a:stretch>
          </p:blipFill>
          <p:spPr>
            <a:xfrm flipH="1">
              <a:off x="8390800" y="-2663175"/>
              <a:ext cx="79950" cy="3489950"/>
            </a:xfrm>
            <a:prstGeom prst="rect">
              <a:avLst/>
            </a:prstGeom>
            <a:noFill/>
            <a:ln>
              <a:noFill/>
            </a:ln>
          </p:spPr>
        </p:pic>
        <p:pic>
          <p:nvPicPr>
            <p:cNvPr id="183" name="Google Shape;183;p21"/>
            <p:cNvPicPr preferRelativeResize="0"/>
            <p:nvPr/>
          </p:nvPicPr>
          <p:blipFill>
            <a:blip r:embed="rId3">
              <a:alphaModFix/>
            </a:blip>
            <a:stretch>
              <a:fillRect/>
            </a:stretch>
          </p:blipFill>
          <p:spPr>
            <a:xfrm rot="10800000">
              <a:off x="8390800" y="807725"/>
              <a:ext cx="79950" cy="3489950"/>
            </a:xfrm>
            <a:prstGeom prst="rect">
              <a:avLst/>
            </a:prstGeom>
            <a:noFill/>
            <a:ln>
              <a:noFill/>
            </a:ln>
          </p:spPr>
        </p:pic>
      </p:grpSp>
      <p:pic>
        <p:nvPicPr>
          <p:cNvPr id="184" name="Google Shape;184;p21"/>
          <p:cNvPicPr preferRelativeResize="0"/>
          <p:nvPr/>
        </p:nvPicPr>
        <p:blipFill>
          <a:blip r:embed="rId4">
            <a:alphaModFix/>
          </a:blip>
          <a:stretch>
            <a:fillRect/>
          </a:stretch>
        </p:blipFill>
        <p:spPr>
          <a:xfrm rot="5753102">
            <a:off x="7817845" y="-1019453"/>
            <a:ext cx="2158124" cy="2980316"/>
          </a:xfrm>
          <a:prstGeom prst="rect">
            <a:avLst/>
          </a:prstGeom>
          <a:noFill/>
          <a:ln>
            <a:noFill/>
          </a:ln>
        </p:spPr>
      </p:pic>
      <p:pic>
        <p:nvPicPr>
          <p:cNvPr id="185" name="Google Shape;185;p21"/>
          <p:cNvPicPr preferRelativeResize="0"/>
          <p:nvPr/>
        </p:nvPicPr>
        <p:blipFill>
          <a:blip r:embed="rId4">
            <a:alphaModFix/>
          </a:blip>
          <a:stretch>
            <a:fillRect/>
          </a:stretch>
        </p:blipFill>
        <p:spPr>
          <a:xfrm rot="5400008">
            <a:off x="7283476" y="-1243002"/>
            <a:ext cx="1628260" cy="2248612"/>
          </a:xfrm>
          <a:prstGeom prst="rect">
            <a:avLst/>
          </a:prstGeom>
          <a:noFill/>
          <a:ln>
            <a:noFill/>
          </a:ln>
        </p:spPr>
      </p:pic>
    </p:spTree>
    <p:extLst>
      <p:ext uri="{BB962C8B-B14F-4D97-AF65-F5344CB8AC3E}">
        <p14:creationId xmlns:p14="http://schemas.microsoft.com/office/powerpoint/2010/main" val="347544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86"/>
        <p:cNvGrpSpPr/>
        <p:nvPr/>
      </p:nvGrpSpPr>
      <p:grpSpPr>
        <a:xfrm>
          <a:off x="0" y="0"/>
          <a:ext cx="0" cy="0"/>
          <a:chOff x="0" y="0"/>
          <a:chExt cx="0" cy="0"/>
        </a:xfrm>
      </p:grpSpPr>
      <p:sp>
        <p:nvSpPr>
          <p:cNvPr id="187" name="Google Shape;187;p22"/>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88" name="Google Shape;188;p22"/>
          <p:cNvSpPr txBox="1">
            <a:spLocks noGrp="1"/>
          </p:cNvSpPr>
          <p:nvPr>
            <p:ph type="subTitle" idx="1"/>
          </p:nvPr>
        </p:nvSpPr>
        <p:spPr>
          <a:xfrm>
            <a:off x="1851494" y="2093500"/>
            <a:ext cx="1978200" cy="66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89" name="Google Shape;189;p22"/>
          <p:cNvSpPr txBox="1">
            <a:spLocks noGrp="1"/>
          </p:cNvSpPr>
          <p:nvPr>
            <p:ph type="subTitle" idx="2"/>
          </p:nvPr>
        </p:nvSpPr>
        <p:spPr>
          <a:xfrm>
            <a:off x="5314297" y="2093500"/>
            <a:ext cx="1978200" cy="66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90" name="Google Shape;190;p22"/>
          <p:cNvSpPr txBox="1">
            <a:spLocks noGrp="1"/>
          </p:cNvSpPr>
          <p:nvPr>
            <p:ph type="subTitle" idx="3"/>
          </p:nvPr>
        </p:nvSpPr>
        <p:spPr>
          <a:xfrm>
            <a:off x="1851494" y="3526900"/>
            <a:ext cx="1978200" cy="66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91" name="Google Shape;191;p22"/>
          <p:cNvSpPr txBox="1">
            <a:spLocks noGrp="1"/>
          </p:cNvSpPr>
          <p:nvPr>
            <p:ph type="subTitle" idx="4"/>
          </p:nvPr>
        </p:nvSpPr>
        <p:spPr>
          <a:xfrm>
            <a:off x="5314297" y="3526900"/>
            <a:ext cx="1978200" cy="66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92" name="Google Shape;192;p22"/>
          <p:cNvSpPr txBox="1">
            <a:spLocks noGrp="1"/>
          </p:cNvSpPr>
          <p:nvPr>
            <p:ph type="subTitle" idx="5"/>
          </p:nvPr>
        </p:nvSpPr>
        <p:spPr>
          <a:xfrm>
            <a:off x="1851506" y="1698675"/>
            <a:ext cx="1978200" cy="488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400" b="1">
                <a:solidFill>
                  <a:schemeClr val="dk1"/>
                </a:solidFill>
                <a:latin typeface="Epilogue"/>
                <a:ea typeface="Epilogue"/>
                <a:cs typeface="Epilogue"/>
                <a:sym typeface="Epilogu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93" name="Google Shape;193;p22"/>
          <p:cNvSpPr txBox="1">
            <a:spLocks noGrp="1"/>
          </p:cNvSpPr>
          <p:nvPr>
            <p:ph type="subTitle" idx="6"/>
          </p:nvPr>
        </p:nvSpPr>
        <p:spPr>
          <a:xfrm>
            <a:off x="1851506" y="3132075"/>
            <a:ext cx="1978200" cy="488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400" b="1">
                <a:solidFill>
                  <a:schemeClr val="dk1"/>
                </a:solidFill>
                <a:latin typeface="Epilogue"/>
                <a:ea typeface="Epilogue"/>
                <a:cs typeface="Epilogue"/>
                <a:sym typeface="Epilogu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94" name="Google Shape;194;p22"/>
          <p:cNvSpPr txBox="1">
            <a:spLocks noGrp="1"/>
          </p:cNvSpPr>
          <p:nvPr>
            <p:ph type="subTitle" idx="7"/>
          </p:nvPr>
        </p:nvSpPr>
        <p:spPr>
          <a:xfrm>
            <a:off x="5314306" y="1698675"/>
            <a:ext cx="1978200" cy="488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400" b="1">
                <a:solidFill>
                  <a:schemeClr val="dk1"/>
                </a:solidFill>
                <a:latin typeface="Epilogue"/>
                <a:ea typeface="Epilogue"/>
                <a:cs typeface="Epilogue"/>
                <a:sym typeface="Epilogu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95" name="Google Shape;195;p22"/>
          <p:cNvSpPr txBox="1">
            <a:spLocks noGrp="1"/>
          </p:cNvSpPr>
          <p:nvPr>
            <p:ph type="subTitle" idx="8"/>
          </p:nvPr>
        </p:nvSpPr>
        <p:spPr>
          <a:xfrm>
            <a:off x="5314306" y="3132075"/>
            <a:ext cx="1978200" cy="488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400" b="1">
                <a:solidFill>
                  <a:schemeClr val="dk1"/>
                </a:solidFill>
                <a:latin typeface="Epilogue"/>
                <a:ea typeface="Epilogue"/>
                <a:cs typeface="Epilogue"/>
                <a:sym typeface="Epilogu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pic>
        <p:nvPicPr>
          <p:cNvPr id="196" name="Google Shape;196;p22"/>
          <p:cNvPicPr preferRelativeResize="0"/>
          <p:nvPr/>
        </p:nvPicPr>
        <p:blipFill>
          <a:blip r:embed="rId2">
            <a:alphaModFix/>
          </a:blip>
          <a:stretch>
            <a:fillRect/>
          </a:stretch>
        </p:blipFill>
        <p:spPr>
          <a:xfrm rot="-5753105" flipH="1">
            <a:off x="-1159785" y="-1341122"/>
            <a:ext cx="2441342" cy="3371452"/>
          </a:xfrm>
          <a:prstGeom prst="rect">
            <a:avLst/>
          </a:prstGeom>
          <a:noFill/>
          <a:ln>
            <a:noFill/>
          </a:ln>
        </p:spPr>
      </p:pic>
      <p:pic>
        <p:nvPicPr>
          <p:cNvPr id="197" name="Google Shape;197;p22"/>
          <p:cNvPicPr preferRelativeResize="0"/>
          <p:nvPr/>
        </p:nvPicPr>
        <p:blipFill>
          <a:blip r:embed="rId2">
            <a:alphaModFix/>
          </a:blip>
          <a:stretch>
            <a:fillRect/>
          </a:stretch>
        </p:blipFill>
        <p:spPr>
          <a:xfrm rot="-5400007" flipH="1">
            <a:off x="44117" y="-1594004"/>
            <a:ext cx="1841942" cy="2543718"/>
          </a:xfrm>
          <a:prstGeom prst="rect">
            <a:avLst/>
          </a:prstGeom>
          <a:noFill/>
          <a:ln>
            <a:noFill/>
          </a:ln>
        </p:spPr>
      </p:pic>
      <p:pic>
        <p:nvPicPr>
          <p:cNvPr id="198" name="Google Shape;198;p22"/>
          <p:cNvPicPr preferRelativeResize="0"/>
          <p:nvPr/>
        </p:nvPicPr>
        <p:blipFill>
          <a:blip r:embed="rId2">
            <a:alphaModFix/>
          </a:blip>
          <a:stretch>
            <a:fillRect/>
          </a:stretch>
        </p:blipFill>
        <p:spPr>
          <a:xfrm rot="9900005" flipH="1">
            <a:off x="-583635" y="3354154"/>
            <a:ext cx="2441341" cy="3371451"/>
          </a:xfrm>
          <a:prstGeom prst="rect">
            <a:avLst/>
          </a:prstGeom>
          <a:noFill/>
          <a:ln>
            <a:noFill/>
          </a:ln>
        </p:spPr>
      </p:pic>
      <p:grpSp>
        <p:nvGrpSpPr>
          <p:cNvPr id="199" name="Google Shape;199;p22"/>
          <p:cNvGrpSpPr/>
          <p:nvPr/>
        </p:nvGrpSpPr>
        <p:grpSpPr>
          <a:xfrm rot="-5400000">
            <a:off x="4532025" y="1318275"/>
            <a:ext cx="79950" cy="6960850"/>
            <a:chOff x="8390800" y="-2663175"/>
            <a:chExt cx="79950" cy="6960850"/>
          </a:xfrm>
        </p:grpSpPr>
        <p:pic>
          <p:nvPicPr>
            <p:cNvPr id="200" name="Google Shape;200;p22"/>
            <p:cNvPicPr preferRelativeResize="0"/>
            <p:nvPr/>
          </p:nvPicPr>
          <p:blipFill>
            <a:blip r:embed="rId3">
              <a:alphaModFix/>
            </a:blip>
            <a:stretch>
              <a:fillRect/>
            </a:stretch>
          </p:blipFill>
          <p:spPr>
            <a:xfrm flipH="1">
              <a:off x="8390800" y="-2663175"/>
              <a:ext cx="79950" cy="3489950"/>
            </a:xfrm>
            <a:prstGeom prst="rect">
              <a:avLst/>
            </a:prstGeom>
            <a:noFill/>
            <a:ln>
              <a:noFill/>
            </a:ln>
          </p:spPr>
        </p:pic>
        <p:pic>
          <p:nvPicPr>
            <p:cNvPr id="201" name="Google Shape;201;p22"/>
            <p:cNvPicPr preferRelativeResize="0"/>
            <p:nvPr/>
          </p:nvPicPr>
          <p:blipFill>
            <a:blip r:embed="rId3">
              <a:alphaModFix/>
            </a:blip>
            <a:stretch>
              <a:fillRect/>
            </a:stretch>
          </p:blipFill>
          <p:spPr>
            <a:xfrm rot="10800000">
              <a:off x="8390800" y="807725"/>
              <a:ext cx="79950" cy="3489950"/>
            </a:xfrm>
            <a:prstGeom prst="rect">
              <a:avLst/>
            </a:prstGeom>
            <a:noFill/>
            <a:ln>
              <a:noFill/>
            </a:ln>
          </p:spPr>
        </p:pic>
      </p:grpSp>
      <p:pic>
        <p:nvPicPr>
          <p:cNvPr id="202" name="Google Shape;202;p22"/>
          <p:cNvPicPr preferRelativeResize="0"/>
          <p:nvPr/>
        </p:nvPicPr>
        <p:blipFill>
          <a:blip r:embed="rId4">
            <a:alphaModFix amt="50000"/>
          </a:blip>
          <a:stretch>
            <a:fillRect/>
          </a:stretch>
        </p:blipFill>
        <p:spPr>
          <a:xfrm rot="2275836" flipH="1">
            <a:off x="7956556" y="615998"/>
            <a:ext cx="2537460" cy="2653761"/>
          </a:xfrm>
          <a:prstGeom prst="rect">
            <a:avLst/>
          </a:prstGeom>
          <a:noFill/>
          <a:ln>
            <a:noFill/>
          </a:ln>
        </p:spPr>
      </p:pic>
    </p:spTree>
    <p:extLst>
      <p:ext uri="{BB962C8B-B14F-4D97-AF65-F5344CB8AC3E}">
        <p14:creationId xmlns:p14="http://schemas.microsoft.com/office/powerpoint/2010/main" val="3530235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203"/>
        <p:cNvGrpSpPr/>
        <p:nvPr/>
      </p:nvGrpSpPr>
      <p:grpSpPr>
        <a:xfrm>
          <a:off x="0" y="0"/>
          <a:ext cx="0" cy="0"/>
          <a:chOff x="0" y="0"/>
          <a:chExt cx="0" cy="0"/>
        </a:xfrm>
      </p:grpSpPr>
      <p:sp>
        <p:nvSpPr>
          <p:cNvPr id="204" name="Google Shape;204;p2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5" name="Google Shape;205;p23"/>
          <p:cNvSpPr txBox="1">
            <a:spLocks noGrp="1"/>
          </p:cNvSpPr>
          <p:nvPr>
            <p:ph type="subTitle" idx="1"/>
          </p:nvPr>
        </p:nvSpPr>
        <p:spPr>
          <a:xfrm>
            <a:off x="1112600" y="2037723"/>
            <a:ext cx="1975200" cy="630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06" name="Google Shape;206;p23"/>
          <p:cNvSpPr txBox="1">
            <a:spLocks noGrp="1"/>
          </p:cNvSpPr>
          <p:nvPr>
            <p:ph type="subTitle" idx="2"/>
          </p:nvPr>
        </p:nvSpPr>
        <p:spPr>
          <a:xfrm>
            <a:off x="3582448" y="2037723"/>
            <a:ext cx="1975200" cy="630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07" name="Google Shape;207;p23"/>
          <p:cNvSpPr txBox="1">
            <a:spLocks noGrp="1"/>
          </p:cNvSpPr>
          <p:nvPr>
            <p:ph type="subTitle" idx="3"/>
          </p:nvPr>
        </p:nvSpPr>
        <p:spPr>
          <a:xfrm>
            <a:off x="1112600" y="3471123"/>
            <a:ext cx="1975200" cy="630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08" name="Google Shape;208;p23"/>
          <p:cNvSpPr txBox="1">
            <a:spLocks noGrp="1"/>
          </p:cNvSpPr>
          <p:nvPr>
            <p:ph type="subTitle" idx="4"/>
          </p:nvPr>
        </p:nvSpPr>
        <p:spPr>
          <a:xfrm>
            <a:off x="3582448" y="3471123"/>
            <a:ext cx="1975200" cy="630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09" name="Google Shape;209;p23"/>
          <p:cNvSpPr txBox="1">
            <a:spLocks noGrp="1"/>
          </p:cNvSpPr>
          <p:nvPr>
            <p:ph type="subTitle" idx="5"/>
          </p:nvPr>
        </p:nvSpPr>
        <p:spPr>
          <a:xfrm>
            <a:off x="6052297" y="2037723"/>
            <a:ext cx="1975200" cy="630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10" name="Google Shape;210;p23"/>
          <p:cNvSpPr txBox="1">
            <a:spLocks noGrp="1"/>
          </p:cNvSpPr>
          <p:nvPr>
            <p:ph type="subTitle" idx="6"/>
          </p:nvPr>
        </p:nvSpPr>
        <p:spPr>
          <a:xfrm>
            <a:off x="6052297" y="3471123"/>
            <a:ext cx="1975200" cy="630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11" name="Google Shape;211;p23"/>
          <p:cNvSpPr txBox="1">
            <a:spLocks noGrp="1"/>
          </p:cNvSpPr>
          <p:nvPr>
            <p:ph type="subTitle" idx="7"/>
          </p:nvPr>
        </p:nvSpPr>
        <p:spPr>
          <a:xfrm>
            <a:off x="1111100" y="1631952"/>
            <a:ext cx="1978200" cy="4452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400" b="1">
                <a:solidFill>
                  <a:schemeClr val="dk1"/>
                </a:solidFill>
                <a:latin typeface="Epilogue"/>
                <a:ea typeface="Epilogue"/>
                <a:cs typeface="Epilogue"/>
                <a:sym typeface="Epilogu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212" name="Google Shape;212;p23"/>
          <p:cNvSpPr txBox="1">
            <a:spLocks noGrp="1"/>
          </p:cNvSpPr>
          <p:nvPr>
            <p:ph type="subTitle" idx="8"/>
          </p:nvPr>
        </p:nvSpPr>
        <p:spPr>
          <a:xfrm>
            <a:off x="3580948" y="1631952"/>
            <a:ext cx="1978200" cy="4452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400" b="1">
                <a:solidFill>
                  <a:schemeClr val="dk1"/>
                </a:solidFill>
                <a:latin typeface="Epilogue"/>
                <a:ea typeface="Epilogue"/>
                <a:cs typeface="Epilogue"/>
                <a:sym typeface="Epilogu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213" name="Google Shape;213;p23"/>
          <p:cNvSpPr txBox="1">
            <a:spLocks noGrp="1"/>
          </p:cNvSpPr>
          <p:nvPr>
            <p:ph type="subTitle" idx="9"/>
          </p:nvPr>
        </p:nvSpPr>
        <p:spPr>
          <a:xfrm>
            <a:off x="6050797" y="1631952"/>
            <a:ext cx="1978200" cy="4452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400" b="1">
                <a:solidFill>
                  <a:schemeClr val="dk1"/>
                </a:solidFill>
                <a:latin typeface="Epilogue"/>
                <a:ea typeface="Epilogue"/>
                <a:cs typeface="Epilogue"/>
                <a:sym typeface="Epilogu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214" name="Google Shape;214;p23"/>
          <p:cNvSpPr txBox="1">
            <a:spLocks noGrp="1"/>
          </p:cNvSpPr>
          <p:nvPr>
            <p:ph type="subTitle" idx="13"/>
          </p:nvPr>
        </p:nvSpPr>
        <p:spPr>
          <a:xfrm>
            <a:off x="1111100" y="3064125"/>
            <a:ext cx="1978200" cy="4452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400" b="1">
                <a:solidFill>
                  <a:schemeClr val="dk1"/>
                </a:solidFill>
                <a:latin typeface="Epilogue"/>
                <a:ea typeface="Epilogue"/>
                <a:cs typeface="Epilogue"/>
                <a:sym typeface="Epilogu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215" name="Google Shape;215;p23"/>
          <p:cNvSpPr txBox="1">
            <a:spLocks noGrp="1"/>
          </p:cNvSpPr>
          <p:nvPr>
            <p:ph type="subTitle" idx="14"/>
          </p:nvPr>
        </p:nvSpPr>
        <p:spPr>
          <a:xfrm>
            <a:off x="3580948" y="3064125"/>
            <a:ext cx="1978200" cy="4452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400" b="1">
                <a:solidFill>
                  <a:schemeClr val="dk1"/>
                </a:solidFill>
                <a:latin typeface="Epilogue"/>
                <a:ea typeface="Epilogue"/>
                <a:cs typeface="Epilogue"/>
                <a:sym typeface="Epilogu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216" name="Google Shape;216;p23"/>
          <p:cNvSpPr txBox="1">
            <a:spLocks noGrp="1"/>
          </p:cNvSpPr>
          <p:nvPr>
            <p:ph type="subTitle" idx="15"/>
          </p:nvPr>
        </p:nvSpPr>
        <p:spPr>
          <a:xfrm>
            <a:off x="6050797" y="3064125"/>
            <a:ext cx="1978200" cy="4452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400" b="1">
                <a:solidFill>
                  <a:schemeClr val="dk1"/>
                </a:solidFill>
                <a:latin typeface="Epilogue"/>
                <a:ea typeface="Epilogue"/>
                <a:cs typeface="Epilogue"/>
                <a:sym typeface="Epilogu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pic>
        <p:nvPicPr>
          <p:cNvPr id="217" name="Google Shape;217;p23"/>
          <p:cNvPicPr preferRelativeResize="0"/>
          <p:nvPr/>
        </p:nvPicPr>
        <p:blipFill>
          <a:blip r:embed="rId2">
            <a:alphaModFix/>
          </a:blip>
          <a:stretch>
            <a:fillRect/>
          </a:stretch>
        </p:blipFill>
        <p:spPr>
          <a:xfrm rot="-5046895">
            <a:off x="-514233" y="3177250"/>
            <a:ext cx="2441342" cy="3371452"/>
          </a:xfrm>
          <a:prstGeom prst="rect">
            <a:avLst/>
          </a:prstGeom>
          <a:noFill/>
          <a:ln>
            <a:noFill/>
          </a:ln>
        </p:spPr>
      </p:pic>
      <p:pic>
        <p:nvPicPr>
          <p:cNvPr id="218" name="Google Shape;218;p23"/>
          <p:cNvPicPr preferRelativeResize="0"/>
          <p:nvPr/>
        </p:nvPicPr>
        <p:blipFill>
          <a:blip r:embed="rId2">
            <a:alphaModFix/>
          </a:blip>
          <a:stretch>
            <a:fillRect/>
          </a:stretch>
        </p:blipFill>
        <p:spPr>
          <a:xfrm rot="-5399993">
            <a:off x="689669" y="4257866"/>
            <a:ext cx="1841942" cy="2543718"/>
          </a:xfrm>
          <a:prstGeom prst="rect">
            <a:avLst/>
          </a:prstGeom>
          <a:noFill/>
          <a:ln>
            <a:noFill/>
          </a:ln>
        </p:spPr>
      </p:pic>
      <p:grpSp>
        <p:nvGrpSpPr>
          <p:cNvPr id="219" name="Google Shape;219;p23"/>
          <p:cNvGrpSpPr/>
          <p:nvPr/>
        </p:nvGrpSpPr>
        <p:grpSpPr>
          <a:xfrm rot="-5400000">
            <a:off x="4532025" y="1318275"/>
            <a:ext cx="79950" cy="6960850"/>
            <a:chOff x="8390800" y="-2663175"/>
            <a:chExt cx="79950" cy="6960850"/>
          </a:xfrm>
        </p:grpSpPr>
        <p:pic>
          <p:nvPicPr>
            <p:cNvPr id="220" name="Google Shape;220;p23"/>
            <p:cNvPicPr preferRelativeResize="0"/>
            <p:nvPr/>
          </p:nvPicPr>
          <p:blipFill>
            <a:blip r:embed="rId3">
              <a:alphaModFix/>
            </a:blip>
            <a:stretch>
              <a:fillRect/>
            </a:stretch>
          </p:blipFill>
          <p:spPr>
            <a:xfrm flipH="1">
              <a:off x="8390800" y="-2663175"/>
              <a:ext cx="79950" cy="3489950"/>
            </a:xfrm>
            <a:prstGeom prst="rect">
              <a:avLst/>
            </a:prstGeom>
            <a:noFill/>
            <a:ln>
              <a:noFill/>
            </a:ln>
          </p:spPr>
        </p:pic>
        <p:pic>
          <p:nvPicPr>
            <p:cNvPr id="221" name="Google Shape;221;p23"/>
            <p:cNvPicPr preferRelativeResize="0"/>
            <p:nvPr/>
          </p:nvPicPr>
          <p:blipFill>
            <a:blip r:embed="rId3">
              <a:alphaModFix/>
            </a:blip>
            <a:stretch>
              <a:fillRect/>
            </a:stretch>
          </p:blipFill>
          <p:spPr>
            <a:xfrm rot="10800000">
              <a:off x="8390800" y="807725"/>
              <a:ext cx="79950" cy="3489950"/>
            </a:xfrm>
            <a:prstGeom prst="rect">
              <a:avLst/>
            </a:prstGeom>
            <a:noFill/>
            <a:ln>
              <a:noFill/>
            </a:ln>
          </p:spPr>
        </p:pic>
      </p:grpSp>
      <p:pic>
        <p:nvPicPr>
          <p:cNvPr id="222" name="Google Shape;222;p23"/>
          <p:cNvPicPr preferRelativeResize="0"/>
          <p:nvPr/>
        </p:nvPicPr>
        <p:blipFill>
          <a:blip r:embed="rId4">
            <a:alphaModFix/>
          </a:blip>
          <a:stretch>
            <a:fillRect/>
          </a:stretch>
        </p:blipFill>
        <p:spPr>
          <a:xfrm rot="-5400000">
            <a:off x="7122940" y="-805930"/>
            <a:ext cx="4610971" cy="1815572"/>
          </a:xfrm>
          <a:prstGeom prst="rect">
            <a:avLst/>
          </a:prstGeom>
          <a:noFill/>
          <a:ln>
            <a:noFill/>
          </a:ln>
        </p:spPr>
      </p:pic>
    </p:spTree>
    <p:extLst>
      <p:ext uri="{BB962C8B-B14F-4D97-AF65-F5344CB8AC3E}">
        <p14:creationId xmlns:p14="http://schemas.microsoft.com/office/powerpoint/2010/main" val="1820035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267"/>
        <p:cNvGrpSpPr/>
        <p:nvPr/>
      </p:nvGrpSpPr>
      <p:grpSpPr>
        <a:xfrm>
          <a:off x="0" y="0"/>
          <a:ext cx="0" cy="0"/>
          <a:chOff x="0" y="0"/>
          <a:chExt cx="0" cy="0"/>
        </a:xfrm>
      </p:grpSpPr>
      <p:sp>
        <p:nvSpPr>
          <p:cNvPr id="268" name="Google Shape;268;p26"/>
          <p:cNvSpPr txBox="1">
            <a:spLocks noGrp="1"/>
          </p:cNvSpPr>
          <p:nvPr>
            <p:ph type="title" hasCustomPrompt="1"/>
          </p:nvPr>
        </p:nvSpPr>
        <p:spPr>
          <a:xfrm>
            <a:off x="713225" y="670225"/>
            <a:ext cx="4696800" cy="7689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45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269" name="Google Shape;269;p26"/>
          <p:cNvSpPr txBox="1">
            <a:spLocks noGrp="1"/>
          </p:cNvSpPr>
          <p:nvPr>
            <p:ph type="subTitle" idx="1"/>
          </p:nvPr>
        </p:nvSpPr>
        <p:spPr>
          <a:xfrm>
            <a:off x="713225" y="1428226"/>
            <a:ext cx="4696800" cy="37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2400"/>
              <a:buNone/>
              <a:defRPr sz="1600">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None/>
              <a:defRPr sz="2100">
                <a:solidFill>
                  <a:schemeClr val="dk1"/>
                </a:solidFill>
              </a:defRPr>
            </a:lvl4pPr>
            <a:lvl5pPr lvl="4" algn="ctr" rtl="0">
              <a:lnSpc>
                <a:spcPct val="100000"/>
              </a:lnSpc>
              <a:spcBef>
                <a:spcPts val="0"/>
              </a:spcBef>
              <a:spcAft>
                <a:spcPts val="0"/>
              </a:spcAft>
              <a:buClr>
                <a:schemeClr val="dk1"/>
              </a:buClr>
              <a:buSzPts val="2100"/>
              <a:buNone/>
              <a:defRPr sz="2100">
                <a:solidFill>
                  <a:schemeClr val="dk1"/>
                </a:solidFill>
              </a:defRPr>
            </a:lvl5pPr>
            <a:lvl6pPr lvl="5" algn="ctr" rtl="0">
              <a:lnSpc>
                <a:spcPct val="100000"/>
              </a:lnSpc>
              <a:spcBef>
                <a:spcPts val="0"/>
              </a:spcBef>
              <a:spcAft>
                <a:spcPts val="0"/>
              </a:spcAft>
              <a:buClr>
                <a:schemeClr val="dk1"/>
              </a:buClr>
              <a:buSzPts val="2100"/>
              <a:buNone/>
              <a:defRPr sz="2100">
                <a:solidFill>
                  <a:schemeClr val="dk1"/>
                </a:solidFill>
              </a:defRPr>
            </a:lvl6pPr>
            <a:lvl7pPr lvl="6" algn="ctr" rtl="0">
              <a:lnSpc>
                <a:spcPct val="100000"/>
              </a:lnSpc>
              <a:spcBef>
                <a:spcPts val="0"/>
              </a:spcBef>
              <a:spcAft>
                <a:spcPts val="0"/>
              </a:spcAft>
              <a:buClr>
                <a:schemeClr val="dk1"/>
              </a:buClr>
              <a:buSzPts val="2100"/>
              <a:buNone/>
              <a:defRPr sz="2100">
                <a:solidFill>
                  <a:schemeClr val="dk1"/>
                </a:solidFill>
              </a:defRPr>
            </a:lvl7pPr>
            <a:lvl8pPr lvl="7" algn="ctr" rtl="0">
              <a:lnSpc>
                <a:spcPct val="100000"/>
              </a:lnSpc>
              <a:spcBef>
                <a:spcPts val="0"/>
              </a:spcBef>
              <a:spcAft>
                <a:spcPts val="0"/>
              </a:spcAft>
              <a:buClr>
                <a:schemeClr val="dk1"/>
              </a:buClr>
              <a:buSzPts val="2100"/>
              <a:buNone/>
              <a:defRPr sz="2100">
                <a:solidFill>
                  <a:schemeClr val="dk1"/>
                </a:solidFill>
              </a:defRPr>
            </a:lvl8pPr>
            <a:lvl9pPr lvl="8" algn="ctr" rtl="0">
              <a:lnSpc>
                <a:spcPct val="100000"/>
              </a:lnSpc>
              <a:spcBef>
                <a:spcPts val="0"/>
              </a:spcBef>
              <a:spcAft>
                <a:spcPts val="0"/>
              </a:spcAft>
              <a:buClr>
                <a:schemeClr val="dk1"/>
              </a:buClr>
              <a:buSzPts val="2100"/>
              <a:buNone/>
              <a:defRPr sz="2100">
                <a:solidFill>
                  <a:schemeClr val="dk1"/>
                </a:solidFill>
              </a:defRPr>
            </a:lvl9pPr>
          </a:lstStyle>
          <a:p>
            <a:endParaRPr/>
          </a:p>
        </p:txBody>
      </p:sp>
      <p:sp>
        <p:nvSpPr>
          <p:cNvPr id="270" name="Google Shape;270;p26"/>
          <p:cNvSpPr txBox="1">
            <a:spLocks noGrp="1"/>
          </p:cNvSpPr>
          <p:nvPr>
            <p:ph type="title" idx="2" hasCustomPrompt="1"/>
          </p:nvPr>
        </p:nvSpPr>
        <p:spPr>
          <a:xfrm>
            <a:off x="2223600" y="1967931"/>
            <a:ext cx="4696800" cy="7689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45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271" name="Google Shape;271;p26"/>
          <p:cNvSpPr txBox="1">
            <a:spLocks noGrp="1"/>
          </p:cNvSpPr>
          <p:nvPr>
            <p:ph type="subTitle" idx="3"/>
          </p:nvPr>
        </p:nvSpPr>
        <p:spPr>
          <a:xfrm>
            <a:off x="2223600" y="2728503"/>
            <a:ext cx="4696800" cy="37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2400"/>
              <a:buNone/>
              <a:defRPr sz="1600">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None/>
              <a:defRPr sz="2100">
                <a:solidFill>
                  <a:schemeClr val="dk1"/>
                </a:solidFill>
              </a:defRPr>
            </a:lvl4pPr>
            <a:lvl5pPr lvl="4" algn="ctr" rtl="0">
              <a:lnSpc>
                <a:spcPct val="100000"/>
              </a:lnSpc>
              <a:spcBef>
                <a:spcPts val="0"/>
              </a:spcBef>
              <a:spcAft>
                <a:spcPts val="0"/>
              </a:spcAft>
              <a:buClr>
                <a:schemeClr val="dk1"/>
              </a:buClr>
              <a:buSzPts val="2100"/>
              <a:buNone/>
              <a:defRPr sz="2100">
                <a:solidFill>
                  <a:schemeClr val="dk1"/>
                </a:solidFill>
              </a:defRPr>
            </a:lvl5pPr>
            <a:lvl6pPr lvl="5" algn="ctr" rtl="0">
              <a:lnSpc>
                <a:spcPct val="100000"/>
              </a:lnSpc>
              <a:spcBef>
                <a:spcPts val="0"/>
              </a:spcBef>
              <a:spcAft>
                <a:spcPts val="0"/>
              </a:spcAft>
              <a:buClr>
                <a:schemeClr val="dk1"/>
              </a:buClr>
              <a:buSzPts val="2100"/>
              <a:buNone/>
              <a:defRPr sz="2100">
                <a:solidFill>
                  <a:schemeClr val="dk1"/>
                </a:solidFill>
              </a:defRPr>
            </a:lvl6pPr>
            <a:lvl7pPr lvl="6" algn="ctr" rtl="0">
              <a:lnSpc>
                <a:spcPct val="100000"/>
              </a:lnSpc>
              <a:spcBef>
                <a:spcPts val="0"/>
              </a:spcBef>
              <a:spcAft>
                <a:spcPts val="0"/>
              </a:spcAft>
              <a:buClr>
                <a:schemeClr val="dk1"/>
              </a:buClr>
              <a:buSzPts val="2100"/>
              <a:buNone/>
              <a:defRPr sz="2100">
                <a:solidFill>
                  <a:schemeClr val="dk1"/>
                </a:solidFill>
              </a:defRPr>
            </a:lvl7pPr>
            <a:lvl8pPr lvl="7" algn="ctr" rtl="0">
              <a:lnSpc>
                <a:spcPct val="100000"/>
              </a:lnSpc>
              <a:spcBef>
                <a:spcPts val="0"/>
              </a:spcBef>
              <a:spcAft>
                <a:spcPts val="0"/>
              </a:spcAft>
              <a:buClr>
                <a:schemeClr val="dk1"/>
              </a:buClr>
              <a:buSzPts val="2100"/>
              <a:buNone/>
              <a:defRPr sz="2100">
                <a:solidFill>
                  <a:schemeClr val="dk1"/>
                </a:solidFill>
              </a:defRPr>
            </a:lvl8pPr>
            <a:lvl9pPr lvl="8" algn="ctr" rtl="0">
              <a:lnSpc>
                <a:spcPct val="100000"/>
              </a:lnSpc>
              <a:spcBef>
                <a:spcPts val="0"/>
              </a:spcBef>
              <a:spcAft>
                <a:spcPts val="0"/>
              </a:spcAft>
              <a:buClr>
                <a:schemeClr val="dk1"/>
              </a:buClr>
              <a:buSzPts val="2100"/>
              <a:buNone/>
              <a:defRPr sz="2100">
                <a:solidFill>
                  <a:schemeClr val="dk1"/>
                </a:solidFill>
              </a:defRPr>
            </a:lvl9pPr>
          </a:lstStyle>
          <a:p>
            <a:endParaRPr/>
          </a:p>
        </p:txBody>
      </p:sp>
      <p:sp>
        <p:nvSpPr>
          <p:cNvPr id="272" name="Google Shape;272;p26"/>
          <p:cNvSpPr txBox="1">
            <a:spLocks noGrp="1"/>
          </p:cNvSpPr>
          <p:nvPr>
            <p:ph type="title" idx="4" hasCustomPrompt="1"/>
          </p:nvPr>
        </p:nvSpPr>
        <p:spPr>
          <a:xfrm>
            <a:off x="3733975" y="3265638"/>
            <a:ext cx="4696800" cy="7689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45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273" name="Google Shape;273;p26"/>
          <p:cNvSpPr txBox="1">
            <a:spLocks noGrp="1"/>
          </p:cNvSpPr>
          <p:nvPr>
            <p:ph type="subTitle" idx="5"/>
          </p:nvPr>
        </p:nvSpPr>
        <p:spPr>
          <a:xfrm>
            <a:off x="3733975" y="4028781"/>
            <a:ext cx="4696800" cy="37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2400"/>
              <a:buNone/>
              <a:defRPr sz="1600">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None/>
              <a:defRPr sz="2100">
                <a:solidFill>
                  <a:schemeClr val="dk1"/>
                </a:solidFill>
              </a:defRPr>
            </a:lvl4pPr>
            <a:lvl5pPr lvl="4" algn="ctr" rtl="0">
              <a:lnSpc>
                <a:spcPct val="100000"/>
              </a:lnSpc>
              <a:spcBef>
                <a:spcPts val="0"/>
              </a:spcBef>
              <a:spcAft>
                <a:spcPts val="0"/>
              </a:spcAft>
              <a:buClr>
                <a:schemeClr val="dk1"/>
              </a:buClr>
              <a:buSzPts val="2100"/>
              <a:buNone/>
              <a:defRPr sz="2100">
                <a:solidFill>
                  <a:schemeClr val="dk1"/>
                </a:solidFill>
              </a:defRPr>
            </a:lvl5pPr>
            <a:lvl6pPr lvl="5" algn="ctr" rtl="0">
              <a:lnSpc>
                <a:spcPct val="100000"/>
              </a:lnSpc>
              <a:spcBef>
                <a:spcPts val="0"/>
              </a:spcBef>
              <a:spcAft>
                <a:spcPts val="0"/>
              </a:spcAft>
              <a:buClr>
                <a:schemeClr val="dk1"/>
              </a:buClr>
              <a:buSzPts val="2100"/>
              <a:buNone/>
              <a:defRPr sz="2100">
                <a:solidFill>
                  <a:schemeClr val="dk1"/>
                </a:solidFill>
              </a:defRPr>
            </a:lvl6pPr>
            <a:lvl7pPr lvl="6" algn="ctr" rtl="0">
              <a:lnSpc>
                <a:spcPct val="100000"/>
              </a:lnSpc>
              <a:spcBef>
                <a:spcPts val="0"/>
              </a:spcBef>
              <a:spcAft>
                <a:spcPts val="0"/>
              </a:spcAft>
              <a:buClr>
                <a:schemeClr val="dk1"/>
              </a:buClr>
              <a:buSzPts val="2100"/>
              <a:buNone/>
              <a:defRPr sz="2100">
                <a:solidFill>
                  <a:schemeClr val="dk1"/>
                </a:solidFill>
              </a:defRPr>
            </a:lvl7pPr>
            <a:lvl8pPr lvl="7" algn="ctr" rtl="0">
              <a:lnSpc>
                <a:spcPct val="100000"/>
              </a:lnSpc>
              <a:spcBef>
                <a:spcPts val="0"/>
              </a:spcBef>
              <a:spcAft>
                <a:spcPts val="0"/>
              </a:spcAft>
              <a:buClr>
                <a:schemeClr val="dk1"/>
              </a:buClr>
              <a:buSzPts val="2100"/>
              <a:buNone/>
              <a:defRPr sz="2100">
                <a:solidFill>
                  <a:schemeClr val="dk1"/>
                </a:solidFill>
              </a:defRPr>
            </a:lvl8pPr>
            <a:lvl9pPr lvl="8" algn="ctr" rtl="0">
              <a:lnSpc>
                <a:spcPct val="100000"/>
              </a:lnSpc>
              <a:spcBef>
                <a:spcPts val="0"/>
              </a:spcBef>
              <a:spcAft>
                <a:spcPts val="0"/>
              </a:spcAft>
              <a:buClr>
                <a:schemeClr val="dk1"/>
              </a:buClr>
              <a:buSzPts val="2100"/>
              <a:buNone/>
              <a:defRPr sz="2100">
                <a:solidFill>
                  <a:schemeClr val="dk1"/>
                </a:solidFill>
              </a:defRPr>
            </a:lvl9pPr>
          </a:lstStyle>
          <a:p>
            <a:endParaRPr/>
          </a:p>
        </p:txBody>
      </p:sp>
      <p:pic>
        <p:nvPicPr>
          <p:cNvPr id="274" name="Google Shape;274;p26"/>
          <p:cNvPicPr preferRelativeResize="0"/>
          <p:nvPr/>
        </p:nvPicPr>
        <p:blipFill>
          <a:blip r:embed="rId2">
            <a:alphaModFix/>
          </a:blip>
          <a:stretch>
            <a:fillRect/>
          </a:stretch>
        </p:blipFill>
        <p:spPr>
          <a:xfrm rot="-5753105" flipH="1">
            <a:off x="-595819" y="-797635"/>
            <a:ext cx="1880840" cy="2597416"/>
          </a:xfrm>
          <a:prstGeom prst="rect">
            <a:avLst/>
          </a:prstGeom>
          <a:noFill/>
          <a:ln>
            <a:noFill/>
          </a:ln>
        </p:spPr>
      </p:pic>
      <p:pic>
        <p:nvPicPr>
          <p:cNvPr id="275" name="Google Shape;275;p26"/>
          <p:cNvPicPr preferRelativeResize="0"/>
          <p:nvPr/>
        </p:nvPicPr>
        <p:blipFill>
          <a:blip r:embed="rId2">
            <a:alphaModFix/>
          </a:blip>
          <a:stretch>
            <a:fillRect/>
          </a:stretch>
        </p:blipFill>
        <p:spPr>
          <a:xfrm rot="-5400009" flipH="1">
            <a:off x="331688" y="-992459"/>
            <a:ext cx="1419053" cy="1959721"/>
          </a:xfrm>
          <a:prstGeom prst="rect">
            <a:avLst/>
          </a:prstGeom>
          <a:noFill/>
          <a:ln>
            <a:noFill/>
          </a:ln>
        </p:spPr>
      </p:pic>
      <p:pic>
        <p:nvPicPr>
          <p:cNvPr id="276" name="Google Shape;276;p26"/>
          <p:cNvPicPr preferRelativeResize="0"/>
          <p:nvPr/>
        </p:nvPicPr>
        <p:blipFill>
          <a:blip r:embed="rId3">
            <a:alphaModFix amt="50000"/>
          </a:blip>
          <a:stretch>
            <a:fillRect/>
          </a:stretch>
        </p:blipFill>
        <p:spPr>
          <a:xfrm rot="-5400000">
            <a:off x="-748862" y="2461885"/>
            <a:ext cx="3334426" cy="3487248"/>
          </a:xfrm>
          <a:prstGeom prst="rect">
            <a:avLst/>
          </a:prstGeom>
          <a:noFill/>
          <a:ln>
            <a:noFill/>
          </a:ln>
        </p:spPr>
      </p:pic>
      <p:grpSp>
        <p:nvGrpSpPr>
          <p:cNvPr id="277" name="Google Shape;277;p26"/>
          <p:cNvGrpSpPr/>
          <p:nvPr/>
        </p:nvGrpSpPr>
        <p:grpSpPr>
          <a:xfrm rot="-5400000">
            <a:off x="4532025" y="1318275"/>
            <a:ext cx="79950" cy="6960850"/>
            <a:chOff x="8390800" y="-2663175"/>
            <a:chExt cx="79950" cy="6960850"/>
          </a:xfrm>
        </p:grpSpPr>
        <p:pic>
          <p:nvPicPr>
            <p:cNvPr id="278" name="Google Shape;278;p26"/>
            <p:cNvPicPr preferRelativeResize="0"/>
            <p:nvPr/>
          </p:nvPicPr>
          <p:blipFill>
            <a:blip r:embed="rId4">
              <a:alphaModFix/>
            </a:blip>
            <a:stretch>
              <a:fillRect/>
            </a:stretch>
          </p:blipFill>
          <p:spPr>
            <a:xfrm flipH="1">
              <a:off x="8390800" y="-2663175"/>
              <a:ext cx="79950" cy="3489950"/>
            </a:xfrm>
            <a:prstGeom prst="rect">
              <a:avLst/>
            </a:prstGeom>
            <a:noFill/>
            <a:ln>
              <a:noFill/>
            </a:ln>
          </p:spPr>
        </p:pic>
        <p:pic>
          <p:nvPicPr>
            <p:cNvPr id="279" name="Google Shape;279;p26"/>
            <p:cNvPicPr preferRelativeResize="0"/>
            <p:nvPr/>
          </p:nvPicPr>
          <p:blipFill>
            <a:blip r:embed="rId4">
              <a:alphaModFix/>
            </a:blip>
            <a:stretch>
              <a:fillRect/>
            </a:stretch>
          </p:blipFill>
          <p:spPr>
            <a:xfrm rot="10800000">
              <a:off x="8390800" y="807725"/>
              <a:ext cx="79950" cy="3489950"/>
            </a:xfrm>
            <a:prstGeom prst="rect">
              <a:avLst/>
            </a:prstGeom>
            <a:noFill/>
            <a:ln>
              <a:noFill/>
            </a:ln>
          </p:spPr>
        </p:pic>
      </p:grpSp>
      <p:pic>
        <p:nvPicPr>
          <p:cNvPr id="280" name="Google Shape;280;p26"/>
          <p:cNvPicPr preferRelativeResize="0"/>
          <p:nvPr/>
        </p:nvPicPr>
        <p:blipFill>
          <a:blip r:embed="rId3">
            <a:alphaModFix amt="50000"/>
          </a:blip>
          <a:stretch>
            <a:fillRect/>
          </a:stretch>
        </p:blipFill>
        <p:spPr>
          <a:xfrm rot="3696275">
            <a:off x="6405822" y="-1149792"/>
            <a:ext cx="3050385" cy="3190181"/>
          </a:xfrm>
          <a:prstGeom prst="rect">
            <a:avLst/>
          </a:prstGeom>
          <a:noFill/>
          <a:ln>
            <a:noFill/>
          </a:ln>
        </p:spPr>
      </p:pic>
      <p:pic>
        <p:nvPicPr>
          <p:cNvPr id="281" name="Google Shape;281;p26"/>
          <p:cNvPicPr preferRelativeResize="0"/>
          <p:nvPr/>
        </p:nvPicPr>
        <p:blipFill>
          <a:blip r:embed="rId2">
            <a:alphaModFix/>
          </a:blip>
          <a:stretch>
            <a:fillRect/>
          </a:stretch>
        </p:blipFill>
        <p:spPr>
          <a:xfrm rot="5046894" flipH="1">
            <a:off x="7709680" y="3280957"/>
            <a:ext cx="2016866" cy="2785261"/>
          </a:xfrm>
          <a:prstGeom prst="rect">
            <a:avLst/>
          </a:prstGeom>
          <a:noFill/>
          <a:ln>
            <a:noFill/>
          </a:ln>
        </p:spPr>
      </p:pic>
      <p:pic>
        <p:nvPicPr>
          <p:cNvPr id="282" name="Google Shape;282;p26"/>
          <p:cNvPicPr preferRelativeResize="0"/>
          <p:nvPr/>
        </p:nvPicPr>
        <p:blipFill>
          <a:blip r:embed="rId2">
            <a:alphaModFix/>
          </a:blip>
          <a:stretch>
            <a:fillRect/>
          </a:stretch>
        </p:blipFill>
        <p:spPr>
          <a:xfrm rot="5399992" flipH="1">
            <a:off x="7519309" y="4314111"/>
            <a:ext cx="1521684" cy="2101443"/>
          </a:xfrm>
          <a:prstGeom prst="rect">
            <a:avLst/>
          </a:prstGeom>
          <a:noFill/>
          <a:ln>
            <a:noFill/>
          </a:ln>
        </p:spPr>
      </p:pic>
    </p:spTree>
    <p:extLst>
      <p:ext uri="{BB962C8B-B14F-4D97-AF65-F5344CB8AC3E}">
        <p14:creationId xmlns:p14="http://schemas.microsoft.com/office/powerpoint/2010/main" val="217989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283"/>
        <p:cNvGrpSpPr/>
        <p:nvPr/>
      </p:nvGrpSpPr>
      <p:grpSpPr>
        <a:xfrm>
          <a:off x="0" y="0"/>
          <a:ext cx="0" cy="0"/>
          <a:chOff x="0" y="0"/>
          <a:chExt cx="0" cy="0"/>
        </a:xfrm>
      </p:grpSpPr>
      <p:sp>
        <p:nvSpPr>
          <p:cNvPr id="284" name="Google Shape;284;p2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pic>
        <p:nvPicPr>
          <p:cNvPr id="285" name="Google Shape;285;p27"/>
          <p:cNvPicPr preferRelativeResize="0"/>
          <p:nvPr/>
        </p:nvPicPr>
        <p:blipFill>
          <a:blip r:embed="rId2">
            <a:alphaModFix amt="67000"/>
          </a:blip>
          <a:stretch>
            <a:fillRect/>
          </a:stretch>
        </p:blipFill>
        <p:spPr>
          <a:xfrm rot="-1683693">
            <a:off x="-430916" y="116750"/>
            <a:ext cx="1663083" cy="1087925"/>
          </a:xfrm>
          <a:prstGeom prst="rect">
            <a:avLst/>
          </a:prstGeom>
          <a:noFill/>
          <a:ln>
            <a:noFill/>
          </a:ln>
        </p:spPr>
      </p:pic>
      <p:pic>
        <p:nvPicPr>
          <p:cNvPr id="286" name="Google Shape;286;p27"/>
          <p:cNvPicPr preferRelativeResize="0"/>
          <p:nvPr/>
        </p:nvPicPr>
        <p:blipFill>
          <a:blip r:embed="rId2">
            <a:alphaModFix amt="67000"/>
          </a:blip>
          <a:stretch>
            <a:fillRect/>
          </a:stretch>
        </p:blipFill>
        <p:spPr>
          <a:xfrm rot="-1683696">
            <a:off x="-1562596" y="-458913"/>
            <a:ext cx="2791367" cy="1825999"/>
          </a:xfrm>
          <a:prstGeom prst="rect">
            <a:avLst/>
          </a:prstGeom>
          <a:noFill/>
          <a:ln>
            <a:noFill/>
          </a:ln>
        </p:spPr>
      </p:pic>
      <p:pic>
        <p:nvPicPr>
          <p:cNvPr id="287" name="Google Shape;287;p27"/>
          <p:cNvPicPr preferRelativeResize="0"/>
          <p:nvPr/>
        </p:nvPicPr>
        <p:blipFill>
          <a:blip r:embed="rId3">
            <a:alphaModFix/>
          </a:blip>
          <a:stretch>
            <a:fillRect/>
          </a:stretch>
        </p:blipFill>
        <p:spPr>
          <a:xfrm rot="-5400000" flipH="1">
            <a:off x="7693338" y="4720663"/>
            <a:ext cx="2251259" cy="1356275"/>
          </a:xfrm>
          <a:prstGeom prst="rect">
            <a:avLst/>
          </a:prstGeom>
          <a:noFill/>
          <a:ln>
            <a:noFill/>
          </a:ln>
        </p:spPr>
      </p:pic>
      <p:pic>
        <p:nvPicPr>
          <p:cNvPr id="288" name="Google Shape;288;p27"/>
          <p:cNvPicPr preferRelativeResize="0"/>
          <p:nvPr/>
        </p:nvPicPr>
        <p:blipFill>
          <a:blip r:embed="rId3">
            <a:alphaModFix/>
          </a:blip>
          <a:stretch>
            <a:fillRect/>
          </a:stretch>
        </p:blipFill>
        <p:spPr>
          <a:xfrm rot="-5400000" flipH="1">
            <a:off x="8065489" y="4050296"/>
            <a:ext cx="1809750" cy="819150"/>
          </a:xfrm>
          <a:prstGeom prst="rect">
            <a:avLst/>
          </a:prstGeom>
          <a:noFill/>
          <a:ln>
            <a:noFill/>
          </a:ln>
        </p:spPr>
      </p:pic>
    </p:spTree>
    <p:extLst>
      <p:ext uri="{BB962C8B-B14F-4D97-AF65-F5344CB8AC3E}">
        <p14:creationId xmlns:p14="http://schemas.microsoft.com/office/powerpoint/2010/main" val="1370758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292"/>
        <p:cNvGrpSpPr/>
        <p:nvPr/>
      </p:nvGrpSpPr>
      <p:grpSpPr>
        <a:xfrm>
          <a:off x="0" y="0"/>
          <a:ext cx="0" cy="0"/>
          <a:chOff x="0" y="0"/>
          <a:chExt cx="0" cy="0"/>
        </a:xfrm>
      </p:grpSpPr>
      <p:sp>
        <p:nvSpPr>
          <p:cNvPr id="293" name="Google Shape;293;p28"/>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pic>
        <p:nvPicPr>
          <p:cNvPr id="294" name="Google Shape;294;p28"/>
          <p:cNvPicPr preferRelativeResize="0"/>
          <p:nvPr/>
        </p:nvPicPr>
        <p:blipFill>
          <a:blip r:embed="rId2">
            <a:alphaModFix/>
          </a:blip>
          <a:stretch>
            <a:fillRect/>
          </a:stretch>
        </p:blipFill>
        <p:spPr>
          <a:xfrm rot="5753105">
            <a:off x="7397140" y="-1232810"/>
            <a:ext cx="2441342" cy="3371452"/>
          </a:xfrm>
          <a:prstGeom prst="rect">
            <a:avLst/>
          </a:prstGeom>
          <a:noFill/>
          <a:ln>
            <a:noFill/>
          </a:ln>
        </p:spPr>
      </p:pic>
      <p:pic>
        <p:nvPicPr>
          <p:cNvPr id="295" name="Google Shape;295;p28"/>
          <p:cNvPicPr preferRelativeResize="0"/>
          <p:nvPr/>
        </p:nvPicPr>
        <p:blipFill>
          <a:blip r:embed="rId2">
            <a:alphaModFix/>
          </a:blip>
          <a:stretch>
            <a:fillRect/>
          </a:stretch>
        </p:blipFill>
        <p:spPr>
          <a:xfrm rot="5400007">
            <a:off x="6792638" y="-1485693"/>
            <a:ext cx="1841942" cy="2543718"/>
          </a:xfrm>
          <a:prstGeom prst="rect">
            <a:avLst/>
          </a:prstGeom>
          <a:noFill/>
          <a:ln>
            <a:noFill/>
          </a:ln>
        </p:spPr>
      </p:pic>
      <p:pic>
        <p:nvPicPr>
          <p:cNvPr id="296" name="Google Shape;296;p28"/>
          <p:cNvPicPr preferRelativeResize="0"/>
          <p:nvPr/>
        </p:nvPicPr>
        <p:blipFill>
          <a:blip r:embed="rId3">
            <a:alphaModFix/>
          </a:blip>
          <a:stretch>
            <a:fillRect/>
          </a:stretch>
        </p:blipFill>
        <p:spPr>
          <a:xfrm rot="5400000">
            <a:off x="-2493262" y="4456625"/>
            <a:ext cx="4610971" cy="1815572"/>
          </a:xfrm>
          <a:prstGeom prst="rect">
            <a:avLst/>
          </a:prstGeom>
          <a:noFill/>
          <a:ln>
            <a:noFill/>
          </a:ln>
        </p:spPr>
      </p:pic>
    </p:spTree>
    <p:extLst>
      <p:ext uri="{BB962C8B-B14F-4D97-AF65-F5344CB8AC3E}">
        <p14:creationId xmlns:p14="http://schemas.microsoft.com/office/powerpoint/2010/main" val="2479274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Only">
  <p:cSld name="3_Title Only">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29804" y="1752600"/>
            <a:ext cx="5205298" cy="1638300"/>
          </a:xfrm>
          <a:prstGeom prst="rect">
            <a:avLst/>
          </a:prstGeom>
        </p:spPr>
        <p:txBody>
          <a:bodyPr wrap="square" lIns="85725" tIns="85725" rIns="85725" bIns="85725" anchor="ctr">
            <a:noAutofit/>
          </a:bodyPr>
          <a:lstStyle/>
          <a:p>
            <a:endParaRPr lang="en-US"/>
          </a:p>
        </p:txBody>
      </p:sp>
      <p:sp>
        <p:nvSpPr>
          <p:cNvPr id="3" name="Picture Placeholder 2"/>
          <p:cNvSpPr>
            <a:spLocks noGrp="1"/>
          </p:cNvSpPr>
          <p:nvPr>
            <p:ph type="pic" idx="10" hasCustomPrompt="1"/>
          </p:nvPr>
        </p:nvSpPr>
        <p:spPr>
          <a:xfrm>
            <a:off x="0" y="1108657"/>
            <a:ext cx="3229804" cy="5231101"/>
          </a:xfrm>
          <a:prstGeom prst="rect">
            <a:avLst/>
          </a:prstGeom>
        </p:spPr>
        <p:txBody>
          <a:bodyPr wrap="square" lIns="85725" tIns="85725" rIns="85725" bIns="85725" anchor="t">
            <a:noAutofit/>
          </a:bodyPr>
          <a:lstStyle>
            <a:lvl1pPr marL="0" indent="0" algn="l" defTabSz="914400" rtl="0" eaLnBrk="1" latinLnBrk="0" hangingPunct="1">
              <a:lnSpc>
                <a:spcPct val="100000"/>
              </a:lnSpc>
              <a:spcBef>
                <a:spcPct val="0"/>
              </a:spcBef>
              <a:spcAft>
                <a:spcPts val="0"/>
              </a:spcAft>
              <a:buFont typeface="Arial" pitchFamily="34" charset="0"/>
              <a:buNone/>
              <a:defRPr sz="1350" b="0" i="0" u="none" strike="noStrike" baseline="0">
                <a:solidFill>
                  <a:srgbClr val="000000"/>
                </a:solidFill>
                <a:latin typeface="Lato"/>
              </a:defRPr>
            </a:lvl1pPr>
          </a:lstStyle>
          <a:p>
            <a:r>
              <a:rPr lang="en-US" smtClean="0"/>
              <a:t>Hình ảnh</a:t>
            </a:r>
            <a:endParaRPr lang="en-US"/>
          </a:p>
        </p:txBody>
      </p:sp>
      <p:pic>
        <p:nvPicPr>
          <p:cNvPr id="4" name="Picture 3"/>
          <p:cNvPicPr>
            <a:picLocks/>
          </p:cNvPicPr>
          <p:nvPr userDrawn="1"/>
        </p:nvPicPr>
        <p:blipFill>
          <a:blip r:embed="rId3">
            <a:extLst>
              <a:ext uri="{28A0092B-C50C-407E-A947-70E740481C1C}">
                <a14:useLocalDpi xmlns:a14="http://schemas.microsoft.com/office/drawing/2010/main" val="0"/>
              </a:ext>
            </a:extLst>
          </a:blip>
          <a:stretch>
            <a:fillRect/>
          </a:stretch>
        </p:blipFill>
        <p:spPr>
          <a:xfrm rot="5700000">
            <a:off x="7235323" y="-1045912"/>
            <a:ext cx="2441343" cy="3371450"/>
          </a:xfrm>
          <a:prstGeom prst="rect">
            <a:avLst/>
          </a:prstGeom>
        </p:spPr>
      </p:pic>
      <p:pic>
        <p:nvPicPr>
          <p:cNvPr id="5" name="Picture 4"/>
          <p:cNvPicPr>
            <a:picLocks/>
          </p:cNvPicPr>
          <p:nvPr userDrawn="1"/>
        </p:nvPicPr>
        <p:blipFill>
          <a:blip r:embed="rId4">
            <a:extLst>
              <a:ext uri="{28A0092B-C50C-407E-A947-70E740481C1C}">
                <a14:useLocalDpi xmlns:a14="http://schemas.microsoft.com/office/drawing/2010/main" val="0"/>
              </a:ext>
            </a:extLst>
          </a:blip>
          <a:stretch>
            <a:fillRect/>
          </a:stretch>
        </p:blipFill>
        <p:spPr>
          <a:xfrm rot="5400000">
            <a:off x="6630829" y="-1298791"/>
            <a:ext cx="1841945" cy="2543718"/>
          </a:xfrm>
          <a:prstGeom prst="rect">
            <a:avLst/>
          </a:prstGeom>
        </p:spPr>
      </p:pic>
      <p:pic>
        <p:nvPicPr>
          <p:cNvPr id="6" name="Picture 5"/>
          <p:cNvPicPr>
            <a:picLocks/>
          </p:cNvPicPr>
          <p:nvPr userDrawn="1"/>
        </p:nvPicPr>
        <p:blipFill>
          <a:blip r:embed="rId5">
            <a:extLst>
              <a:ext uri="{28A0092B-C50C-407E-A947-70E740481C1C}">
                <a14:useLocalDpi xmlns:a14="http://schemas.microsoft.com/office/drawing/2010/main" val="0"/>
              </a:ext>
            </a:extLst>
          </a:blip>
          <a:stretch>
            <a:fillRect/>
          </a:stretch>
        </p:blipFill>
        <p:spPr>
          <a:xfrm rot="5400000" flipH="1">
            <a:off x="6987883" y="3277124"/>
            <a:ext cx="2537460" cy="2653760"/>
          </a:xfrm>
          <a:prstGeom prst="rect">
            <a:avLst/>
          </a:prstGeom>
        </p:spPr>
      </p:pic>
    </p:spTree>
    <p:extLst>
      <p:ext uri="{BB962C8B-B14F-4D97-AF65-F5344CB8AC3E}">
        <p14:creationId xmlns:p14="http://schemas.microsoft.com/office/powerpoint/2010/main" val="788027996"/>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297"/>
        <p:cNvGrpSpPr/>
        <p:nvPr/>
      </p:nvGrpSpPr>
      <p:grpSpPr>
        <a:xfrm>
          <a:off x="0" y="0"/>
          <a:ext cx="0" cy="0"/>
          <a:chOff x="0" y="0"/>
          <a:chExt cx="0" cy="0"/>
        </a:xfrm>
      </p:grpSpPr>
      <p:pic>
        <p:nvPicPr>
          <p:cNvPr id="298" name="Google Shape;298;p29"/>
          <p:cNvPicPr preferRelativeResize="0"/>
          <p:nvPr/>
        </p:nvPicPr>
        <p:blipFill>
          <a:blip r:embed="rId2">
            <a:alphaModFix/>
          </a:blip>
          <a:stretch>
            <a:fillRect/>
          </a:stretch>
        </p:blipFill>
        <p:spPr>
          <a:xfrm rot="5753105">
            <a:off x="7235327" y="-1045909"/>
            <a:ext cx="2441342" cy="3371452"/>
          </a:xfrm>
          <a:prstGeom prst="rect">
            <a:avLst/>
          </a:prstGeom>
          <a:noFill/>
          <a:ln>
            <a:noFill/>
          </a:ln>
        </p:spPr>
      </p:pic>
      <p:pic>
        <p:nvPicPr>
          <p:cNvPr id="299" name="Google Shape;299;p29"/>
          <p:cNvPicPr preferRelativeResize="0"/>
          <p:nvPr/>
        </p:nvPicPr>
        <p:blipFill>
          <a:blip r:embed="rId2">
            <a:alphaModFix/>
          </a:blip>
          <a:stretch>
            <a:fillRect/>
          </a:stretch>
        </p:blipFill>
        <p:spPr>
          <a:xfrm rot="5400007">
            <a:off x="7146901" y="-1298792"/>
            <a:ext cx="1841942" cy="2543718"/>
          </a:xfrm>
          <a:prstGeom prst="rect">
            <a:avLst/>
          </a:prstGeom>
          <a:noFill/>
          <a:ln>
            <a:noFill/>
          </a:ln>
        </p:spPr>
      </p:pic>
      <p:pic>
        <p:nvPicPr>
          <p:cNvPr id="300" name="Google Shape;300;p29"/>
          <p:cNvPicPr preferRelativeResize="0"/>
          <p:nvPr/>
        </p:nvPicPr>
        <p:blipFill>
          <a:blip r:embed="rId3">
            <a:alphaModFix amt="50000"/>
          </a:blip>
          <a:stretch>
            <a:fillRect/>
          </a:stretch>
        </p:blipFill>
        <p:spPr>
          <a:xfrm rot="5400000" flipH="1">
            <a:off x="6987879" y="3277121"/>
            <a:ext cx="2537462" cy="2653763"/>
          </a:xfrm>
          <a:prstGeom prst="rect">
            <a:avLst/>
          </a:prstGeom>
          <a:noFill/>
          <a:ln>
            <a:noFill/>
          </a:ln>
        </p:spPr>
      </p:pic>
      <p:pic>
        <p:nvPicPr>
          <p:cNvPr id="301" name="Google Shape;301;p29"/>
          <p:cNvPicPr preferRelativeResize="0"/>
          <p:nvPr/>
        </p:nvPicPr>
        <p:blipFill>
          <a:blip r:embed="rId3">
            <a:alphaModFix amt="50000"/>
          </a:blip>
          <a:stretch>
            <a:fillRect/>
          </a:stretch>
        </p:blipFill>
        <p:spPr>
          <a:xfrm rot="-3696266" flipH="1">
            <a:off x="-555510" y="-1234729"/>
            <a:ext cx="2537462" cy="2653762"/>
          </a:xfrm>
          <a:prstGeom prst="rect">
            <a:avLst/>
          </a:prstGeom>
          <a:noFill/>
          <a:ln>
            <a:noFill/>
          </a:ln>
        </p:spPr>
      </p:pic>
      <p:pic>
        <p:nvPicPr>
          <p:cNvPr id="302" name="Google Shape;302;p29"/>
          <p:cNvPicPr preferRelativeResize="0"/>
          <p:nvPr/>
        </p:nvPicPr>
        <p:blipFill>
          <a:blip r:embed="rId2">
            <a:alphaModFix/>
          </a:blip>
          <a:stretch>
            <a:fillRect/>
          </a:stretch>
        </p:blipFill>
        <p:spPr>
          <a:xfrm rot="-5046895">
            <a:off x="-918460" y="2752780"/>
            <a:ext cx="2441342" cy="3371452"/>
          </a:xfrm>
          <a:prstGeom prst="rect">
            <a:avLst/>
          </a:prstGeom>
          <a:noFill/>
          <a:ln>
            <a:noFill/>
          </a:ln>
        </p:spPr>
      </p:pic>
      <p:pic>
        <p:nvPicPr>
          <p:cNvPr id="303" name="Google Shape;303;p29"/>
          <p:cNvPicPr preferRelativeResize="0"/>
          <p:nvPr/>
        </p:nvPicPr>
        <p:blipFill>
          <a:blip r:embed="rId2">
            <a:alphaModFix/>
          </a:blip>
          <a:stretch>
            <a:fillRect/>
          </a:stretch>
        </p:blipFill>
        <p:spPr>
          <a:xfrm rot="-5399993">
            <a:off x="285442" y="3833395"/>
            <a:ext cx="1841942" cy="2543718"/>
          </a:xfrm>
          <a:prstGeom prst="rect">
            <a:avLst/>
          </a:prstGeom>
          <a:noFill/>
          <a:ln>
            <a:noFill/>
          </a:ln>
        </p:spPr>
      </p:pic>
      <p:grpSp>
        <p:nvGrpSpPr>
          <p:cNvPr id="304" name="Google Shape;304;p29"/>
          <p:cNvGrpSpPr/>
          <p:nvPr/>
        </p:nvGrpSpPr>
        <p:grpSpPr>
          <a:xfrm rot="-5400000">
            <a:off x="4532025" y="1318275"/>
            <a:ext cx="79950" cy="6960850"/>
            <a:chOff x="8390800" y="-2663175"/>
            <a:chExt cx="79950" cy="6960850"/>
          </a:xfrm>
        </p:grpSpPr>
        <p:pic>
          <p:nvPicPr>
            <p:cNvPr id="305" name="Google Shape;305;p29"/>
            <p:cNvPicPr preferRelativeResize="0"/>
            <p:nvPr/>
          </p:nvPicPr>
          <p:blipFill>
            <a:blip r:embed="rId4">
              <a:alphaModFix/>
            </a:blip>
            <a:stretch>
              <a:fillRect/>
            </a:stretch>
          </p:blipFill>
          <p:spPr>
            <a:xfrm flipH="1">
              <a:off x="8390800" y="-2663175"/>
              <a:ext cx="79950" cy="3489950"/>
            </a:xfrm>
            <a:prstGeom prst="rect">
              <a:avLst/>
            </a:prstGeom>
            <a:noFill/>
            <a:ln>
              <a:noFill/>
            </a:ln>
          </p:spPr>
        </p:pic>
        <p:pic>
          <p:nvPicPr>
            <p:cNvPr id="306" name="Google Shape;306;p29"/>
            <p:cNvPicPr preferRelativeResize="0"/>
            <p:nvPr/>
          </p:nvPicPr>
          <p:blipFill>
            <a:blip r:embed="rId4">
              <a:alphaModFix/>
            </a:blip>
            <a:stretch>
              <a:fillRect/>
            </a:stretch>
          </p:blipFill>
          <p:spPr>
            <a:xfrm rot="10800000">
              <a:off x="8390800" y="807725"/>
              <a:ext cx="79950" cy="3489950"/>
            </a:xfrm>
            <a:prstGeom prst="rect">
              <a:avLst/>
            </a:prstGeom>
            <a:noFill/>
            <a:ln>
              <a:noFill/>
            </a:ln>
          </p:spPr>
        </p:pic>
      </p:grpSp>
      <p:sp>
        <p:nvSpPr>
          <p:cNvPr id="307" name="Google Shape;307;p29"/>
          <p:cNvSpPr txBox="1">
            <a:spLocks noGrp="1"/>
          </p:cNvSpPr>
          <p:nvPr>
            <p:ph type="title"/>
          </p:nvPr>
        </p:nvSpPr>
        <p:spPr>
          <a:xfrm>
            <a:off x="1584325" y="707775"/>
            <a:ext cx="5975400" cy="1225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500"/>
              <a:buNone/>
              <a:defRPr sz="85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08" name="Google Shape;308;p29"/>
          <p:cNvSpPr txBox="1">
            <a:spLocks noGrp="1"/>
          </p:cNvSpPr>
          <p:nvPr>
            <p:ph type="subTitle" idx="1"/>
          </p:nvPr>
        </p:nvSpPr>
        <p:spPr>
          <a:xfrm>
            <a:off x="2347900" y="1841450"/>
            <a:ext cx="4448100" cy="1058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09" name="Google Shape;309;p29"/>
          <p:cNvSpPr txBox="1"/>
          <p:nvPr/>
        </p:nvSpPr>
        <p:spPr>
          <a:xfrm>
            <a:off x="2099100" y="3611950"/>
            <a:ext cx="4945800" cy="556200"/>
          </a:xfrm>
          <a:prstGeom prst="rect">
            <a:avLst/>
          </a:prstGeom>
          <a:noFill/>
          <a:ln>
            <a:noFill/>
          </a:ln>
        </p:spPr>
        <p:txBody>
          <a:bodyPr spcFirstLastPara="1" wrap="square" lIns="91425" tIns="91425" rIns="91425" bIns="91425" anchor="t" anchorCtr="0">
            <a:noAutofit/>
          </a:bodyPr>
          <a:lstStyle/>
          <a:p>
            <a:pPr algn="ctr">
              <a:spcBef>
                <a:spcPts val="300"/>
              </a:spcBef>
              <a:buClr>
                <a:srgbClr val="000000"/>
              </a:buClr>
              <a:buFont typeface="Arial"/>
              <a:buNone/>
            </a:pPr>
            <a:r>
              <a:rPr lang="en" sz="1200" b="1" kern="0">
                <a:solidFill>
                  <a:srgbClr val="001A3F"/>
                </a:solidFill>
                <a:latin typeface="Lato"/>
                <a:ea typeface="Lato"/>
                <a:cs typeface="Lato"/>
                <a:sym typeface="Lato"/>
              </a:rPr>
              <a:t>CREDITS:</a:t>
            </a:r>
            <a:r>
              <a:rPr lang="en" sz="1200" kern="0">
                <a:solidFill>
                  <a:srgbClr val="001A3F"/>
                </a:solidFill>
                <a:latin typeface="Lato"/>
                <a:ea typeface="Lato"/>
                <a:cs typeface="Lato"/>
                <a:sym typeface="Lato"/>
              </a:rPr>
              <a:t> This presentation template was created by </a:t>
            </a:r>
            <a:r>
              <a:rPr lang="en" sz="1200" b="1" u="sng" kern="0">
                <a:solidFill>
                  <a:srgbClr val="001A3F"/>
                </a:solidFill>
                <a:latin typeface="Lato"/>
                <a:ea typeface="Lato"/>
                <a:cs typeface="Lato"/>
                <a:sym typeface="Lato"/>
                <a:hlinkClick r:id="rId5">
                  <a:extLst>
                    <a:ext uri="{A12FA001-AC4F-418D-AE19-62706E023703}">
                      <ahyp:hlinkClr xmlns:ahyp="http://schemas.microsoft.com/office/drawing/2018/hyperlinkcolor" xmlns="" val="tx"/>
                    </a:ext>
                  </a:extLst>
                </a:hlinkClick>
              </a:rPr>
              <a:t>Slidesgo</a:t>
            </a:r>
            <a:r>
              <a:rPr lang="en" sz="1200" kern="0">
                <a:solidFill>
                  <a:srgbClr val="001A3F"/>
                </a:solidFill>
                <a:latin typeface="Lato"/>
                <a:ea typeface="Lato"/>
                <a:cs typeface="Lato"/>
                <a:sym typeface="Lato"/>
              </a:rPr>
              <a:t>, and includes icons by </a:t>
            </a:r>
            <a:r>
              <a:rPr lang="en" sz="1200" b="1" u="sng" kern="0">
                <a:solidFill>
                  <a:srgbClr val="001A3F"/>
                </a:solidFill>
                <a:latin typeface="Lato"/>
                <a:ea typeface="Lato"/>
                <a:cs typeface="Lato"/>
                <a:sym typeface="Lato"/>
                <a:hlinkClick r:id="rId6">
                  <a:extLst>
                    <a:ext uri="{A12FA001-AC4F-418D-AE19-62706E023703}">
                      <ahyp:hlinkClr xmlns:ahyp="http://schemas.microsoft.com/office/drawing/2018/hyperlinkcolor" xmlns="" val="tx"/>
                    </a:ext>
                  </a:extLst>
                </a:hlinkClick>
              </a:rPr>
              <a:t>Flaticon</a:t>
            </a:r>
            <a:r>
              <a:rPr lang="en" sz="1200" kern="0">
                <a:solidFill>
                  <a:srgbClr val="001A3F"/>
                </a:solidFill>
                <a:latin typeface="Lato"/>
                <a:ea typeface="Lato"/>
                <a:cs typeface="Lato"/>
                <a:sym typeface="Lato"/>
              </a:rPr>
              <a:t>, and infographics &amp; images by </a:t>
            </a:r>
            <a:r>
              <a:rPr lang="en" sz="1200" b="1" u="sng" kern="0">
                <a:solidFill>
                  <a:srgbClr val="001A3F"/>
                </a:solidFill>
                <a:latin typeface="Lato"/>
                <a:ea typeface="Lato"/>
                <a:cs typeface="Lato"/>
                <a:sym typeface="Lato"/>
                <a:hlinkClick r:id="rId7">
                  <a:extLst>
                    <a:ext uri="{A12FA001-AC4F-418D-AE19-62706E023703}">
                      <ahyp:hlinkClr xmlns:ahyp="http://schemas.microsoft.com/office/drawing/2018/hyperlinkcolor" xmlns="" val="tx"/>
                    </a:ext>
                  </a:extLst>
                </a:hlinkClick>
              </a:rPr>
              <a:t>Freepik</a:t>
            </a:r>
            <a:r>
              <a:rPr lang="en" sz="1200" u="sng" kern="0">
                <a:solidFill>
                  <a:srgbClr val="001A3F"/>
                </a:solidFill>
                <a:latin typeface="Lato"/>
                <a:ea typeface="Lato"/>
                <a:cs typeface="Lato"/>
                <a:sym typeface="Lato"/>
              </a:rPr>
              <a:t> </a:t>
            </a:r>
            <a:endParaRPr sz="1200" b="1" u="sng" kern="0">
              <a:solidFill>
                <a:srgbClr val="001A3F"/>
              </a:solidFill>
              <a:latin typeface="Lato"/>
              <a:ea typeface="Lato"/>
              <a:cs typeface="Lato"/>
              <a:sym typeface="Lato"/>
            </a:endParaRPr>
          </a:p>
        </p:txBody>
      </p:sp>
    </p:spTree>
    <p:extLst>
      <p:ext uri="{BB962C8B-B14F-4D97-AF65-F5344CB8AC3E}">
        <p14:creationId xmlns:p14="http://schemas.microsoft.com/office/powerpoint/2010/main" val="2598742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310"/>
        <p:cNvGrpSpPr/>
        <p:nvPr/>
      </p:nvGrpSpPr>
      <p:grpSpPr>
        <a:xfrm>
          <a:off x="0" y="0"/>
          <a:ext cx="0" cy="0"/>
          <a:chOff x="0" y="0"/>
          <a:chExt cx="0" cy="0"/>
        </a:xfrm>
      </p:grpSpPr>
      <p:pic>
        <p:nvPicPr>
          <p:cNvPr id="311" name="Google Shape;311;p30"/>
          <p:cNvPicPr preferRelativeResize="0"/>
          <p:nvPr/>
        </p:nvPicPr>
        <p:blipFill>
          <a:blip r:embed="rId2">
            <a:alphaModFix/>
          </a:blip>
          <a:stretch>
            <a:fillRect/>
          </a:stretch>
        </p:blipFill>
        <p:spPr>
          <a:xfrm rot="-5046895">
            <a:off x="-1083585" y="3177250"/>
            <a:ext cx="2441342" cy="3371452"/>
          </a:xfrm>
          <a:prstGeom prst="rect">
            <a:avLst/>
          </a:prstGeom>
          <a:noFill/>
          <a:ln>
            <a:noFill/>
          </a:ln>
        </p:spPr>
      </p:pic>
      <p:pic>
        <p:nvPicPr>
          <p:cNvPr id="312" name="Google Shape;312;p30"/>
          <p:cNvPicPr preferRelativeResize="0"/>
          <p:nvPr/>
        </p:nvPicPr>
        <p:blipFill>
          <a:blip r:embed="rId2">
            <a:alphaModFix/>
          </a:blip>
          <a:stretch>
            <a:fillRect/>
          </a:stretch>
        </p:blipFill>
        <p:spPr>
          <a:xfrm rot="-5399993">
            <a:off x="120317" y="4257866"/>
            <a:ext cx="1841942" cy="2543718"/>
          </a:xfrm>
          <a:prstGeom prst="rect">
            <a:avLst/>
          </a:prstGeom>
          <a:noFill/>
          <a:ln>
            <a:noFill/>
          </a:ln>
        </p:spPr>
      </p:pic>
      <p:pic>
        <p:nvPicPr>
          <p:cNvPr id="313" name="Google Shape;313;p30"/>
          <p:cNvPicPr preferRelativeResize="0"/>
          <p:nvPr/>
        </p:nvPicPr>
        <p:blipFill>
          <a:blip r:embed="rId2">
            <a:alphaModFix/>
          </a:blip>
          <a:stretch>
            <a:fillRect/>
          </a:stretch>
        </p:blipFill>
        <p:spPr>
          <a:xfrm rot="899995">
            <a:off x="-507435" y="-1518025"/>
            <a:ext cx="2441341" cy="3371451"/>
          </a:xfrm>
          <a:prstGeom prst="rect">
            <a:avLst/>
          </a:prstGeom>
          <a:noFill/>
          <a:ln>
            <a:noFill/>
          </a:ln>
        </p:spPr>
      </p:pic>
      <p:pic>
        <p:nvPicPr>
          <p:cNvPr id="314" name="Google Shape;314;p30"/>
          <p:cNvPicPr preferRelativeResize="0"/>
          <p:nvPr/>
        </p:nvPicPr>
        <p:blipFill>
          <a:blip r:embed="rId3">
            <a:alphaModFix amt="55000"/>
          </a:blip>
          <a:stretch>
            <a:fillRect/>
          </a:stretch>
        </p:blipFill>
        <p:spPr>
          <a:xfrm rot="10800000">
            <a:off x="8032759" y="3536098"/>
            <a:ext cx="2537458" cy="2653758"/>
          </a:xfrm>
          <a:prstGeom prst="rect">
            <a:avLst/>
          </a:prstGeom>
          <a:noFill/>
          <a:ln>
            <a:noFill/>
          </a:ln>
        </p:spPr>
      </p:pic>
      <p:grpSp>
        <p:nvGrpSpPr>
          <p:cNvPr id="315" name="Google Shape;315;p30"/>
          <p:cNvGrpSpPr/>
          <p:nvPr/>
        </p:nvGrpSpPr>
        <p:grpSpPr>
          <a:xfrm rot="-5400000">
            <a:off x="4532025" y="1318275"/>
            <a:ext cx="79950" cy="6960850"/>
            <a:chOff x="8390800" y="-2663175"/>
            <a:chExt cx="79950" cy="6960850"/>
          </a:xfrm>
        </p:grpSpPr>
        <p:pic>
          <p:nvPicPr>
            <p:cNvPr id="316" name="Google Shape;316;p30"/>
            <p:cNvPicPr preferRelativeResize="0"/>
            <p:nvPr/>
          </p:nvPicPr>
          <p:blipFill>
            <a:blip r:embed="rId4">
              <a:alphaModFix/>
            </a:blip>
            <a:stretch>
              <a:fillRect/>
            </a:stretch>
          </p:blipFill>
          <p:spPr>
            <a:xfrm flipH="1">
              <a:off x="8390800" y="-2663175"/>
              <a:ext cx="79950" cy="3489950"/>
            </a:xfrm>
            <a:prstGeom prst="rect">
              <a:avLst/>
            </a:prstGeom>
            <a:noFill/>
            <a:ln>
              <a:noFill/>
            </a:ln>
          </p:spPr>
        </p:pic>
        <p:pic>
          <p:nvPicPr>
            <p:cNvPr id="317" name="Google Shape;317;p30"/>
            <p:cNvPicPr preferRelativeResize="0"/>
            <p:nvPr/>
          </p:nvPicPr>
          <p:blipFill>
            <a:blip r:embed="rId4">
              <a:alphaModFix/>
            </a:blip>
            <a:stretch>
              <a:fillRect/>
            </a:stretch>
          </p:blipFill>
          <p:spPr>
            <a:xfrm rot="10800000">
              <a:off x="8390800" y="807725"/>
              <a:ext cx="79950" cy="3489950"/>
            </a:xfrm>
            <a:prstGeom prst="rect">
              <a:avLst/>
            </a:prstGeom>
            <a:noFill/>
            <a:ln>
              <a:noFill/>
            </a:ln>
          </p:spPr>
        </p:pic>
      </p:grpSp>
    </p:spTree>
    <p:extLst>
      <p:ext uri="{BB962C8B-B14F-4D97-AF65-F5344CB8AC3E}">
        <p14:creationId xmlns:p14="http://schemas.microsoft.com/office/powerpoint/2010/main" val="1459551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18"/>
        <p:cNvGrpSpPr/>
        <p:nvPr/>
      </p:nvGrpSpPr>
      <p:grpSpPr>
        <a:xfrm>
          <a:off x="0" y="0"/>
          <a:ext cx="0" cy="0"/>
          <a:chOff x="0" y="0"/>
          <a:chExt cx="0" cy="0"/>
        </a:xfrm>
      </p:grpSpPr>
    </p:spTree>
    <p:extLst>
      <p:ext uri="{BB962C8B-B14F-4D97-AF65-F5344CB8AC3E}">
        <p14:creationId xmlns:p14="http://schemas.microsoft.com/office/powerpoint/2010/main" val="3736308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text">
  <p:cSld name="1_Title and text">
    <p:spTree>
      <p:nvGrpSpPr>
        <p:cNvPr id="1" name="Shape 411"/>
        <p:cNvGrpSpPr/>
        <p:nvPr/>
      </p:nvGrpSpPr>
      <p:grpSpPr>
        <a:xfrm>
          <a:off x="0" y="0"/>
          <a:ext cx="0" cy="0"/>
          <a:chOff x="0" y="0"/>
          <a:chExt cx="0" cy="0"/>
        </a:xfrm>
      </p:grpSpPr>
      <p:sp>
        <p:nvSpPr>
          <p:cNvPr id="412" name="Google Shape;412;p18"/>
          <p:cNvSpPr txBox="1">
            <a:spLocks noGrp="1"/>
          </p:cNvSpPr>
          <p:nvPr>
            <p:ph type="subTitle" idx="1"/>
          </p:nvPr>
        </p:nvSpPr>
        <p:spPr>
          <a:xfrm>
            <a:off x="1059250" y="3490275"/>
            <a:ext cx="3637500" cy="828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13" name="Google Shape;413;p18"/>
          <p:cNvSpPr txBox="1">
            <a:spLocks noGrp="1"/>
          </p:cNvSpPr>
          <p:nvPr>
            <p:ph type="title"/>
          </p:nvPr>
        </p:nvSpPr>
        <p:spPr>
          <a:xfrm>
            <a:off x="1059238" y="867316"/>
            <a:ext cx="3637500" cy="2289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414" name="Google Shape;414;p18"/>
          <p:cNvGrpSpPr/>
          <p:nvPr/>
        </p:nvGrpSpPr>
        <p:grpSpPr>
          <a:xfrm>
            <a:off x="7820786" y="2567332"/>
            <a:ext cx="1662526" cy="522656"/>
            <a:chOff x="2919900" y="2294275"/>
            <a:chExt cx="1090825" cy="342950"/>
          </a:xfrm>
        </p:grpSpPr>
        <p:sp>
          <p:nvSpPr>
            <p:cNvPr id="415" name="Google Shape;415;p18"/>
            <p:cNvSpPr/>
            <p:nvPr/>
          </p:nvSpPr>
          <p:spPr>
            <a:xfrm>
              <a:off x="3342525" y="2413475"/>
              <a:ext cx="668200" cy="223750"/>
            </a:xfrm>
            <a:custGeom>
              <a:avLst/>
              <a:gdLst/>
              <a:ahLst/>
              <a:cxnLst/>
              <a:rect l="l" t="t" r="r" b="b"/>
              <a:pathLst>
                <a:path w="26728" h="8950" extrusionOk="0">
                  <a:moveTo>
                    <a:pt x="8960" y="1"/>
                  </a:moveTo>
                  <a:cubicBezTo>
                    <a:pt x="8956" y="1"/>
                    <a:pt x="8953" y="1"/>
                    <a:pt x="8950" y="1"/>
                  </a:cubicBezTo>
                  <a:cubicBezTo>
                    <a:pt x="4008" y="1"/>
                    <a:pt x="1" y="4008"/>
                    <a:pt x="1" y="8950"/>
                  </a:cubicBezTo>
                  <a:lnTo>
                    <a:pt x="26728" y="8950"/>
                  </a:lnTo>
                  <a:cubicBezTo>
                    <a:pt x="26728" y="6454"/>
                    <a:pt x="25317" y="4167"/>
                    <a:pt x="23083" y="3050"/>
                  </a:cubicBezTo>
                  <a:cubicBezTo>
                    <a:pt x="22148" y="2581"/>
                    <a:pt x="21136" y="2351"/>
                    <a:pt x="20128" y="2351"/>
                  </a:cubicBezTo>
                  <a:cubicBezTo>
                    <a:pt x="18728" y="2351"/>
                    <a:pt x="17336" y="2797"/>
                    <a:pt x="16172" y="3667"/>
                  </a:cubicBezTo>
                  <a:cubicBezTo>
                    <a:pt x="14491" y="1363"/>
                    <a:pt x="11812" y="1"/>
                    <a:pt x="8960" y="1"/>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416" name="Google Shape;416;p18"/>
            <p:cNvSpPr/>
            <p:nvPr/>
          </p:nvSpPr>
          <p:spPr>
            <a:xfrm>
              <a:off x="2919900" y="2294275"/>
              <a:ext cx="610800" cy="168650"/>
            </a:xfrm>
            <a:custGeom>
              <a:avLst/>
              <a:gdLst/>
              <a:ahLst/>
              <a:cxnLst/>
              <a:rect l="l" t="t" r="r" b="b"/>
              <a:pathLst>
                <a:path w="24432" h="6746" extrusionOk="0">
                  <a:moveTo>
                    <a:pt x="13395" y="0"/>
                  </a:moveTo>
                  <a:cubicBezTo>
                    <a:pt x="11256" y="0"/>
                    <a:pt x="9230" y="1017"/>
                    <a:pt x="7956" y="2763"/>
                  </a:cubicBezTo>
                  <a:cubicBezTo>
                    <a:pt x="7096" y="2118"/>
                    <a:pt x="6049" y="1770"/>
                    <a:pt x="4973" y="1770"/>
                  </a:cubicBezTo>
                  <a:cubicBezTo>
                    <a:pt x="2228" y="1770"/>
                    <a:pt x="1" y="3997"/>
                    <a:pt x="1" y="6746"/>
                  </a:cubicBezTo>
                  <a:lnTo>
                    <a:pt x="24431" y="6746"/>
                  </a:lnTo>
                  <a:cubicBezTo>
                    <a:pt x="24431" y="5556"/>
                    <a:pt x="23805" y="4455"/>
                    <a:pt x="22786" y="3848"/>
                  </a:cubicBezTo>
                  <a:cubicBezTo>
                    <a:pt x="22254" y="3532"/>
                    <a:pt x="21657" y="3372"/>
                    <a:pt x="21058" y="3372"/>
                  </a:cubicBezTo>
                  <a:cubicBezTo>
                    <a:pt x="20508" y="3372"/>
                    <a:pt x="19957" y="3507"/>
                    <a:pt x="19455" y="3778"/>
                  </a:cubicBezTo>
                  <a:cubicBezTo>
                    <a:pt x="18418" y="1656"/>
                    <a:pt x="16346" y="232"/>
                    <a:pt x="13992" y="27"/>
                  </a:cubicBezTo>
                  <a:cubicBezTo>
                    <a:pt x="13792" y="9"/>
                    <a:pt x="13593" y="0"/>
                    <a:pt x="13395"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grpSp>
      <p:sp>
        <p:nvSpPr>
          <p:cNvPr id="417" name="Google Shape;417;p18"/>
          <p:cNvSpPr/>
          <p:nvPr/>
        </p:nvSpPr>
        <p:spPr>
          <a:xfrm flipH="1">
            <a:off x="-5225" y="4608500"/>
            <a:ext cx="9154500" cy="572700"/>
          </a:xfrm>
          <a:prstGeom prst="rect">
            <a:avLst/>
          </a:prstGeom>
          <a:solidFill>
            <a:schemeClr val="accent1"/>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grpSp>
        <p:nvGrpSpPr>
          <p:cNvPr id="418" name="Google Shape;418;p18"/>
          <p:cNvGrpSpPr/>
          <p:nvPr/>
        </p:nvGrpSpPr>
        <p:grpSpPr>
          <a:xfrm>
            <a:off x="7767410" y="4764117"/>
            <a:ext cx="899734" cy="87152"/>
            <a:chOff x="490775" y="803750"/>
            <a:chExt cx="975850" cy="94525"/>
          </a:xfrm>
        </p:grpSpPr>
        <p:sp>
          <p:nvSpPr>
            <p:cNvPr id="419" name="Google Shape;419;p18"/>
            <p:cNvSpPr/>
            <p:nvPr/>
          </p:nvSpPr>
          <p:spPr>
            <a:xfrm>
              <a:off x="490775" y="803750"/>
              <a:ext cx="487900" cy="94525"/>
            </a:xfrm>
            <a:custGeom>
              <a:avLst/>
              <a:gdLst/>
              <a:ahLst/>
              <a:cxnLst/>
              <a:rect l="l" t="t" r="r" b="b"/>
              <a:pathLst>
                <a:path w="19516" h="3781" extrusionOk="0">
                  <a:moveTo>
                    <a:pt x="1" y="0"/>
                  </a:moveTo>
                  <a:cubicBezTo>
                    <a:pt x="1" y="2088"/>
                    <a:pt x="4369" y="3780"/>
                    <a:pt x="9760" y="3780"/>
                  </a:cubicBezTo>
                  <a:cubicBezTo>
                    <a:pt x="15147" y="3780"/>
                    <a:pt x="19515" y="2088"/>
                    <a:pt x="19515" y="0"/>
                  </a:cubicBezTo>
                  <a:close/>
                </a:path>
              </a:pathLst>
            </a:custGeom>
            <a:solidFill>
              <a:srgbClr val="3096D1"/>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420" name="Google Shape;420;p18"/>
            <p:cNvSpPr/>
            <p:nvPr/>
          </p:nvSpPr>
          <p:spPr>
            <a:xfrm>
              <a:off x="978650" y="803750"/>
              <a:ext cx="487975" cy="94525"/>
            </a:xfrm>
            <a:custGeom>
              <a:avLst/>
              <a:gdLst/>
              <a:ahLst/>
              <a:cxnLst/>
              <a:rect l="l" t="t" r="r" b="b"/>
              <a:pathLst>
                <a:path w="19519" h="3781" extrusionOk="0">
                  <a:moveTo>
                    <a:pt x="0" y="0"/>
                  </a:moveTo>
                  <a:cubicBezTo>
                    <a:pt x="0" y="2088"/>
                    <a:pt x="4372" y="3780"/>
                    <a:pt x="9759" y="3780"/>
                  </a:cubicBezTo>
                  <a:cubicBezTo>
                    <a:pt x="15150" y="3780"/>
                    <a:pt x="19518" y="2088"/>
                    <a:pt x="19518" y="0"/>
                  </a:cubicBezTo>
                  <a:close/>
                </a:path>
              </a:pathLst>
            </a:custGeom>
            <a:solidFill>
              <a:srgbClr val="3096D1"/>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grpSp>
      <p:sp>
        <p:nvSpPr>
          <p:cNvPr id="421" name="Google Shape;421;p18"/>
          <p:cNvSpPr/>
          <p:nvPr/>
        </p:nvSpPr>
        <p:spPr>
          <a:xfrm>
            <a:off x="6323513" y="4938414"/>
            <a:ext cx="450215" cy="87152"/>
          </a:xfrm>
          <a:custGeom>
            <a:avLst/>
            <a:gdLst/>
            <a:ahLst/>
            <a:cxnLst/>
            <a:rect l="l" t="t" r="r" b="b"/>
            <a:pathLst>
              <a:path w="20462" h="3961" extrusionOk="0">
                <a:moveTo>
                  <a:pt x="1" y="0"/>
                </a:moveTo>
                <a:cubicBezTo>
                  <a:pt x="1" y="2189"/>
                  <a:pt x="4581" y="3961"/>
                  <a:pt x="10231" y="3961"/>
                </a:cubicBezTo>
                <a:cubicBezTo>
                  <a:pt x="15881" y="3961"/>
                  <a:pt x="20461" y="2186"/>
                  <a:pt x="20461" y="0"/>
                </a:cubicBezTo>
                <a:close/>
              </a:path>
            </a:pathLst>
          </a:custGeom>
          <a:solidFill>
            <a:srgbClr val="3096D1"/>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grpSp>
        <p:nvGrpSpPr>
          <p:cNvPr id="422" name="Google Shape;422;p18"/>
          <p:cNvGrpSpPr/>
          <p:nvPr/>
        </p:nvGrpSpPr>
        <p:grpSpPr>
          <a:xfrm>
            <a:off x="840507" y="4764117"/>
            <a:ext cx="980708" cy="87167"/>
            <a:chOff x="897275" y="1160325"/>
            <a:chExt cx="1686225" cy="149875"/>
          </a:xfrm>
        </p:grpSpPr>
        <p:sp>
          <p:nvSpPr>
            <p:cNvPr id="423" name="Google Shape;423;p18"/>
            <p:cNvSpPr/>
            <p:nvPr/>
          </p:nvSpPr>
          <p:spPr>
            <a:xfrm>
              <a:off x="897275" y="1160325"/>
              <a:ext cx="562150" cy="149875"/>
            </a:xfrm>
            <a:custGeom>
              <a:avLst/>
              <a:gdLst/>
              <a:ahLst/>
              <a:cxnLst/>
              <a:rect l="l" t="t" r="r" b="b"/>
              <a:pathLst>
                <a:path w="22486" h="5995" extrusionOk="0">
                  <a:moveTo>
                    <a:pt x="0" y="0"/>
                  </a:moveTo>
                  <a:cubicBezTo>
                    <a:pt x="0" y="3309"/>
                    <a:pt x="5033" y="5995"/>
                    <a:pt x="11243" y="5995"/>
                  </a:cubicBezTo>
                  <a:cubicBezTo>
                    <a:pt x="17449" y="5995"/>
                    <a:pt x="22485" y="3309"/>
                    <a:pt x="22485" y="0"/>
                  </a:cubicBezTo>
                  <a:close/>
                </a:path>
              </a:pathLst>
            </a:custGeom>
            <a:solidFill>
              <a:srgbClr val="3096D1"/>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424" name="Google Shape;424;p18"/>
            <p:cNvSpPr/>
            <p:nvPr/>
          </p:nvSpPr>
          <p:spPr>
            <a:xfrm>
              <a:off x="1459400" y="1160325"/>
              <a:ext cx="562075" cy="149875"/>
            </a:xfrm>
            <a:custGeom>
              <a:avLst/>
              <a:gdLst/>
              <a:ahLst/>
              <a:cxnLst/>
              <a:rect l="l" t="t" r="r" b="b"/>
              <a:pathLst>
                <a:path w="22483" h="5995" extrusionOk="0">
                  <a:moveTo>
                    <a:pt x="0" y="0"/>
                  </a:moveTo>
                  <a:cubicBezTo>
                    <a:pt x="0" y="3309"/>
                    <a:pt x="5033" y="5995"/>
                    <a:pt x="11240" y="5995"/>
                  </a:cubicBezTo>
                  <a:cubicBezTo>
                    <a:pt x="17449" y="5995"/>
                    <a:pt x="22482" y="3309"/>
                    <a:pt x="22482" y="0"/>
                  </a:cubicBezTo>
                  <a:close/>
                </a:path>
              </a:pathLst>
            </a:custGeom>
            <a:solidFill>
              <a:srgbClr val="3096D1"/>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425" name="Google Shape;425;p18"/>
            <p:cNvSpPr/>
            <p:nvPr/>
          </p:nvSpPr>
          <p:spPr>
            <a:xfrm>
              <a:off x="2021450" y="1160325"/>
              <a:ext cx="562050" cy="149875"/>
            </a:xfrm>
            <a:custGeom>
              <a:avLst/>
              <a:gdLst/>
              <a:ahLst/>
              <a:cxnLst/>
              <a:rect l="l" t="t" r="r" b="b"/>
              <a:pathLst>
                <a:path w="22482" h="5995" extrusionOk="0">
                  <a:moveTo>
                    <a:pt x="0" y="0"/>
                  </a:moveTo>
                  <a:cubicBezTo>
                    <a:pt x="0" y="3309"/>
                    <a:pt x="5033" y="5995"/>
                    <a:pt x="11239" y="5995"/>
                  </a:cubicBezTo>
                  <a:cubicBezTo>
                    <a:pt x="17449" y="5995"/>
                    <a:pt x="22482" y="3309"/>
                    <a:pt x="22482" y="0"/>
                  </a:cubicBezTo>
                  <a:close/>
                </a:path>
              </a:pathLst>
            </a:custGeom>
            <a:solidFill>
              <a:srgbClr val="3096D1"/>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grpSp>
      <p:grpSp>
        <p:nvGrpSpPr>
          <p:cNvPr id="426" name="Google Shape;426;p18"/>
          <p:cNvGrpSpPr/>
          <p:nvPr/>
        </p:nvGrpSpPr>
        <p:grpSpPr>
          <a:xfrm>
            <a:off x="4344448" y="4851279"/>
            <a:ext cx="899734" cy="87152"/>
            <a:chOff x="490775" y="803750"/>
            <a:chExt cx="975850" cy="94525"/>
          </a:xfrm>
        </p:grpSpPr>
        <p:sp>
          <p:nvSpPr>
            <p:cNvPr id="427" name="Google Shape;427;p18"/>
            <p:cNvSpPr/>
            <p:nvPr/>
          </p:nvSpPr>
          <p:spPr>
            <a:xfrm>
              <a:off x="490775" y="803750"/>
              <a:ext cx="487900" cy="94525"/>
            </a:xfrm>
            <a:custGeom>
              <a:avLst/>
              <a:gdLst/>
              <a:ahLst/>
              <a:cxnLst/>
              <a:rect l="l" t="t" r="r" b="b"/>
              <a:pathLst>
                <a:path w="19516" h="3781" extrusionOk="0">
                  <a:moveTo>
                    <a:pt x="1" y="0"/>
                  </a:moveTo>
                  <a:cubicBezTo>
                    <a:pt x="1" y="2088"/>
                    <a:pt x="4369" y="3780"/>
                    <a:pt x="9760" y="3780"/>
                  </a:cubicBezTo>
                  <a:cubicBezTo>
                    <a:pt x="15147" y="3780"/>
                    <a:pt x="19515" y="2088"/>
                    <a:pt x="19515" y="0"/>
                  </a:cubicBezTo>
                  <a:close/>
                </a:path>
              </a:pathLst>
            </a:custGeom>
            <a:solidFill>
              <a:srgbClr val="3096D1"/>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428" name="Google Shape;428;p18"/>
            <p:cNvSpPr/>
            <p:nvPr/>
          </p:nvSpPr>
          <p:spPr>
            <a:xfrm>
              <a:off x="978650" y="803750"/>
              <a:ext cx="487975" cy="94525"/>
            </a:xfrm>
            <a:custGeom>
              <a:avLst/>
              <a:gdLst/>
              <a:ahLst/>
              <a:cxnLst/>
              <a:rect l="l" t="t" r="r" b="b"/>
              <a:pathLst>
                <a:path w="19519" h="3781" extrusionOk="0">
                  <a:moveTo>
                    <a:pt x="0" y="0"/>
                  </a:moveTo>
                  <a:cubicBezTo>
                    <a:pt x="0" y="2088"/>
                    <a:pt x="4372" y="3780"/>
                    <a:pt x="9759" y="3780"/>
                  </a:cubicBezTo>
                  <a:cubicBezTo>
                    <a:pt x="15150" y="3780"/>
                    <a:pt x="19518" y="2088"/>
                    <a:pt x="19518" y="0"/>
                  </a:cubicBezTo>
                  <a:close/>
                </a:path>
              </a:pathLst>
            </a:custGeom>
            <a:solidFill>
              <a:srgbClr val="3096D1"/>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grpSp>
      <p:sp>
        <p:nvSpPr>
          <p:cNvPr id="429" name="Google Shape;429;p18"/>
          <p:cNvSpPr/>
          <p:nvPr/>
        </p:nvSpPr>
        <p:spPr>
          <a:xfrm>
            <a:off x="2676476" y="4938427"/>
            <a:ext cx="450215" cy="87152"/>
          </a:xfrm>
          <a:custGeom>
            <a:avLst/>
            <a:gdLst/>
            <a:ahLst/>
            <a:cxnLst/>
            <a:rect l="l" t="t" r="r" b="b"/>
            <a:pathLst>
              <a:path w="20462" h="3961" extrusionOk="0">
                <a:moveTo>
                  <a:pt x="1" y="0"/>
                </a:moveTo>
                <a:cubicBezTo>
                  <a:pt x="1" y="2189"/>
                  <a:pt x="4581" y="3961"/>
                  <a:pt x="10231" y="3961"/>
                </a:cubicBezTo>
                <a:cubicBezTo>
                  <a:pt x="15881" y="3961"/>
                  <a:pt x="20461" y="2186"/>
                  <a:pt x="20461" y="0"/>
                </a:cubicBezTo>
                <a:close/>
              </a:path>
            </a:pathLst>
          </a:custGeom>
          <a:solidFill>
            <a:srgbClr val="3096D1"/>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430" name="Google Shape;430;p18"/>
          <p:cNvSpPr/>
          <p:nvPr/>
        </p:nvSpPr>
        <p:spPr>
          <a:xfrm flipH="1">
            <a:off x="-388687" y="1686538"/>
            <a:ext cx="997725" cy="334075"/>
          </a:xfrm>
          <a:custGeom>
            <a:avLst/>
            <a:gdLst/>
            <a:ahLst/>
            <a:cxnLst/>
            <a:rect l="l" t="t" r="r" b="b"/>
            <a:pathLst>
              <a:path w="39909" h="13363" extrusionOk="0">
                <a:moveTo>
                  <a:pt x="26547" y="1"/>
                </a:moveTo>
                <a:cubicBezTo>
                  <a:pt x="22118" y="1"/>
                  <a:pt x="18193" y="2155"/>
                  <a:pt x="15760" y="5473"/>
                </a:cubicBezTo>
                <a:cubicBezTo>
                  <a:pt x="14062" y="4198"/>
                  <a:pt x="11996" y="3509"/>
                  <a:pt x="9869" y="3509"/>
                </a:cubicBezTo>
                <a:cubicBezTo>
                  <a:pt x="9864" y="3509"/>
                  <a:pt x="9859" y="3509"/>
                  <a:pt x="9854" y="3509"/>
                </a:cubicBezTo>
                <a:cubicBezTo>
                  <a:pt x="4413" y="3509"/>
                  <a:pt x="0" y="7922"/>
                  <a:pt x="0" y="13363"/>
                </a:cubicBezTo>
                <a:lnTo>
                  <a:pt x="39909" y="13363"/>
                </a:lnTo>
                <a:cubicBezTo>
                  <a:pt x="39909" y="5983"/>
                  <a:pt x="33930" y="1"/>
                  <a:pt x="26547" y="1"/>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431" name="Google Shape;431;p18"/>
          <p:cNvSpPr/>
          <p:nvPr/>
        </p:nvSpPr>
        <p:spPr>
          <a:xfrm>
            <a:off x="-494750" y="3429088"/>
            <a:ext cx="1209844" cy="334069"/>
          </a:xfrm>
          <a:custGeom>
            <a:avLst/>
            <a:gdLst/>
            <a:ahLst/>
            <a:cxnLst/>
            <a:rect l="l" t="t" r="r" b="b"/>
            <a:pathLst>
              <a:path w="59060" h="16308" extrusionOk="0">
                <a:moveTo>
                  <a:pt x="26673" y="0"/>
                </a:moveTo>
                <a:cubicBezTo>
                  <a:pt x="20242" y="0"/>
                  <a:pt x="14684" y="3723"/>
                  <a:pt x="12027" y="9133"/>
                </a:cubicBezTo>
                <a:cubicBezTo>
                  <a:pt x="10843" y="8490"/>
                  <a:pt x="9519" y="8155"/>
                  <a:pt x="8171" y="8155"/>
                </a:cubicBezTo>
                <a:cubicBezTo>
                  <a:pt x="8165" y="8155"/>
                  <a:pt x="8158" y="8155"/>
                  <a:pt x="8152" y="8155"/>
                </a:cubicBezTo>
                <a:cubicBezTo>
                  <a:pt x="3651" y="8155"/>
                  <a:pt x="0" y="11802"/>
                  <a:pt x="0" y="16307"/>
                </a:cubicBezTo>
                <a:lnTo>
                  <a:pt x="59060" y="16307"/>
                </a:lnTo>
                <a:cubicBezTo>
                  <a:pt x="59060" y="9667"/>
                  <a:pt x="53676" y="4283"/>
                  <a:pt x="47036" y="4283"/>
                </a:cubicBezTo>
                <a:cubicBezTo>
                  <a:pt x="47026" y="4283"/>
                  <a:pt x="47016" y="4283"/>
                  <a:pt x="47007" y="4283"/>
                </a:cubicBezTo>
                <a:cubicBezTo>
                  <a:pt x="44420" y="4283"/>
                  <a:pt x="41900" y="5124"/>
                  <a:pt x="39833" y="6678"/>
                </a:cubicBezTo>
                <a:cubicBezTo>
                  <a:pt x="36866" y="2632"/>
                  <a:pt x="32076" y="0"/>
                  <a:pt x="26673"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432" name="Google Shape;432;p18"/>
          <p:cNvSpPr/>
          <p:nvPr/>
        </p:nvSpPr>
        <p:spPr>
          <a:xfrm flipH="1">
            <a:off x="6993999" y="251924"/>
            <a:ext cx="826779" cy="228268"/>
          </a:xfrm>
          <a:custGeom>
            <a:avLst/>
            <a:gdLst/>
            <a:ahLst/>
            <a:cxnLst/>
            <a:rect l="l" t="t" r="r" b="b"/>
            <a:pathLst>
              <a:path w="24432" h="6746" extrusionOk="0">
                <a:moveTo>
                  <a:pt x="13395" y="0"/>
                </a:moveTo>
                <a:cubicBezTo>
                  <a:pt x="11256" y="0"/>
                  <a:pt x="9230" y="1017"/>
                  <a:pt x="7956" y="2763"/>
                </a:cubicBezTo>
                <a:cubicBezTo>
                  <a:pt x="7096" y="2118"/>
                  <a:pt x="6049" y="1770"/>
                  <a:pt x="4973" y="1770"/>
                </a:cubicBezTo>
                <a:cubicBezTo>
                  <a:pt x="2228" y="1770"/>
                  <a:pt x="1" y="3997"/>
                  <a:pt x="1" y="6746"/>
                </a:cubicBezTo>
                <a:lnTo>
                  <a:pt x="24431" y="6746"/>
                </a:lnTo>
                <a:cubicBezTo>
                  <a:pt x="24431" y="5556"/>
                  <a:pt x="23805" y="4455"/>
                  <a:pt x="22786" y="3848"/>
                </a:cubicBezTo>
                <a:cubicBezTo>
                  <a:pt x="22254" y="3532"/>
                  <a:pt x="21657" y="3372"/>
                  <a:pt x="21058" y="3372"/>
                </a:cubicBezTo>
                <a:cubicBezTo>
                  <a:pt x="20508" y="3372"/>
                  <a:pt x="19957" y="3507"/>
                  <a:pt x="19455" y="3778"/>
                </a:cubicBezTo>
                <a:cubicBezTo>
                  <a:pt x="18418" y="1656"/>
                  <a:pt x="16346" y="232"/>
                  <a:pt x="13992" y="27"/>
                </a:cubicBezTo>
                <a:cubicBezTo>
                  <a:pt x="13792" y="9"/>
                  <a:pt x="13593" y="0"/>
                  <a:pt x="13395"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433" name="Google Shape;433;p18"/>
          <p:cNvSpPr/>
          <p:nvPr/>
        </p:nvSpPr>
        <p:spPr>
          <a:xfrm>
            <a:off x="2406763" y="135175"/>
            <a:ext cx="942475" cy="260125"/>
          </a:xfrm>
          <a:custGeom>
            <a:avLst/>
            <a:gdLst/>
            <a:ahLst/>
            <a:cxnLst/>
            <a:rect l="l" t="t" r="r" b="b"/>
            <a:pathLst>
              <a:path w="37699" h="10405" extrusionOk="0">
                <a:moveTo>
                  <a:pt x="20663" y="0"/>
                </a:moveTo>
                <a:cubicBezTo>
                  <a:pt x="17349" y="0"/>
                  <a:pt x="14231" y="1582"/>
                  <a:pt x="12275" y="4261"/>
                </a:cubicBezTo>
                <a:cubicBezTo>
                  <a:pt x="10953" y="3268"/>
                  <a:pt x="9342" y="2730"/>
                  <a:pt x="7690" y="2730"/>
                </a:cubicBezTo>
                <a:cubicBezTo>
                  <a:pt x="7685" y="2730"/>
                  <a:pt x="7680" y="2730"/>
                  <a:pt x="7675" y="2730"/>
                </a:cubicBezTo>
                <a:cubicBezTo>
                  <a:pt x="3436" y="2730"/>
                  <a:pt x="1" y="6169"/>
                  <a:pt x="1" y="10405"/>
                </a:cubicBezTo>
                <a:lnTo>
                  <a:pt x="37698" y="10405"/>
                </a:lnTo>
                <a:cubicBezTo>
                  <a:pt x="37698" y="8573"/>
                  <a:pt x="36733" y="6874"/>
                  <a:pt x="35158" y="5938"/>
                </a:cubicBezTo>
                <a:cubicBezTo>
                  <a:pt x="34339" y="5448"/>
                  <a:pt x="33417" y="5203"/>
                  <a:pt x="32493" y="5203"/>
                </a:cubicBezTo>
                <a:cubicBezTo>
                  <a:pt x="31644" y="5203"/>
                  <a:pt x="30794" y="5410"/>
                  <a:pt x="30021" y="5827"/>
                </a:cubicBezTo>
                <a:cubicBezTo>
                  <a:pt x="28329" y="2376"/>
                  <a:pt x="24779" y="0"/>
                  <a:pt x="20673" y="0"/>
                </a:cubicBezTo>
                <a:cubicBezTo>
                  <a:pt x="20670" y="0"/>
                  <a:pt x="20667" y="0"/>
                  <a:pt x="20663"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Tree>
    <p:extLst>
      <p:ext uri="{BB962C8B-B14F-4D97-AF65-F5344CB8AC3E}">
        <p14:creationId xmlns:p14="http://schemas.microsoft.com/office/powerpoint/2010/main" val="235044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aption">
  <p:cSld name="1_Caption">
    <p:spTree>
      <p:nvGrpSpPr>
        <p:cNvPr id="1" name="Shape 229"/>
        <p:cNvGrpSpPr/>
        <p:nvPr/>
      </p:nvGrpSpPr>
      <p:grpSpPr>
        <a:xfrm>
          <a:off x="0" y="0"/>
          <a:ext cx="0" cy="0"/>
          <a:chOff x="0" y="0"/>
          <a:chExt cx="0" cy="0"/>
        </a:xfrm>
      </p:grpSpPr>
      <p:sp>
        <p:nvSpPr>
          <p:cNvPr id="230" name="Google Shape;230;p10"/>
          <p:cNvSpPr txBox="1">
            <a:spLocks noGrp="1"/>
          </p:cNvSpPr>
          <p:nvPr>
            <p:ph type="title"/>
          </p:nvPr>
        </p:nvSpPr>
        <p:spPr>
          <a:xfrm>
            <a:off x="928650" y="1281825"/>
            <a:ext cx="3719700" cy="1327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231" name="Google Shape;231;p10"/>
          <p:cNvGrpSpPr/>
          <p:nvPr/>
        </p:nvGrpSpPr>
        <p:grpSpPr>
          <a:xfrm flipH="1">
            <a:off x="7839611" y="759170"/>
            <a:ext cx="1662526" cy="522656"/>
            <a:chOff x="2919900" y="2294275"/>
            <a:chExt cx="1090825" cy="342950"/>
          </a:xfrm>
        </p:grpSpPr>
        <p:sp>
          <p:nvSpPr>
            <p:cNvPr id="232" name="Google Shape;232;p10"/>
            <p:cNvSpPr/>
            <p:nvPr/>
          </p:nvSpPr>
          <p:spPr>
            <a:xfrm>
              <a:off x="3342525" y="2413475"/>
              <a:ext cx="668200" cy="223750"/>
            </a:xfrm>
            <a:custGeom>
              <a:avLst/>
              <a:gdLst/>
              <a:ahLst/>
              <a:cxnLst/>
              <a:rect l="l" t="t" r="r" b="b"/>
              <a:pathLst>
                <a:path w="26728" h="8950" extrusionOk="0">
                  <a:moveTo>
                    <a:pt x="8960" y="1"/>
                  </a:moveTo>
                  <a:cubicBezTo>
                    <a:pt x="8956" y="1"/>
                    <a:pt x="8953" y="1"/>
                    <a:pt x="8950" y="1"/>
                  </a:cubicBezTo>
                  <a:cubicBezTo>
                    <a:pt x="4008" y="1"/>
                    <a:pt x="1" y="4008"/>
                    <a:pt x="1" y="8950"/>
                  </a:cubicBezTo>
                  <a:lnTo>
                    <a:pt x="26728" y="8950"/>
                  </a:lnTo>
                  <a:cubicBezTo>
                    <a:pt x="26728" y="6454"/>
                    <a:pt x="25317" y="4167"/>
                    <a:pt x="23083" y="3050"/>
                  </a:cubicBezTo>
                  <a:cubicBezTo>
                    <a:pt x="22148" y="2581"/>
                    <a:pt x="21136" y="2351"/>
                    <a:pt x="20128" y="2351"/>
                  </a:cubicBezTo>
                  <a:cubicBezTo>
                    <a:pt x="18728" y="2351"/>
                    <a:pt x="17336" y="2797"/>
                    <a:pt x="16172" y="3667"/>
                  </a:cubicBezTo>
                  <a:cubicBezTo>
                    <a:pt x="14491" y="1363"/>
                    <a:pt x="11812" y="1"/>
                    <a:pt x="8960" y="1"/>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233" name="Google Shape;233;p10"/>
            <p:cNvSpPr/>
            <p:nvPr/>
          </p:nvSpPr>
          <p:spPr>
            <a:xfrm>
              <a:off x="2919900" y="2294275"/>
              <a:ext cx="610800" cy="168650"/>
            </a:xfrm>
            <a:custGeom>
              <a:avLst/>
              <a:gdLst/>
              <a:ahLst/>
              <a:cxnLst/>
              <a:rect l="l" t="t" r="r" b="b"/>
              <a:pathLst>
                <a:path w="24432" h="6746" extrusionOk="0">
                  <a:moveTo>
                    <a:pt x="13395" y="0"/>
                  </a:moveTo>
                  <a:cubicBezTo>
                    <a:pt x="11256" y="0"/>
                    <a:pt x="9230" y="1017"/>
                    <a:pt x="7956" y="2763"/>
                  </a:cubicBezTo>
                  <a:cubicBezTo>
                    <a:pt x="7096" y="2118"/>
                    <a:pt x="6049" y="1770"/>
                    <a:pt x="4973" y="1770"/>
                  </a:cubicBezTo>
                  <a:cubicBezTo>
                    <a:pt x="2228" y="1770"/>
                    <a:pt x="1" y="3997"/>
                    <a:pt x="1" y="6746"/>
                  </a:cubicBezTo>
                  <a:lnTo>
                    <a:pt x="24431" y="6746"/>
                  </a:lnTo>
                  <a:cubicBezTo>
                    <a:pt x="24431" y="5556"/>
                    <a:pt x="23805" y="4455"/>
                    <a:pt x="22786" y="3848"/>
                  </a:cubicBezTo>
                  <a:cubicBezTo>
                    <a:pt x="22254" y="3532"/>
                    <a:pt x="21657" y="3372"/>
                    <a:pt x="21058" y="3372"/>
                  </a:cubicBezTo>
                  <a:cubicBezTo>
                    <a:pt x="20508" y="3372"/>
                    <a:pt x="19957" y="3507"/>
                    <a:pt x="19455" y="3778"/>
                  </a:cubicBezTo>
                  <a:cubicBezTo>
                    <a:pt x="18418" y="1656"/>
                    <a:pt x="16346" y="232"/>
                    <a:pt x="13992" y="27"/>
                  </a:cubicBezTo>
                  <a:cubicBezTo>
                    <a:pt x="13792" y="9"/>
                    <a:pt x="13593" y="0"/>
                    <a:pt x="13395"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grpSp>
      <p:sp>
        <p:nvSpPr>
          <p:cNvPr id="234" name="Google Shape;234;p10"/>
          <p:cNvSpPr/>
          <p:nvPr/>
        </p:nvSpPr>
        <p:spPr>
          <a:xfrm flipH="1">
            <a:off x="1345250" y="276238"/>
            <a:ext cx="997725" cy="334075"/>
          </a:xfrm>
          <a:custGeom>
            <a:avLst/>
            <a:gdLst/>
            <a:ahLst/>
            <a:cxnLst/>
            <a:rect l="l" t="t" r="r" b="b"/>
            <a:pathLst>
              <a:path w="39909" h="13363" extrusionOk="0">
                <a:moveTo>
                  <a:pt x="26547" y="1"/>
                </a:moveTo>
                <a:cubicBezTo>
                  <a:pt x="22118" y="1"/>
                  <a:pt x="18193" y="2155"/>
                  <a:pt x="15760" y="5473"/>
                </a:cubicBezTo>
                <a:cubicBezTo>
                  <a:pt x="14062" y="4198"/>
                  <a:pt x="11996" y="3509"/>
                  <a:pt x="9869" y="3509"/>
                </a:cubicBezTo>
                <a:cubicBezTo>
                  <a:pt x="9864" y="3509"/>
                  <a:pt x="9859" y="3509"/>
                  <a:pt x="9854" y="3509"/>
                </a:cubicBezTo>
                <a:cubicBezTo>
                  <a:pt x="4413" y="3509"/>
                  <a:pt x="0" y="7922"/>
                  <a:pt x="0" y="13363"/>
                </a:cubicBezTo>
                <a:lnTo>
                  <a:pt x="39909" y="13363"/>
                </a:lnTo>
                <a:cubicBezTo>
                  <a:pt x="39909" y="5983"/>
                  <a:pt x="33930" y="1"/>
                  <a:pt x="26547" y="1"/>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235" name="Google Shape;235;p10"/>
          <p:cNvSpPr/>
          <p:nvPr/>
        </p:nvSpPr>
        <p:spPr>
          <a:xfrm>
            <a:off x="4862000" y="188900"/>
            <a:ext cx="942475" cy="260125"/>
          </a:xfrm>
          <a:custGeom>
            <a:avLst/>
            <a:gdLst/>
            <a:ahLst/>
            <a:cxnLst/>
            <a:rect l="l" t="t" r="r" b="b"/>
            <a:pathLst>
              <a:path w="37699" h="10405" extrusionOk="0">
                <a:moveTo>
                  <a:pt x="20663" y="0"/>
                </a:moveTo>
                <a:cubicBezTo>
                  <a:pt x="17349" y="0"/>
                  <a:pt x="14231" y="1582"/>
                  <a:pt x="12275" y="4261"/>
                </a:cubicBezTo>
                <a:cubicBezTo>
                  <a:pt x="10953" y="3268"/>
                  <a:pt x="9342" y="2730"/>
                  <a:pt x="7690" y="2730"/>
                </a:cubicBezTo>
                <a:cubicBezTo>
                  <a:pt x="7685" y="2730"/>
                  <a:pt x="7680" y="2730"/>
                  <a:pt x="7675" y="2730"/>
                </a:cubicBezTo>
                <a:cubicBezTo>
                  <a:pt x="3436" y="2730"/>
                  <a:pt x="1" y="6169"/>
                  <a:pt x="1" y="10405"/>
                </a:cubicBezTo>
                <a:lnTo>
                  <a:pt x="37698" y="10405"/>
                </a:lnTo>
                <a:cubicBezTo>
                  <a:pt x="37698" y="8573"/>
                  <a:pt x="36733" y="6874"/>
                  <a:pt x="35158" y="5938"/>
                </a:cubicBezTo>
                <a:cubicBezTo>
                  <a:pt x="34339" y="5448"/>
                  <a:pt x="33417" y="5203"/>
                  <a:pt x="32493" y="5203"/>
                </a:cubicBezTo>
                <a:cubicBezTo>
                  <a:pt x="31644" y="5203"/>
                  <a:pt x="30794" y="5410"/>
                  <a:pt x="30021" y="5827"/>
                </a:cubicBezTo>
                <a:cubicBezTo>
                  <a:pt x="28329" y="2376"/>
                  <a:pt x="24779" y="0"/>
                  <a:pt x="20673" y="0"/>
                </a:cubicBezTo>
                <a:cubicBezTo>
                  <a:pt x="20670" y="0"/>
                  <a:pt x="20667" y="0"/>
                  <a:pt x="20663"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236" name="Google Shape;236;p10"/>
          <p:cNvSpPr/>
          <p:nvPr/>
        </p:nvSpPr>
        <p:spPr>
          <a:xfrm flipH="1">
            <a:off x="8120312" y="2457612"/>
            <a:ext cx="826779" cy="228268"/>
          </a:xfrm>
          <a:custGeom>
            <a:avLst/>
            <a:gdLst/>
            <a:ahLst/>
            <a:cxnLst/>
            <a:rect l="l" t="t" r="r" b="b"/>
            <a:pathLst>
              <a:path w="24432" h="6746" extrusionOk="0">
                <a:moveTo>
                  <a:pt x="13395" y="0"/>
                </a:moveTo>
                <a:cubicBezTo>
                  <a:pt x="11256" y="0"/>
                  <a:pt x="9230" y="1017"/>
                  <a:pt x="7956" y="2763"/>
                </a:cubicBezTo>
                <a:cubicBezTo>
                  <a:pt x="7096" y="2118"/>
                  <a:pt x="6049" y="1770"/>
                  <a:pt x="4973" y="1770"/>
                </a:cubicBezTo>
                <a:cubicBezTo>
                  <a:pt x="2228" y="1770"/>
                  <a:pt x="1" y="3997"/>
                  <a:pt x="1" y="6746"/>
                </a:cubicBezTo>
                <a:lnTo>
                  <a:pt x="24431" y="6746"/>
                </a:lnTo>
                <a:cubicBezTo>
                  <a:pt x="24431" y="5556"/>
                  <a:pt x="23805" y="4455"/>
                  <a:pt x="22786" y="3848"/>
                </a:cubicBezTo>
                <a:cubicBezTo>
                  <a:pt x="22254" y="3532"/>
                  <a:pt x="21657" y="3372"/>
                  <a:pt x="21058" y="3372"/>
                </a:cubicBezTo>
                <a:cubicBezTo>
                  <a:pt x="20508" y="3372"/>
                  <a:pt x="19957" y="3507"/>
                  <a:pt x="19455" y="3778"/>
                </a:cubicBezTo>
                <a:cubicBezTo>
                  <a:pt x="18418" y="1656"/>
                  <a:pt x="16346" y="232"/>
                  <a:pt x="13992" y="27"/>
                </a:cubicBezTo>
                <a:cubicBezTo>
                  <a:pt x="13792" y="9"/>
                  <a:pt x="13593" y="0"/>
                  <a:pt x="13395"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237" name="Google Shape;237;p10"/>
          <p:cNvSpPr/>
          <p:nvPr/>
        </p:nvSpPr>
        <p:spPr>
          <a:xfrm flipH="1">
            <a:off x="-372001" y="2653087"/>
            <a:ext cx="826779" cy="228268"/>
          </a:xfrm>
          <a:custGeom>
            <a:avLst/>
            <a:gdLst/>
            <a:ahLst/>
            <a:cxnLst/>
            <a:rect l="l" t="t" r="r" b="b"/>
            <a:pathLst>
              <a:path w="24432" h="6746" extrusionOk="0">
                <a:moveTo>
                  <a:pt x="13395" y="0"/>
                </a:moveTo>
                <a:cubicBezTo>
                  <a:pt x="11256" y="0"/>
                  <a:pt x="9230" y="1017"/>
                  <a:pt x="7956" y="2763"/>
                </a:cubicBezTo>
                <a:cubicBezTo>
                  <a:pt x="7096" y="2118"/>
                  <a:pt x="6049" y="1770"/>
                  <a:pt x="4973" y="1770"/>
                </a:cubicBezTo>
                <a:cubicBezTo>
                  <a:pt x="2228" y="1770"/>
                  <a:pt x="1" y="3997"/>
                  <a:pt x="1" y="6746"/>
                </a:cubicBezTo>
                <a:lnTo>
                  <a:pt x="24431" y="6746"/>
                </a:lnTo>
                <a:cubicBezTo>
                  <a:pt x="24431" y="5556"/>
                  <a:pt x="23805" y="4455"/>
                  <a:pt x="22786" y="3848"/>
                </a:cubicBezTo>
                <a:cubicBezTo>
                  <a:pt x="22254" y="3532"/>
                  <a:pt x="21657" y="3372"/>
                  <a:pt x="21058" y="3372"/>
                </a:cubicBezTo>
                <a:cubicBezTo>
                  <a:pt x="20508" y="3372"/>
                  <a:pt x="19957" y="3507"/>
                  <a:pt x="19455" y="3778"/>
                </a:cubicBezTo>
                <a:cubicBezTo>
                  <a:pt x="18418" y="1656"/>
                  <a:pt x="16346" y="232"/>
                  <a:pt x="13992" y="27"/>
                </a:cubicBezTo>
                <a:cubicBezTo>
                  <a:pt x="13792" y="9"/>
                  <a:pt x="13593" y="0"/>
                  <a:pt x="13395"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Tree>
    <p:extLst>
      <p:ext uri="{BB962C8B-B14F-4D97-AF65-F5344CB8AC3E}">
        <p14:creationId xmlns:p14="http://schemas.microsoft.com/office/powerpoint/2010/main" val="2081524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Only">
  <p:cSld name="4_Title Only">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557873" y="1374648"/>
            <a:ext cx="4872904" cy="1460697"/>
          </a:xfrm>
          <a:prstGeom prst="rect">
            <a:avLst/>
          </a:prstGeom>
        </p:spPr>
        <p:txBody>
          <a:bodyPr wrap="square" lIns="85725" tIns="85725" rIns="85725" bIns="85725" anchor="b">
            <a:noAutofit/>
          </a:bodyPr>
          <a:lstStyle/>
          <a:p>
            <a:endParaRPr lang="en-US"/>
          </a:p>
        </p:txBody>
      </p:sp>
      <p:sp>
        <p:nvSpPr>
          <p:cNvPr id="3" name="Text Placeholder 2"/>
          <p:cNvSpPr>
            <a:spLocks noGrp="1"/>
          </p:cNvSpPr>
          <p:nvPr>
            <p:ph type="body" idx="10"/>
          </p:nvPr>
        </p:nvSpPr>
        <p:spPr>
          <a:xfrm>
            <a:off x="3557873" y="2923576"/>
            <a:ext cx="4872904" cy="671103"/>
          </a:xfrm>
          <a:prstGeom prst="rect">
            <a:avLst/>
          </a:prstGeom>
        </p:spPr>
        <p:txBody>
          <a:bodyPr wrap="square" lIns="85725" tIns="85725" rIns="85725" bIns="85725" anchor="t">
            <a:noAutofit/>
          </a:bodyPr>
          <a:lstStyle/>
          <a:p>
            <a:pPr lvl="0"/>
            <a:endParaRPr lang="en-US"/>
          </a:p>
        </p:txBody>
      </p:sp>
      <p:sp>
        <p:nvSpPr>
          <p:cNvPr id="4" name="Picture Placeholder 3"/>
          <p:cNvSpPr>
            <a:spLocks noGrp="1"/>
          </p:cNvSpPr>
          <p:nvPr>
            <p:ph type="pic" sz="quarter" idx="11" hasCustomPrompt="1"/>
          </p:nvPr>
        </p:nvSpPr>
        <p:spPr>
          <a:xfrm>
            <a:off x="0" y="1156330"/>
            <a:ext cx="3229804" cy="5231101"/>
          </a:xfrm>
          <a:prstGeom prst="rect">
            <a:avLst/>
          </a:prstGeom>
        </p:spPr>
        <p:txBody>
          <a:bodyPr wrap="square" lIns="85725" tIns="85725" rIns="85725" bIns="85725" anchor="t">
            <a:noAutofit/>
          </a:bodyPr>
          <a:lstStyle>
            <a:lvl1pPr marL="0" indent="0" algn="l" defTabSz="914400" rtl="0" eaLnBrk="1" latinLnBrk="0" hangingPunct="1">
              <a:lnSpc>
                <a:spcPct val="100000"/>
              </a:lnSpc>
              <a:spcBef>
                <a:spcPct val="0"/>
              </a:spcBef>
              <a:spcAft>
                <a:spcPts val="0"/>
              </a:spcAft>
              <a:buFont typeface="Arial" pitchFamily="34" charset="0"/>
              <a:buNone/>
              <a:defRPr sz="1350" b="0" i="0" u="none" strike="noStrike" baseline="0">
                <a:solidFill>
                  <a:srgbClr val="000000"/>
                </a:solidFill>
                <a:latin typeface="Lato"/>
              </a:defRPr>
            </a:lvl1pPr>
          </a:lstStyle>
          <a:p>
            <a:r>
              <a:rPr lang="en-US" smtClean="0"/>
              <a:t>Hình ảnh</a:t>
            </a:r>
            <a:endParaRPr lang="en-US"/>
          </a:p>
        </p:txBody>
      </p:sp>
      <p:pic>
        <p:nvPicPr>
          <p:cNvPr id="5" name="Picture 4"/>
          <p:cNvPicPr>
            <a:picLocks/>
          </p:cNvPicPr>
          <p:nvPr userDrawn="1"/>
        </p:nvPicPr>
        <p:blipFill>
          <a:blip r:embed="rId3">
            <a:extLst>
              <a:ext uri="{28A0092B-C50C-407E-A947-70E740481C1C}">
                <a14:useLocalDpi xmlns:a14="http://schemas.microsoft.com/office/drawing/2010/main" val="0"/>
              </a:ext>
            </a:extLst>
          </a:blip>
          <a:stretch>
            <a:fillRect/>
          </a:stretch>
        </p:blipFill>
        <p:spPr>
          <a:xfrm rot="20520000" flipH="1">
            <a:off x="7454912" y="-1060304"/>
            <a:ext cx="2537460" cy="2653760"/>
          </a:xfrm>
          <a:prstGeom prst="rect">
            <a:avLst/>
          </a:prstGeom>
        </p:spPr>
      </p:pic>
      <p:pic>
        <p:nvPicPr>
          <p:cNvPr id="6" name="Picture 5"/>
          <p:cNvPicPr>
            <a:picLocks/>
          </p:cNvPicPr>
          <p:nvPr userDrawn="1"/>
        </p:nvPicPr>
        <p:blipFill>
          <a:blip r:embed="rId3">
            <a:extLst>
              <a:ext uri="{28A0092B-C50C-407E-A947-70E740481C1C}">
                <a14:useLocalDpi xmlns:a14="http://schemas.microsoft.com/office/drawing/2010/main" val="0"/>
              </a:ext>
            </a:extLst>
          </a:blip>
          <a:stretch>
            <a:fillRect/>
          </a:stretch>
        </p:blipFill>
        <p:spPr>
          <a:xfrm flipH="1">
            <a:off x="7969262" y="-87630"/>
            <a:ext cx="2537460" cy="2653760"/>
          </a:xfrm>
          <a:prstGeom prst="rect">
            <a:avLst/>
          </a:prstGeom>
        </p:spPr>
      </p:pic>
    </p:spTree>
    <p:extLst>
      <p:ext uri="{BB962C8B-B14F-4D97-AF65-F5344CB8AC3E}">
        <p14:creationId xmlns:p14="http://schemas.microsoft.com/office/powerpoint/2010/main" val="3985749830"/>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6_Title Only">
    <p:bg>
      <p:bgPr>
        <a:blipFill>
          <a:blip r:embed="rId2"/>
          <a:stretch>
            <a:fillRect/>
          </a:stretch>
        </a:blipFill>
        <a:effectLst/>
      </p:bgPr>
    </p:bg>
    <p:spTree>
      <p:nvGrpSpPr>
        <p:cNvPr id="1" name=""/>
        <p:cNvGrpSpPr/>
        <p:nvPr/>
      </p:nvGrpSpPr>
      <p:grpSpPr>
        <a:xfrm>
          <a:off x="0" y="0"/>
          <a:ext cx="0" cy="0"/>
          <a:chOff x="0" y="0"/>
          <a:chExt cx="0" cy="0"/>
        </a:xfrm>
      </p:grpSpPr>
      <p:sp>
        <p:nvSpPr>
          <p:cNvPr id="3" name="Rectangle 2"/>
          <p:cNvSpPr/>
          <p:nvPr userDrawn="1"/>
        </p:nvSpPr>
        <p:spPr>
          <a:xfrm>
            <a:off x="1283999" y="1401414"/>
            <a:ext cx="6576002" cy="1649996"/>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b"/>
          <a:lstStyle/>
          <a:p>
            <a:pPr marL="0" indent="0" algn="ctr" defTabSz="914400" rtl="0" eaLnBrk="1" latinLnBrk="0" hangingPunct="1">
              <a:lnSpc>
                <a:spcPct val="100000"/>
              </a:lnSpc>
              <a:spcBef>
                <a:spcPts val="0"/>
              </a:spcBef>
              <a:spcAft>
                <a:spcPts val="0"/>
              </a:spcAft>
              <a:buNone/>
            </a:pPr>
            <a:r>
              <a:rPr lang="en-US" sz="6975" b="0" i="0" u="none" strike="noStrike" baseline="0" smtClean="0">
                <a:solidFill>
                  <a:srgbClr val="000000"/>
                </a:solidFill>
                <a:latin typeface="Epilogue SemiBold"/>
              </a:rPr>
              <a:t>xx%</a:t>
            </a:r>
            <a:endParaRPr lang="en-US" sz="6975" b="0" i="0" u="none" strike="noStrike" baseline="0">
              <a:solidFill>
                <a:srgbClr val="000000"/>
              </a:solidFill>
              <a:latin typeface="Epilogue SemiBold"/>
            </a:endParaRPr>
          </a:p>
        </p:txBody>
      </p:sp>
      <p:sp>
        <p:nvSpPr>
          <p:cNvPr id="4" name="Text Placeholder 3"/>
          <p:cNvSpPr>
            <a:spLocks noGrp="1"/>
          </p:cNvSpPr>
          <p:nvPr>
            <p:ph type="body" idx="10"/>
          </p:nvPr>
        </p:nvSpPr>
        <p:spPr>
          <a:xfrm>
            <a:off x="1283999" y="3148184"/>
            <a:ext cx="6576002" cy="497100"/>
          </a:xfrm>
          <a:prstGeom prst="rect">
            <a:avLst/>
          </a:prstGeom>
        </p:spPr>
        <p:txBody>
          <a:bodyPr wrap="square" lIns="85725" tIns="85725" rIns="85725" bIns="85725" anchor="t">
            <a:noAutofit/>
          </a:bodyPr>
          <a:lstStyle/>
          <a:p>
            <a:pPr lvl="0"/>
            <a:endParaRPr lang="en-US"/>
          </a:p>
        </p:txBody>
      </p:sp>
      <p:pic>
        <p:nvPicPr>
          <p:cNvPr id="5" name="Picture 4"/>
          <p:cNvPicPr>
            <a:picLocks/>
          </p:cNvPicPr>
          <p:nvPr userDrawn="1"/>
        </p:nvPicPr>
        <p:blipFill>
          <a:blip r:embed="rId3">
            <a:extLst>
              <a:ext uri="{28A0092B-C50C-407E-A947-70E740481C1C}">
                <a14:useLocalDpi xmlns:a14="http://schemas.microsoft.com/office/drawing/2010/main" val="0"/>
              </a:ext>
            </a:extLst>
          </a:blip>
          <a:stretch>
            <a:fillRect/>
          </a:stretch>
        </p:blipFill>
        <p:spPr>
          <a:xfrm rot="5700000">
            <a:off x="7235323" y="-1045912"/>
            <a:ext cx="2441343" cy="3371450"/>
          </a:xfrm>
          <a:prstGeom prst="rect">
            <a:avLst/>
          </a:prstGeom>
        </p:spPr>
      </p:pic>
      <p:pic>
        <p:nvPicPr>
          <p:cNvPr id="6" name="Picture 5"/>
          <p:cNvPicPr>
            <a:picLocks/>
          </p:cNvPicPr>
          <p:nvPr userDrawn="1"/>
        </p:nvPicPr>
        <p:blipFill>
          <a:blip r:embed="rId4">
            <a:extLst>
              <a:ext uri="{28A0092B-C50C-407E-A947-70E740481C1C}">
                <a14:useLocalDpi xmlns:a14="http://schemas.microsoft.com/office/drawing/2010/main" val="0"/>
              </a:ext>
            </a:extLst>
          </a:blip>
          <a:stretch>
            <a:fillRect/>
          </a:stretch>
        </p:blipFill>
        <p:spPr>
          <a:xfrm rot="5400000">
            <a:off x="6630829" y="-1298791"/>
            <a:ext cx="1841945" cy="2543718"/>
          </a:xfrm>
          <a:prstGeom prst="rect">
            <a:avLst/>
          </a:prstGeom>
        </p:spPr>
      </p:pic>
      <p:pic>
        <p:nvPicPr>
          <p:cNvPr id="7" name="Picture 6"/>
          <p:cNvPicPr>
            <a:picLocks/>
          </p:cNvPicPr>
          <p:nvPr userDrawn="1"/>
        </p:nvPicPr>
        <p:blipFill>
          <a:blip r:embed="rId5">
            <a:extLst>
              <a:ext uri="{28A0092B-C50C-407E-A947-70E740481C1C}">
                <a14:useLocalDpi xmlns:a14="http://schemas.microsoft.com/office/drawing/2010/main" val="0"/>
              </a:ext>
            </a:extLst>
          </a:blip>
          <a:stretch>
            <a:fillRect/>
          </a:stretch>
        </p:blipFill>
        <p:spPr>
          <a:xfrm rot="5400000" flipH="1">
            <a:off x="6987883" y="3277124"/>
            <a:ext cx="2537460" cy="2653760"/>
          </a:xfrm>
          <a:prstGeom prst="rect">
            <a:avLst/>
          </a:prstGeom>
        </p:spPr>
      </p:pic>
      <p:pic>
        <p:nvPicPr>
          <p:cNvPr id="8" name="Picture 7"/>
          <p:cNvPicPr>
            <a:picLocks/>
          </p:cNvPicPr>
          <p:nvPr userDrawn="1"/>
        </p:nvPicPr>
        <p:blipFill>
          <a:blip r:embed="rId5">
            <a:extLst>
              <a:ext uri="{28A0092B-C50C-407E-A947-70E740481C1C}">
                <a14:useLocalDpi xmlns:a14="http://schemas.microsoft.com/office/drawing/2010/main" val="0"/>
              </a:ext>
            </a:extLst>
          </a:blip>
          <a:stretch>
            <a:fillRect/>
          </a:stretch>
        </p:blipFill>
        <p:spPr>
          <a:xfrm rot="17940000" flipH="1">
            <a:off x="-555508" y="-1234726"/>
            <a:ext cx="2537460" cy="2653760"/>
          </a:xfrm>
          <a:prstGeom prst="rect">
            <a:avLst/>
          </a:prstGeom>
        </p:spPr>
      </p:pic>
      <p:pic>
        <p:nvPicPr>
          <p:cNvPr id="9" name="Picture 8"/>
          <p:cNvPicPr>
            <a:picLocks/>
          </p:cNvPicPr>
          <p:nvPr userDrawn="1"/>
        </p:nvPicPr>
        <p:blipFill>
          <a:blip r:embed="rId3">
            <a:extLst>
              <a:ext uri="{28A0092B-C50C-407E-A947-70E740481C1C}">
                <a14:useLocalDpi xmlns:a14="http://schemas.microsoft.com/office/drawing/2010/main" val="0"/>
              </a:ext>
            </a:extLst>
          </a:blip>
          <a:stretch>
            <a:fillRect/>
          </a:stretch>
        </p:blipFill>
        <p:spPr>
          <a:xfrm rot="16560000">
            <a:off x="-918458" y="2752782"/>
            <a:ext cx="2441343" cy="3371450"/>
          </a:xfrm>
          <a:prstGeom prst="rect">
            <a:avLst/>
          </a:prstGeom>
        </p:spPr>
      </p:pic>
      <p:pic>
        <p:nvPicPr>
          <p:cNvPr id="10" name="Picture 9"/>
          <p:cNvPicPr>
            <a:picLocks/>
          </p:cNvPicPr>
          <p:nvPr userDrawn="1"/>
        </p:nvPicPr>
        <p:blipFill>
          <a:blip r:embed="rId4">
            <a:extLst>
              <a:ext uri="{28A0092B-C50C-407E-A947-70E740481C1C}">
                <a14:useLocalDpi xmlns:a14="http://schemas.microsoft.com/office/drawing/2010/main" val="0"/>
              </a:ext>
            </a:extLst>
          </a:blip>
          <a:stretch>
            <a:fillRect/>
          </a:stretch>
        </p:blipFill>
        <p:spPr>
          <a:xfrm rot="16260000">
            <a:off x="285445" y="3833394"/>
            <a:ext cx="1841945" cy="2543718"/>
          </a:xfrm>
          <a:prstGeom prst="rect">
            <a:avLst/>
          </a:prstGeom>
        </p:spPr>
      </p:pic>
      <p:grpSp>
        <p:nvGrpSpPr>
          <p:cNvPr id="13" name="Group 12"/>
          <p:cNvGrpSpPr/>
          <p:nvPr userDrawn="1"/>
        </p:nvGrpSpPr>
        <p:grpSpPr>
          <a:xfrm>
            <a:off x="1091579" y="4758723"/>
            <a:ext cx="6960852" cy="79953"/>
            <a:chOff x="1091579" y="4758723"/>
            <a:chExt cx="6960852" cy="79953"/>
          </a:xfrm>
        </p:grpSpPr>
        <p:pic>
          <p:nvPicPr>
            <p:cNvPr id="11" name="Picture 10"/>
            <p:cNvPicPr>
              <a:picLocks/>
            </p:cNvPicPr>
            <p:nvPr userDrawn="1"/>
          </p:nvPicPr>
          <p:blipFill>
            <a:blip r:embed="rId6">
              <a:extLst>
                <a:ext uri="{28A0092B-C50C-407E-A947-70E740481C1C}">
                  <a14:useLocalDpi xmlns:a14="http://schemas.microsoft.com/office/drawing/2010/main" val="0"/>
                </a:ext>
              </a:extLst>
            </a:blip>
            <a:stretch>
              <a:fillRect/>
            </a:stretch>
          </p:blipFill>
          <p:spPr>
            <a:xfrm rot="16200000" flipH="1">
              <a:off x="2796578" y="3053724"/>
              <a:ext cx="79953" cy="3489951"/>
            </a:xfrm>
            <a:prstGeom prst="rect">
              <a:avLst/>
            </a:prstGeom>
          </p:spPr>
        </p:pic>
        <p:pic>
          <p:nvPicPr>
            <p:cNvPr id="12" name="Picture 11"/>
            <p:cNvPicPr>
              <a:picLocks/>
            </p:cNvPicPr>
            <p:nvPr userDrawn="1"/>
          </p:nvPicPr>
          <p:blipFill>
            <a:blip r:embed="rId6">
              <a:extLst>
                <a:ext uri="{28A0092B-C50C-407E-A947-70E740481C1C}">
                  <a14:useLocalDpi xmlns:a14="http://schemas.microsoft.com/office/drawing/2010/main" val="0"/>
                </a:ext>
              </a:extLst>
            </a:blip>
            <a:stretch>
              <a:fillRect/>
            </a:stretch>
          </p:blipFill>
          <p:spPr>
            <a:xfrm rot="5400000">
              <a:off x="6267479" y="3053724"/>
              <a:ext cx="79953" cy="3489951"/>
            </a:xfrm>
            <a:prstGeom prst="rect">
              <a:avLst/>
            </a:prstGeom>
          </p:spPr>
        </p:pic>
      </p:grpSp>
    </p:spTree>
    <p:extLst>
      <p:ext uri="{BB962C8B-B14F-4D97-AF65-F5344CB8AC3E}">
        <p14:creationId xmlns:p14="http://schemas.microsoft.com/office/powerpoint/2010/main" val="1672151625"/>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Only">
  <p:cSld name="8_Title Only">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15427" y="2933043"/>
            <a:ext cx="734701" cy="447599"/>
          </a:xfrm>
          <a:prstGeom prst="rect">
            <a:avLst/>
          </a:prstGeom>
        </p:spPr>
        <p:txBody>
          <a:bodyPr wrap="square" lIns="85725" tIns="85725" rIns="85725" bIns="85725" anchor="ctr">
            <a:noAutofit/>
          </a:bodyPr>
          <a:lstStyle>
            <a:lvl1pPr marL="0" indent="0" algn="l" defTabSz="914400" rtl="0" eaLnBrk="1" latinLnBrk="0" hangingPunct="1">
              <a:lnSpc>
                <a:spcPct val="100000"/>
              </a:lnSpc>
              <a:spcBef>
                <a:spcPct val="0"/>
              </a:spcBef>
              <a:spcAft>
                <a:spcPts val="0"/>
              </a:spcAft>
              <a:buNone/>
              <a:defRPr sz="3000" b="0" i="0" u="none" strike="noStrike" baseline="0">
                <a:solidFill>
                  <a:srgbClr val="000000"/>
                </a:solidFill>
                <a:latin typeface="Epilogue SemiBold"/>
              </a:defRPr>
            </a:lvl1pPr>
          </a:lstStyle>
          <a:p>
            <a:r>
              <a:rPr lang="en-US" smtClean="0"/>
              <a:t>xx%</a:t>
            </a:r>
            <a:endParaRPr lang="en-US"/>
          </a:p>
        </p:txBody>
      </p:sp>
      <p:sp>
        <p:nvSpPr>
          <p:cNvPr id="3" name="Picture Placeholder 2"/>
          <p:cNvSpPr>
            <a:spLocks noGrp="1"/>
          </p:cNvSpPr>
          <p:nvPr>
            <p:ph type="pic" idx="10" hasCustomPrompt="1"/>
          </p:nvPr>
        </p:nvSpPr>
        <p:spPr>
          <a:xfrm>
            <a:off x="5914053" y="1108657"/>
            <a:ext cx="3229804" cy="5231101"/>
          </a:xfrm>
          <a:prstGeom prst="rect">
            <a:avLst/>
          </a:prstGeom>
        </p:spPr>
        <p:txBody>
          <a:bodyPr wrap="square" lIns="85725" tIns="85725" rIns="85725" bIns="85725" anchor="t">
            <a:noAutofit/>
          </a:bodyPr>
          <a:lstStyle>
            <a:lvl1pPr marL="0" indent="0" algn="l" defTabSz="914400" rtl="0" eaLnBrk="1" latinLnBrk="0" hangingPunct="1">
              <a:lnSpc>
                <a:spcPct val="100000"/>
              </a:lnSpc>
              <a:spcBef>
                <a:spcPct val="0"/>
              </a:spcBef>
              <a:spcAft>
                <a:spcPts val="0"/>
              </a:spcAft>
              <a:buFont typeface="Arial" pitchFamily="34" charset="0"/>
              <a:buNone/>
              <a:defRPr sz="1350" b="0" i="0" u="none" strike="noStrike" baseline="0">
                <a:solidFill>
                  <a:srgbClr val="000000"/>
                </a:solidFill>
                <a:latin typeface="Lato"/>
              </a:defRPr>
            </a:lvl1pPr>
          </a:lstStyle>
          <a:p>
            <a:r>
              <a:rPr lang="en-US" smtClean="0"/>
              <a:t>Hình ảnh</a:t>
            </a:r>
            <a:endParaRPr lang="en-US"/>
          </a:p>
        </p:txBody>
      </p:sp>
      <p:sp>
        <p:nvSpPr>
          <p:cNvPr id="4" name="Text Placeholder 3"/>
          <p:cNvSpPr>
            <a:spLocks noGrp="1"/>
          </p:cNvSpPr>
          <p:nvPr>
            <p:ph type="body" sz="quarter" idx="11"/>
          </p:nvPr>
        </p:nvSpPr>
        <p:spPr>
          <a:xfrm>
            <a:off x="720005" y="2189578"/>
            <a:ext cx="2426999" cy="625802"/>
          </a:xfrm>
          <a:prstGeom prst="rect">
            <a:avLst/>
          </a:prstGeom>
        </p:spPr>
        <p:txBody>
          <a:bodyPr wrap="square" lIns="85725" tIns="85725" rIns="85725" bIns="85725" anchor="t">
            <a:noAutofit/>
          </a:bodyPr>
          <a:lstStyle/>
          <a:p>
            <a:pPr lvl="0"/>
            <a:endParaRPr lang="en-US"/>
          </a:p>
        </p:txBody>
      </p:sp>
      <p:sp>
        <p:nvSpPr>
          <p:cNvPr id="5" name="Text Placeholder 4"/>
          <p:cNvSpPr>
            <a:spLocks noGrp="1"/>
          </p:cNvSpPr>
          <p:nvPr>
            <p:ph type="body" sz="quarter" idx="12"/>
          </p:nvPr>
        </p:nvSpPr>
        <p:spPr>
          <a:xfrm>
            <a:off x="3317025" y="2189578"/>
            <a:ext cx="2426999" cy="625802"/>
          </a:xfrm>
          <a:prstGeom prst="rect">
            <a:avLst/>
          </a:prstGeom>
        </p:spPr>
        <p:txBody>
          <a:bodyPr wrap="square" lIns="85725" tIns="85725" rIns="85725" bIns="85725" anchor="t">
            <a:noAutofit/>
          </a:bodyPr>
          <a:lstStyle/>
          <a:p>
            <a:pPr lvl="0"/>
            <a:endParaRPr lang="en-US"/>
          </a:p>
        </p:txBody>
      </p:sp>
      <p:sp>
        <p:nvSpPr>
          <p:cNvPr id="6" name="Text Placeholder 5"/>
          <p:cNvSpPr>
            <a:spLocks noGrp="1"/>
          </p:cNvSpPr>
          <p:nvPr>
            <p:ph type="body" sz="quarter" idx="13"/>
          </p:nvPr>
        </p:nvSpPr>
        <p:spPr>
          <a:xfrm>
            <a:off x="720005" y="3850396"/>
            <a:ext cx="2426999" cy="625802"/>
          </a:xfrm>
          <a:prstGeom prst="rect">
            <a:avLst/>
          </a:prstGeom>
        </p:spPr>
        <p:txBody>
          <a:bodyPr wrap="square" lIns="85725" tIns="85725" rIns="85725" bIns="85725" anchor="t">
            <a:noAutofit/>
          </a:bodyPr>
          <a:lstStyle/>
          <a:p>
            <a:pPr lvl="0"/>
            <a:endParaRPr lang="en-US"/>
          </a:p>
        </p:txBody>
      </p:sp>
      <p:sp>
        <p:nvSpPr>
          <p:cNvPr id="7" name="Text Placeholder 6"/>
          <p:cNvSpPr>
            <a:spLocks noGrp="1"/>
          </p:cNvSpPr>
          <p:nvPr>
            <p:ph type="body" sz="quarter" idx="14"/>
          </p:nvPr>
        </p:nvSpPr>
        <p:spPr>
          <a:xfrm>
            <a:off x="3317025" y="3850396"/>
            <a:ext cx="2426999" cy="625802"/>
          </a:xfrm>
          <a:prstGeom prst="rect">
            <a:avLst/>
          </a:prstGeom>
        </p:spPr>
        <p:txBody>
          <a:bodyPr wrap="square" lIns="85725" tIns="85725" rIns="85725" bIns="85725" anchor="t">
            <a:noAutofit/>
          </a:bodyPr>
          <a:lstStyle/>
          <a:p>
            <a:pPr lvl="0"/>
            <a:endParaRPr lang="en-US"/>
          </a:p>
        </p:txBody>
      </p:sp>
      <p:sp>
        <p:nvSpPr>
          <p:cNvPr id="8" name="Text Placeholder 7"/>
          <p:cNvSpPr>
            <a:spLocks noGrp="1"/>
          </p:cNvSpPr>
          <p:nvPr>
            <p:ph type="body" sz="quarter" idx="15"/>
          </p:nvPr>
        </p:nvSpPr>
        <p:spPr>
          <a:xfrm>
            <a:off x="720005" y="1843850"/>
            <a:ext cx="2426999" cy="483899"/>
          </a:xfrm>
          <a:prstGeom prst="rect">
            <a:avLst/>
          </a:prstGeom>
        </p:spPr>
        <p:txBody>
          <a:bodyPr wrap="square" lIns="85725" tIns="85725" rIns="85725" bIns="85725" anchor="b">
            <a:noAutofit/>
          </a:bodyPr>
          <a:lstStyle/>
          <a:p>
            <a:pPr lvl="0"/>
            <a:endParaRPr lang="en-US"/>
          </a:p>
        </p:txBody>
      </p:sp>
      <p:sp>
        <p:nvSpPr>
          <p:cNvPr id="9" name="Text Placeholder 8"/>
          <p:cNvSpPr>
            <a:spLocks noGrp="1"/>
          </p:cNvSpPr>
          <p:nvPr>
            <p:ph type="body" sz="quarter" idx="16"/>
          </p:nvPr>
        </p:nvSpPr>
        <p:spPr>
          <a:xfrm>
            <a:off x="3317035" y="1843850"/>
            <a:ext cx="2426999" cy="483899"/>
          </a:xfrm>
          <a:prstGeom prst="rect">
            <a:avLst/>
          </a:prstGeom>
        </p:spPr>
        <p:txBody>
          <a:bodyPr wrap="square" lIns="85725" tIns="85725" rIns="85725" bIns="85725" anchor="b">
            <a:noAutofit/>
          </a:bodyPr>
          <a:lstStyle/>
          <a:p>
            <a:pPr lvl="0"/>
            <a:endParaRPr lang="en-US"/>
          </a:p>
        </p:txBody>
      </p:sp>
      <p:sp>
        <p:nvSpPr>
          <p:cNvPr id="10" name="Text Placeholder 9"/>
          <p:cNvSpPr>
            <a:spLocks noGrp="1"/>
          </p:cNvSpPr>
          <p:nvPr>
            <p:ph type="body" sz="quarter" idx="17"/>
          </p:nvPr>
        </p:nvSpPr>
        <p:spPr>
          <a:xfrm>
            <a:off x="720005" y="3504724"/>
            <a:ext cx="2426999" cy="483899"/>
          </a:xfrm>
          <a:prstGeom prst="rect">
            <a:avLst/>
          </a:prstGeom>
        </p:spPr>
        <p:txBody>
          <a:bodyPr wrap="square" lIns="85725" tIns="85725" rIns="85725" bIns="85725" anchor="b">
            <a:noAutofit/>
          </a:bodyPr>
          <a:lstStyle/>
          <a:p>
            <a:pPr lvl="0"/>
            <a:endParaRPr lang="en-US"/>
          </a:p>
        </p:txBody>
      </p:sp>
      <p:sp>
        <p:nvSpPr>
          <p:cNvPr id="11" name="Text Placeholder 10"/>
          <p:cNvSpPr>
            <a:spLocks noGrp="1"/>
          </p:cNvSpPr>
          <p:nvPr>
            <p:ph type="body" sz="quarter" idx="18"/>
          </p:nvPr>
        </p:nvSpPr>
        <p:spPr>
          <a:xfrm>
            <a:off x="3317035" y="3504724"/>
            <a:ext cx="2426999" cy="483899"/>
          </a:xfrm>
          <a:prstGeom prst="rect">
            <a:avLst/>
          </a:prstGeom>
        </p:spPr>
        <p:txBody>
          <a:bodyPr wrap="square" lIns="85725" tIns="85725" rIns="85725" bIns="85725" anchor="b">
            <a:noAutofit/>
          </a:bodyPr>
          <a:lstStyle/>
          <a:p>
            <a:pPr lvl="0"/>
            <a:endParaRPr lang="en-US"/>
          </a:p>
        </p:txBody>
      </p:sp>
      <p:pic>
        <p:nvPicPr>
          <p:cNvPr id="12" name="Picture 11"/>
          <p:cNvPicPr>
            <a:picLocks/>
          </p:cNvPicPr>
          <p:nvPr userDrawn="1"/>
        </p:nvPicPr>
        <p:blipFill>
          <a:blip r:embed="rId3">
            <a:extLst>
              <a:ext uri="{28A0092B-C50C-407E-A947-70E740481C1C}">
                <a14:useLocalDpi xmlns:a14="http://schemas.microsoft.com/office/drawing/2010/main" val="0"/>
              </a:ext>
            </a:extLst>
          </a:blip>
          <a:stretch>
            <a:fillRect/>
          </a:stretch>
        </p:blipFill>
        <p:spPr>
          <a:xfrm rot="19920000">
            <a:off x="-430921" y="116748"/>
            <a:ext cx="1663084" cy="1087926"/>
          </a:xfrm>
          <a:prstGeom prst="rect">
            <a:avLst/>
          </a:prstGeom>
        </p:spPr>
      </p:pic>
      <p:pic>
        <p:nvPicPr>
          <p:cNvPr id="13" name="Picture 12"/>
          <p:cNvPicPr>
            <a:picLocks/>
          </p:cNvPicPr>
          <p:nvPr userDrawn="1"/>
        </p:nvPicPr>
        <p:blipFill>
          <a:blip r:embed="rId4">
            <a:extLst>
              <a:ext uri="{28A0092B-C50C-407E-A947-70E740481C1C}">
                <a14:useLocalDpi xmlns:a14="http://schemas.microsoft.com/office/drawing/2010/main" val="0"/>
              </a:ext>
            </a:extLst>
          </a:blip>
          <a:stretch>
            <a:fillRect/>
          </a:stretch>
        </p:blipFill>
        <p:spPr>
          <a:xfrm rot="19920000">
            <a:off x="-1562595" y="-458914"/>
            <a:ext cx="2791368" cy="1826000"/>
          </a:xfrm>
          <a:prstGeom prst="rect">
            <a:avLst/>
          </a:prstGeom>
        </p:spPr>
      </p:pic>
    </p:spTree>
    <p:extLst>
      <p:ext uri="{BB962C8B-B14F-4D97-AF65-F5344CB8AC3E}">
        <p14:creationId xmlns:p14="http://schemas.microsoft.com/office/powerpoint/2010/main" val="3027595356"/>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Only">
  <p:cSld name="9_Title Only">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184275" y="965139"/>
            <a:ext cx="3519602" cy="2379297"/>
          </a:xfrm>
          <a:prstGeom prst="rect">
            <a:avLst/>
          </a:prstGeom>
        </p:spPr>
        <p:txBody>
          <a:bodyPr wrap="square" lIns="85725" tIns="85725" rIns="85725" bIns="85725" anchor="b">
            <a:noAutofit/>
          </a:bodyPr>
          <a:lstStyle/>
          <a:p>
            <a:endParaRPr lang="en-US"/>
          </a:p>
        </p:txBody>
      </p:sp>
      <p:sp>
        <p:nvSpPr>
          <p:cNvPr id="3" name="Picture Placeholder 2"/>
          <p:cNvSpPr>
            <a:spLocks noGrp="1"/>
          </p:cNvSpPr>
          <p:nvPr>
            <p:ph type="pic" idx="10" hasCustomPrompt="1"/>
          </p:nvPr>
        </p:nvSpPr>
        <p:spPr>
          <a:xfrm>
            <a:off x="0" y="1108657"/>
            <a:ext cx="3229804" cy="5231101"/>
          </a:xfrm>
          <a:prstGeom prst="rect">
            <a:avLst/>
          </a:prstGeom>
        </p:spPr>
        <p:txBody>
          <a:bodyPr wrap="square" lIns="85725" tIns="85725" rIns="85725" bIns="85725" anchor="t">
            <a:noAutofit/>
          </a:bodyPr>
          <a:lstStyle>
            <a:lvl1pPr marL="0" indent="0" algn="l" defTabSz="914400" rtl="0" eaLnBrk="1" latinLnBrk="0" hangingPunct="1">
              <a:lnSpc>
                <a:spcPct val="100000"/>
              </a:lnSpc>
              <a:spcBef>
                <a:spcPct val="0"/>
              </a:spcBef>
              <a:spcAft>
                <a:spcPts val="0"/>
              </a:spcAft>
              <a:buFont typeface="Arial" pitchFamily="34" charset="0"/>
              <a:buNone/>
              <a:defRPr sz="1350" b="0" i="0" u="none" strike="noStrike" baseline="0">
                <a:solidFill>
                  <a:srgbClr val="000000"/>
                </a:solidFill>
                <a:latin typeface="Lato"/>
              </a:defRPr>
            </a:lvl1pPr>
          </a:lstStyle>
          <a:p>
            <a:r>
              <a:rPr lang="en-US" smtClean="0"/>
              <a:t>Hình ảnh</a:t>
            </a:r>
            <a:endParaRPr lang="en-US"/>
          </a:p>
        </p:txBody>
      </p:sp>
      <p:sp>
        <p:nvSpPr>
          <p:cNvPr id="4" name="Text Placeholder 3"/>
          <p:cNvSpPr>
            <a:spLocks noGrp="1"/>
          </p:cNvSpPr>
          <p:nvPr>
            <p:ph type="body" sz="quarter" idx="11"/>
          </p:nvPr>
        </p:nvSpPr>
        <p:spPr>
          <a:xfrm>
            <a:off x="4184275" y="3344361"/>
            <a:ext cx="3519602" cy="833999"/>
          </a:xfrm>
          <a:prstGeom prst="rect">
            <a:avLst/>
          </a:prstGeom>
        </p:spPr>
        <p:txBody>
          <a:bodyPr wrap="square" lIns="85725" tIns="85725" rIns="85725" bIns="85725" anchor="t">
            <a:noAutofit/>
          </a:bodyPr>
          <a:lstStyle/>
          <a:p>
            <a:pPr lvl="0"/>
            <a:endParaRPr lang="en-US"/>
          </a:p>
        </p:txBody>
      </p:sp>
      <p:pic>
        <p:nvPicPr>
          <p:cNvPr id="5" name="Picture 4"/>
          <p:cNvPicPr>
            <a:picLocks/>
          </p:cNvPicPr>
          <p:nvPr userDrawn="1"/>
        </p:nvPicPr>
        <p:blipFill>
          <a:blip r:embed="rId3">
            <a:extLst>
              <a:ext uri="{28A0092B-C50C-407E-A947-70E740481C1C}">
                <a14:useLocalDpi xmlns:a14="http://schemas.microsoft.com/office/drawing/2010/main" val="0"/>
              </a:ext>
            </a:extLst>
          </a:blip>
          <a:stretch>
            <a:fillRect/>
          </a:stretch>
        </p:blipFill>
        <p:spPr>
          <a:xfrm rot="4800000">
            <a:off x="7255031" y="-1091279"/>
            <a:ext cx="2441343" cy="3371450"/>
          </a:xfrm>
          <a:prstGeom prst="rect">
            <a:avLst/>
          </a:prstGeom>
        </p:spPr>
      </p:pic>
      <p:pic>
        <p:nvPicPr>
          <p:cNvPr id="6" name="Picture 5"/>
          <p:cNvPicPr>
            <a:picLocks/>
          </p:cNvPicPr>
          <p:nvPr userDrawn="1"/>
        </p:nvPicPr>
        <p:blipFill>
          <a:blip r:embed="rId4">
            <a:extLst>
              <a:ext uri="{28A0092B-C50C-407E-A947-70E740481C1C}">
                <a14:useLocalDpi xmlns:a14="http://schemas.microsoft.com/office/drawing/2010/main" val="0"/>
              </a:ext>
            </a:extLst>
          </a:blip>
          <a:stretch>
            <a:fillRect/>
          </a:stretch>
        </p:blipFill>
        <p:spPr>
          <a:xfrm rot="4440000">
            <a:off x="6507947" y="-1085336"/>
            <a:ext cx="1841945" cy="2543718"/>
          </a:xfrm>
          <a:prstGeom prst="rect">
            <a:avLst/>
          </a:prstGeom>
        </p:spPr>
      </p:pic>
    </p:spTree>
    <p:extLst>
      <p:ext uri="{BB962C8B-B14F-4D97-AF65-F5344CB8AC3E}">
        <p14:creationId xmlns:p14="http://schemas.microsoft.com/office/powerpoint/2010/main" val="386997161"/>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Only">
  <p:cSld name="10_Title Only">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4" y="1260424"/>
            <a:ext cx="3432896" cy="1133704"/>
          </a:xfrm>
          <a:prstGeom prst="rect">
            <a:avLst/>
          </a:prstGeom>
        </p:spPr>
        <p:txBody>
          <a:bodyPr wrap="square" lIns="85725" tIns="85725" rIns="85725" bIns="85725" anchor="b">
            <a:noAutofit/>
          </a:bodyPr>
          <a:lstStyle/>
          <a:p>
            <a:endParaRPr lang="en-US"/>
          </a:p>
        </p:txBody>
      </p:sp>
      <p:pic>
        <p:nvPicPr>
          <p:cNvPr id="3" name="Picture 2"/>
          <p:cNvPicPr>
            <a:picLocks/>
          </p:cNvPicPr>
          <p:nvPr userDrawn="1"/>
        </p:nvPicPr>
        <p:blipFill>
          <a:blip r:embed="rId3">
            <a:extLst>
              <a:ext uri="{28A0092B-C50C-407E-A947-70E740481C1C}">
                <a14:useLocalDpi xmlns:a14="http://schemas.microsoft.com/office/drawing/2010/main" val="0"/>
              </a:ext>
            </a:extLst>
          </a:blip>
          <a:stretch>
            <a:fillRect/>
          </a:stretch>
        </p:blipFill>
        <p:spPr>
          <a:xfrm rot="16560000">
            <a:off x="-1083583" y="3177254"/>
            <a:ext cx="2441343" cy="3371450"/>
          </a:xfrm>
          <a:prstGeom prst="rect">
            <a:avLst/>
          </a:prstGeom>
        </p:spPr>
      </p:pic>
      <p:pic>
        <p:nvPicPr>
          <p:cNvPr id="4" name="Picture 3"/>
          <p:cNvPicPr>
            <a:picLocks/>
          </p:cNvPicPr>
          <p:nvPr userDrawn="1"/>
        </p:nvPicPr>
        <p:blipFill>
          <a:blip r:embed="rId4">
            <a:extLst>
              <a:ext uri="{28A0092B-C50C-407E-A947-70E740481C1C}">
                <a14:useLocalDpi xmlns:a14="http://schemas.microsoft.com/office/drawing/2010/main" val="0"/>
              </a:ext>
            </a:extLst>
          </a:blip>
          <a:stretch>
            <a:fillRect/>
          </a:stretch>
        </p:blipFill>
        <p:spPr>
          <a:xfrm rot="16260000">
            <a:off x="120320" y="4257866"/>
            <a:ext cx="1841945" cy="2543718"/>
          </a:xfrm>
          <a:prstGeom prst="rect">
            <a:avLst/>
          </a:prstGeom>
        </p:spPr>
      </p:pic>
      <p:pic>
        <p:nvPicPr>
          <p:cNvPr id="5" name="Picture 4"/>
          <p:cNvPicPr>
            <a:picLocks/>
          </p:cNvPicPr>
          <p:nvPr userDrawn="1"/>
        </p:nvPicPr>
        <p:blipFill>
          <a:blip r:embed="rId3">
            <a:extLst>
              <a:ext uri="{28A0092B-C50C-407E-A947-70E740481C1C}">
                <a14:useLocalDpi xmlns:a14="http://schemas.microsoft.com/office/drawing/2010/main" val="0"/>
              </a:ext>
            </a:extLst>
          </a:blip>
          <a:stretch>
            <a:fillRect/>
          </a:stretch>
        </p:blipFill>
        <p:spPr>
          <a:xfrm rot="840000">
            <a:off x="-507435" y="-1518028"/>
            <a:ext cx="2441343" cy="3371450"/>
          </a:xfrm>
          <a:prstGeom prst="rect">
            <a:avLst/>
          </a:prstGeom>
        </p:spPr>
      </p:pic>
      <p:pic>
        <p:nvPicPr>
          <p:cNvPr id="6" name="Picture 5"/>
          <p:cNvPicPr>
            <a:picLocks/>
          </p:cNvPicPr>
          <p:nvPr userDrawn="1"/>
        </p:nvPicPr>
        <p:blipFill>
          <a:blip r:embed="rId5">
            <a:extLst>
              <a:ext uri="{28A0092B-C50C-407E-A947-70E740481C1C}">
                <a14:useLocalDpi xmlns:a14="http://schemas.microsoft.com/office/drawing/2010/main" val="0"/>
              </a:ext>
            </a:extLst>
          </a:blip>
          <a:stretch>
            <a:fillRect/>
          </a:stretch>
        </p:blipFill>
        <p:spPr>
          <a:xfrm rot="10800000">
            <a:off x="8032756" y="3536099"/>
            <a:ext cx="2537460" cy="2653760"/>
          </a:xfrm>
          <a:prstGeom prst="rect">
            <a:avLst/>
          </a:prstGeom>
        </p:spPr>
      </p:pic>
      <p:grpSp>
        <p:nvGrpSpPr>
          <p:cNvPr id="9" name="Group 8"/>
          <p:cNvGrpSpPr/>
          <p:nvPr userDrawn="1"/>
        </p:nvGrpSpPr>
        <p:grpSpPr>
          <a:xfrm>
            <a:off x="1091579" y="4758723"/>
            <a:ext cx="6960852" cy="79953"/>
            <a:chOff x="1091579" y="4758723"/>
            <a:chExt cx="6960852" cy="79953"/>
          </a:xfrm>
        </p:grpSpPr>
        <p:pic>
          <p:nvPicPr>
            <p:cNvPr id="7" name="Picture 6"/>
            <p:cNvPicPr>
              <a:picLocks/>
            </p:cNvPicPr>
            <p:nvPr userDrawn="1"/>
          </p:nvPicPr>
          <p:blipFill>
            <a:blip r:embed="rId6">
              <a:extLst>
                <a:ext uri="{28A0092B-C50C-407E-A947-70E740481C1C}">
                  <a14:useLocalDpi xmlns:a14="http://schemas.microsoft.com/office/drawing/2010/main" val="0"/>
                </a:ext>
              </a:extLst>
            </a:blip>
            <a:stretch>
              <a:fillRect/>
            </a:stretch>
          </p:blipFill>
          <p:spPr>
            <a:xfrm rot="16200000" flipH="1">
              <a:off x="2796578" y="3053724"/>
              <a:ext cx="79953" cy="3489951"/>
            </a:xfrm>
            <a:prstGeom prst="rect">
              <a:avLst/>
            </a:prstGeom>
          </p:spPr>
        </p:pic>
        <p:pic>
          <p:nvPicPr>
            <p:cNvPr id="8" name="Picture 7"/>
            <p:cNvPicPr>
              <a:picLocks/>
            </p:cNvPicPr>
            <p:nvPr userDrawn="1"/>
          </p:nvPicPr>
          <p:blipFill>
            <a:blip r:embed="rId6">
              <a:extLst>
                <a:ext uri="{28A0092B-C50C-407E-A947-70E740481C1C}">
                  <a14:useLocalDpi xmlns:a14="http://schemas.microsoft.com/office/drawing/2010/main" val="0"/>
                </a:ext>
              </a:extLst>
            </a:blip>
            <a:stretch>
              <a:fillRect/>
            </a:stretch>
          </p:blipFill>
          <p:spPr>
            <a:xfrm rot="5400000">
              <a:off x="6267479" y="3053724"/>
              <a:ext cx="79953" cy="3489951"/>
            </a:xfrm>
            <a:prstGeom prst="rect">
              <a:avLst/>
            </a:prstGeom>
          </p:spPr>
        </p:pic>
      </p:grpSp>
      <p:sp>
        <p:nvSpPr>
          <p:cNvPr id="10" name="Text Placeholder 9"/>
          <p:cNvSpPr>
            <a:spLocks noGrp="1"/>
          </p:cNvSpPr>
          <p:nvPr>
            <p:ph type="body" idx="10"/>
          </p:nvPr>
        </p:nvSpPr>
        <p:spPr>
          <a:xfrm>
            <a:off x="720004" y="2317947"/>
            <a:ext cx="3432896" cy="805196"/>
          </a:xfrm>
          <a:prstGeom prst="rect">
            <a:avLst/>
          </a:prstGeom>
        </p:spPr>
        <p:txBody>
          <a:bodyPr wrap="square" lIns="85725" tIns="85725" rIns="85725" bIns="85725" anchor="t">
            <a:noAutofit/>
          </a:bodyPr>
          <a:lstStyle/>
          <a:p>
            <a:pPr lvl="0"/>
            <a:endParaRPr lang="en-US"/>
          </a:p>
        </p:txBody>
      </p:sp>
    </p:spTree>
    <p:extLst>
      <p:ext uri="{BB962C8B-B14F-4D97-AF65-F5344CB8AC3E}">
        <p14:creationId xmlns:p14="http://schemas.microsoft.com/office/powerpoint/2010/main" val="2438520265"/>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 Type="http://schemas.openxmlformats.org/officeDocument/2006/relationships/slideLayout" Target="../slideLayouts/slideLayout20.xml"/><Relationship Id="rId21" Type="http://schemas.openxmlformats.org/officeDocument/2006/relationships/slideLayout" Target="../slideLayouts/slideLayout38.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slideLayout" Target="../slideLayouts/slideLayout37.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theme" Target="../theme/theme2.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a:blip r:embed="rId19"/>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13222" y="445027"/>
            <a:ext cx="7717498" cy="572700"/>
          </a:xfrm>
          <a:prstGeom prst="rect">
            <a:avLst/>
          </a:prstGeom>
        </p:spPr>
        <p:txBody>
          <a:bodyPr vert="horz" wrap="square" lIns="85725" tIns="85725" rIns="85725" bIns="85725" rtlCol="0" anchor="t">
            <a:noAutofit/>
          </a:bodyPr>
          <a:lstStyle/>
          <a:p>
            <a:endParaRPr lang="en-US"/>
          </a:p>
        </p:txBody>
      </p:sp>
      <p:sp>
        <p:nvSpPr>
          <p:cNvPr id="3" name="Text Placeholder 2"/>
          <p:cNvSpPr>
            <a:spLocks noGrp="1"/>
          </p:cNvSpPr>
          <p:nvPr>
            <p:ph type="body" idx="1"/>
          </p:nvPr>
        </p:nvSpPr>
        <p:spPr>
          <a:xfrm>
            <a:off x="713222" y="1152477"/>
            <a:ext cx="7717498" cy="3416398"/>
          </a:xfrm>
          <a:prstGeom prst="rect">
            <a:avLst/>
          </a:prstGeom>
        </p:spPr>
        <p:txBody>
          <a:bodyPr vert="horz" wrap="square" lIns="85725" tIns="85725" rIns="85725" bIns="85725" rtlCol="0" anchor="t">
            <a:noAutofit/>
          </a:bodyPr>
          <a:lstStyle/>
          <a:p>
            <a:pPr lvl="0"/>
            <a:endParaRPr lang="en-US"/>
          </a:p>
        </p:txBody>
      </p:sp>
    </p:spTree>
    <p:extLst>
      <p:ext uri="{BB962C8B-B14F-4D97-AF65-F5344CB8AC3E}">
        <p14:creationId xmlns:p14="http://schemas.microsoft.com/office/powerpoint/2010/main" val="41501945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7" r:id="rId6"/>
    <p:sldLayoutId id="2147483669" r:id="rId7"/>
    <p:sldLayoutId id="2147483670" r:id="rId8"/>
    <p:sldLayoutId id="2147483671" r:id="rId9"/>
    <p:sldLayoutId id="2147483672" r:id="rId10"/>
    <p:sldLayoutId id="2147483673" r:id="rId11"/>
    <p:sldLayoutId id="2147483674" r:id="rId12"/>
    <p:sldLayoutId id="2147483677" r:id="rId13"/>
    <p:sldLayoutId id="2147483680" r:id="rId14"/>
    <p:sldLayoutId id="2147483681" r:id="rId15"/>
    <p:sldLayoutId id="2147483683" r:id="rId16"/>
    <p:sldLayoutId id="2147483684" r:id="rId17"/>
  </p:sldLayoutIdLst>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500"/>
              <a:buFont typeface="Epilogue SemiBold"/>
              <a:buNone/>
              <a:defRPr sz="3500">
                <a:solidFill>
                  <a:schemeClr val="dk1"/>
                </a:solidFill>
                <a:latin typeface="Epilogue SemiBold"/>
                <a:ea typeface="Epilogue SemiBold"/>
                <a:cs typeface="Epilogue SemiBold"/>
                <a:sym typeface="Epilogue SemiBold"/>
              </a:defRPr>
            </a:lvl1pPr>
            <a:lvl2pPr lvl="1" rtl="0">
              <a:spcBef>
                <a:spcPts val="0"/>
              </a:spcBef>
              <a:spcAft>
                <a:spcPts val="0"/>
              </a:spcAft>
              <a:buClr>
                <a:schemeClr val="dk1"/>
              </a:buClr>
              <a:buSzPts val="3500"/>
              <a:buFont typeface="Epilogue SemiBold"/>
              <a:buNone/>
              <a:defRPr sz="3500">
                <a:solidFill>
                  <a:schemeClr val="dk1"/>
                </a:solidFill>
                <a:latin typeface="Epilogue SemiBold"/>
                <a:ea typeface="Epilogue SemiBold"/>
                <a:cs typeface="Epilogue SemiBold"/>
                <a:sym typeface="Epilogue SemiBold"/>
              </a:defRPr>
            </a:lvl2pPr>
            <a:lvl3pPr lvl="2" rtl="0">
              <a:spcBef>
                <a:spcPts val="0"/>
              </a:spcBef>
              <a:spcAft>
                <a:spcPts val="0"/>
              </a:spcAft>
              <a:buClr>
                <a:schemeClr val="dk1"/>
              </a:buClr>
              <a:buSzPts val="3500"/>
              <a:buFont typeface="Epilogue SemiBold"/>
              <a:buNone/>
              <a:defRPr sz="3500">
                <a:solidFill>
                  <a:schemeClr val="dk1"/>
                </a:solidFill>
                <a:latin typeface="Epilogue SemiBold"/>
                <a:ea typeface="Epilogue SemiBold"/>
                <a:cs typeface="Epilogue SemiBold"/>
                <a:sym typeface="Epilogue SemiBold"/>
              </a:defRPr>
            </a:lvl3pPr>
            <a:lvl4pPr lvl="3" rtl="0">
              <a:spcBef>
                <a:spcPts val="0"/>
              </a:spcBef>
              <a:spcAft>
                <a:spcPts val="0"/>
              </a:spcAft>
              <a:buClr>
                <a:schemeClr val="dk1"/>
              </a:buClr>
              <a:buSzPts val="3500"/>
              <a:buFont typeface="Epilogue SemiBold"/>
              <a:buNone/>
              <a:defRPr sz="3500">
                <a:solidFill>
                  <a:schemeClr val="dk1"/>
                </a:solidFill>
                <a:latin typeface="Epilogue SemiBold"/>
                <a:ea typeface="Epilogue SemiBold"/>
                <a:cs typeface="Epilogue SemiBold"/>
                <a:sym typeface="Epilogue SemiBold"/>
              </a:defRPr>
            </a:lvl4pPr>
            <a:lvl5pPr lvl="4" rtl="0">
              <a:spcBef>
                <a:spcPts val="0"/>
              </a:spcBef>
              <a:spcAft>
                <a:spcPts val="0"/>
              </a:spcAft>
              <a:buClr>
                <a:schemeClr val="dk1"/>
              </a:buClr>
              <a:buSzPts val="3500"/>
              <a:buFont typeface="Epilogue SemiBold"/>
              <a:buNone/>
              <a:defRPr sz="3500">
                <a:solidFill>
                  <a:schemeClr val="dk1"/>
                </a:solidFill>
                <a:latin typeface="Epilogue SemiBold"/>
                <a:ea typeface="Epilogue SemiBold"/>
                <a:cs typeface="Epilogue SemiBold"/>
                <a:sym typeface="Epilogue SemiBold"/>
              </a:defRPr>
            </a:lvl5pPr>
            <a:lvl6pPr lvl="5" rtl="0">
              <a:spcBef>
                <a:spcPts val="0"/>
              </a:spcBef>
              <a:spcAft>
                <a:spcPts val="0"/>
              </a:spcAft>
              <a:buClr>
                <a:schemeClr val="dk1"/>
              </a:buClr>
              <a:buSzPts val="3500"/>
              <a:buFont typeface="Epilogue SemiBold"/>
              <a:buNone/>
              <a:defRPr sz="3500">
                <a:solidFill>
                  <a:schemeClr val="dk1"/>
                </a:solidFill>
                <a:latin typeface="Epilogue SemiBold"/>
                <a:ea typeface="Epilogue SemiBold"/>
                <a:cs typeface="Epilogue SemiBold"/>
                <a:sym typeface="Epilogue SemiBold"/>
              </a:defRPr>
            </a:lvl6pPr>
            <a:lvl7pPr lvl="6" rtl="0">
              <a:spcBef>
                <a:spcPts val="0"/>
              </a:spcBef>
              <a:spcAft>
                <a:spcPts val="0"/>
              </a:spcAft>
              <a:buClr>
                <a:schemeClr val="dk1"/>
              </a:buClr>
              <a:buSzPts val="3500"/>
              <a:buFont typeface="Epilogue SemiBold"/>
              <a:buNone/>
              <a:defRPr sz="3500">
                <a:solidFill>
                  <a:schemeClr val="dk1"/>
                </a:solidFill>
                <a:latin typeface="Epilogue SemiBold"/>
                <a:ea typeface="Epilogue SemiBold"/>
                <a:cs typeface="Epilogue SemiBold"/>
                <a:sym typeface="Epilogue SemiBold"/>
              </a:defRPr>
            </a:lvl7pPr>
            <a:lvl8pPr lvl="7" rtl="0">
              <a:spcBef>
                <a:spcPts val="0"/>
              </a:spcBef>
              <a:spcAft>
                <a:spcPts val="0"/>
              </a:spcAft>
              <a:buClr>
                <a:schemeClr val="dk1"/>
              </a:buClr>
              <a:buSzPts val="3500"/>
              <a:buFont typeface="Epilogue SemiBold"/>
              <a:buNone/>
              <a:defRPr sz="3500">
                <a:solidFill>
                  <a:schemeClr val="dk1"/>
                </a:solidFill>
                <a:latin typeface="Epilogue SemiBold"/>
                <a:ea typeface="Epilogue SemiBold"/>
                <a:cs typeface="Epilogue SemiBold"/>
                <a:sym typeface="Epilogue SemiBold"/>
              </a:defRPr>
            </a:lvl8pPr>
            <a:lvl9pPr lvl="8" rtl="0">
              <a:spcBef>
                <a:spcPts val="0"/>
              </a:spcBef>
              <a:spcAft>
                <a:spcPts val="0"/>
              </a:spcAft>
              <a:buClr>
                <a:schemeClr val="dk1"/>
              </a:buClr>
              <a:buSzPts val="3500"/>
              <a:buFont typeface="Epilogue SemiBold"/>
              <a:buNone/>
              <a:defRPr sz="3500">
                <a:solidFill>
                  <a:schemeClr val="dk1"/>
                </a:solidFill>
                <a:latin typeface="Epilogue SemiBold"/>
                <a:ea typeface="Epilogue SemiBold"/>
                <a:cs typeface="Epilogue SemiBold"/>
                <a:sym typeface="Epilogue SemiBold"/>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1pPr>
            <a:lvl2pPr marL="914400" lvl="1" indent="-317500">
              <a:lnSpc>
                <a:spcPct val="100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2pPr>
            <a:lvl3pPr marL="1371600" lvl="2" indent="-317500">
              <a:lnSpc>
                <a:spcPct val="100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3pPr>
            <a:lvl4pPr marL="1828800" lvl="3" indent="-317500">
              <a:lnSpc>
                <a:spcPct val="100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4pPr>
            <a:lvl5pPr marL="2286000" lvl="4" indent="-317500">
              <a:lnSpc>
                <a:spcPct val="100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5pPr>
            <a:lvl6pPr marL="2743200" lvl="5" indent="-317500">
              <a:lnSpc>
                <a:spcPct val="100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6pPr>
            <a:lvl7pPr marL="3200400" lvl="6" indent="-317500">
              <a:lnSpc>
                <a:spcPct val="100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7pPr>
            <a:lvl8pPr marL="3657600" lvl="7" indent="-317500">
              <a:lnSpc>
                <a:spcPct val="100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8pPr>
            <a:lvl9pPr marL="4114800" lvl="8" indent="-317500">
              <a:lnSpc>
                <a:spcPct val="100000"/>
              </a:lnSpc>
              <a:spcBef>
                <a:spcPts val="1600"/>
              </a:spcBef>
              <a:spcAft>
                <a:spcPts val="1600"/>
              </a:spcAft>
              <a:buClr>
                <a:schemeClr val="dk1"/>
              </a:buClr>
              <a:buSzPts val="1400"/>
              <a:buFont typeface="Lato"/>
              <a:buChar char="■"/>
              <a:defRPr>
                <a:solidFill>
                  <a:schemeClr val="dk1"/>
                </a:solidFill>
                <a:latin typeface="Lato"/>
                <a:ea typeface="Lato"/>
                <a:cs typeface="Lato"/>
                <a:sym typeface="Lato"/>
              </a:defRPr>
            </a:lvl9pPr>
          </a:lstStyle>
          <a:p>
            <a:endParaRPr/>
          </a:p>
        </p:txBody>
      </p:sp>
    </p:spTree>
    <p:extLst>
      <p:ext uri="{BB962C8B-B14F-4D97-AF65-F5344CB8AC3E}">
        <p14:creationId xmlns:p14="http://schemas.microsoft.com/office/powerpoint/2010/main" val="3765124449"/>
      </p:ext>
    </p:extLst>
  </p:cSld>
  <p:clrMap bg1="lt1" tx1="dk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 id="2147483706" r:id="rId21"/>
    <p:sldLayoutId id="2147483707" r:id="rId22"/>
    <p:sldLayoutId id="2147483708" r:id="rId23"/>
    <p:sldLayoutId id="2147483709" r:id="rId24"/>
    <p:sldLayoutId id="2147483710" r:id="rId25"/>
    <p:sldLayoutId id="2147483711" r:id="rId26"/>
    <p:sldLayoutId id="2147483712" r:id="rId2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xmlns="">
        <p15:guide id="1" pos="449">
          <p15:clr>
            <a:srgbClr val="EA4335"/>
          </p15:clr>
        </p15:guide>
        <p15:guide id="2" pos="5311">
          <p15:clr>
            <a:srgbClr val="EA4335"/>
          </p15:clr>
        </p15:guide>
        <p15:guide id="3" orient="horz" pos="340">
          <p15:clr>
            <a:srgbClr val="EA4335"/>
          </p15:clr>
        </p15:guide>
        <p15:guide id="4" orient="horz" pos="2900">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6.png"/><Relationship Id="rId2" Type="http://schemas.openxmlformats.org/officeDocument/2006/relationships/image" Target="../media/image23.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6.png"/><Relationship Id="rId4" Type="http://schemas.openxmlformats.org/officeDocument/2006/relationships/image" Target="../media/image25.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g"/><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eg"/><Relationship Id="rId1" Type="http://schemas.openxmlformats.org/officeDocument/2006/relationships/slideLayout" Target="../slideLayouts/slideLayout38.xml"/><Relationship Id="rId4" Type="http://schemas.openxmlformats.org/officeDocument/2006/relationships/image" Target="../media/image48.jpg"/></Relationships>
</file>

<file path=ppt/slides/_rels/slide14.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slideLayout" Target="../slideLayouts/slideLayout5.xml"/><Relationship Id="rId1" Type="http://schemas.openxmlformats.org/officeDocument/2006/relationships/audio" Target="file:///C:\Users\Quan\Desktop\audio_id_10085.m4a" TargetMode="External"/><Relationship Id="rId6" Type="http://schemas.openxmlformats.org/officeDocument/2006/relationships/image" Target="../media/image29.png"/><Relationship Id="rId5" Type="http://schemas.openxmlformats.org/officeDocument/2006/relationships/image" Target="../media/image4.png"/><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5.xml"/><Relationship Id="rId1" Type="http://schemas.openxmlformats.org/officeDocument/2006/relationships/audio" Target="file:///C:\Users\Quan\Desktop\audio_id_10009.m4a" TargetMode="External"/><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1.png"/><Relationship Id="rId2" Type="http://schemas.openxmlformats.org/officeDocument/2006/relationships/slideLayout" Target="../slideLayouts/slideLayout7.xml"/><Relationship Id="rId1" Type="http://schemas.openxmlformats.org/officeDocument/2006/relationships/audio" Target="file:///C:\Users\Quan\Desktop\audio_id_10062.m4a" TargetMode="External"/><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image" Target="../media/image33.png"/></Relationships>
</file>

<file path=ppt/slides/_rels/slide5.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1.png"/><Relationship Id="rId2" Type="http://schemas.openxmlformats.org/officeDocument/2006/relationships/slideLayout" Target="../slideLayouts/slideLayout4.xml"/><Relationship Id="rId1" Type="http://schemas.openxmlformats.org/officeDocument/2006/relationships/audio" Target="file:///C:\Users\Quan\Desktop\audio_id_10087.m4a" TargetMode="Externa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3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xml"/><Relationship Id="rId1" Type="http://schemas.openxmlformats.org/officeDocument/2006/relationships/slideLayout" Target="../slideLayouts/slideLayout39.xml"/><Relationship Id="rId4" Type="http://schemas.openxmlformats.org/officeDocument/2006/relationships/image" Target="../media/image37.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4.xml"/><Relationship Id="rId1" Type="http://schemas.openxmlformats.org/officeDocument/2006/relationships/slideLayout" Target="../slideLayouts/slideLayout39.xml"/><Relationship Id="rId6" Type="http://schemas.openxmlformats.org/officeDocument/2006/relationships/image" Target="../media/image41.jpg"/><Relationship Id="rId5" Type="http://schemas.openxmlformats.org/officeDocument/2006/relationships/image" Target="../media/image40.png"/><Relationship Id="rId4" Type="http://schemas.openxmlformats.org/officeDocument/2006/relationships/image" Target="../media/image39.jp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pic>
        <p:nvPicPr>
          <p:cNvPr id="5" name="Picture 4"/>
          <p:cNvPicPr>
            <a:picLocks/>
          </p:cNvPicPr>
          <p:nvPr/>
        </p:nvPicPr>
        <p:blipFill>
          <a:blip r:embed="rId3">
            <a:extLst>
              <a:ext uri="{28A0092B-C50C-407E-A947-70E740481C1C}">
                <a14:useLocalDpi xmlns:a14="http://schemas.microsoft.com/office/drawing/2010/main" val="0"/>
              </a:ext>
            </a:extLst>
          </a:blip>
          <a:stretch>
            <a:fillRect/>
          </a:stretch>
        </p:blipFill>
        <p:spPr>
          <a:xfrm>
            <a:off x="-91450" y="-87620"/>
            <a:ext cx="3229804" cy="5231101"/>
          </a:xfrm>
          <a:prstGeom prst="rect">
            <a:avLst/>
          </a:prstGeom>
        </p:spPr>
      </p:pic>
      <p:pic>
        <p:nvPicPr>
          <p:cNvPr id="6" name="Picture 5"/>
          <p:cNvPicPr>
            <a:picLocks/>
          </p:cNvPicPr>
          <p:nvPr/>
        </p:nvPicPr>
        <p:blipFill>
          <a:blip r:embed="rId4">
            <a:extLst>
              <a:ext uri="{28A0092B-C50C-407E-A947-70E740481C1C}">
                <a14:useLocalDpi xmlns:a14="http://schemas.microsoft.com/office/drawing/2010/main" val="0"/>
              </a:ext>
            </a:extLst>
          </a:blip>
          <a:stretch>
            <a:fillRect/>
          </a:stretch>
        </p:blipFill>
        <p:spPr>
          <a:xfrm>
            <a:off x="-710451" y="0"/>
            <a:ext cx="2276351" cy="1489100"/>
          </a:xfrm>
          <a:prstGeom prst="rect">
            <a:avLst/>
          </a:prstGeom>
        </p:spPr>
      </p:pic>
      <p:pic>
        <p:nvPicPr>
          <p:cNvPr id="7" name="Picture 6"/>
          <p:cNvPicPr>
            <a:picLocks/>
          </p:cNvPicPr>
          <p:nvPr/>
        </p:nvPicPr>
        <p:blipFill>
          <a:blip r:embed="rId5">
            <a:extLst>
              <a:ext uri="{28A0092B-C50C-407E-A947-70E740481C1C}">
                <a14:useLocalDpi xmlns:a14="http://schemas.microsoft.com/office/drawing/2010/main" val="0"/>
              </a:ext>
            </a:extLst>
          </a:blip>
          <a:stretch>
            <a:fillRect/>
          </a:stretch>
        </p:blipFill>
        <p:spPr>
          <a:xfrm>
            <a:off x="-2035073" y="-1120121"/>
            <a:ext cx="3820697" cy="2499351"/>
          </a:xfrm>
          <a:prstGeom prst="rect">
            <a:avLst/>
          </a:prstGeom>
        </p:spPr>
      </p:pic>
      <p:sp>
        <p:nvSpPr>
          <p:cNvPr id="8" name="Freeform 7"/>
          <p:cNvSpPr/>
          <p:nvPr/>
        </p:nvSpPr>
        <p:spPr>
          <a:xfrm>
            <a:off x="-294443" y="4794111"/>
            <a:ext cx="3629074" cy="830051"/>
          </a:xfrm>
          <a:custGeom>
            <a:avLst/>
            <a:gdLst/>
            <a:ahLst/>
            <a:cxnLst/>
            <a:rect l="0" t="0" r="0" b="0"/>
            <a:pathLst>
              <a:path w="3629074" h="830051">
                <a:moveTo>
                  <a:pt x="1257801" y="139595"/>
                </a:moveTo>
                <a:cubicBezTo>
                  <a:pt x="1362231" y="80066"/>
                  <a:pt x="1449936" y="0"/>
                  <a:pt x="1646040" y="6757"/>
                </a:cubicBezTo>
                <a:cubicBezTo>
                  <a:pt x="1978006" y="18136"/>
                  <a:pt x="2327622" y="263840"/>
                  <a:pt x="2671043" y="293366"/>
                </a:cubicBezTo>
                <a:cubicBezTo>
                  <a:pt x="2869008" y="310385"/>
                  <a:pt x="3011949" y="248434"/>
                  <a:pt x="3216425" y="285023"/>
                </a:cubicBezTo>
                <a:cubicBezTo>
                  <a:pt x="3346610" y="308330"/>
                  <a:pt x="3471574" y="369277"/>
                  <a:pt x="3540686" y="432307"/>
                </a:cubicBezTo>
                <a:cubicBezTo>
                  <a:pt x="3609798" y="495336"/>
                  <a:pt x="3629073" y="559507"/>
                  <a:pt x="3619274" y="615173"/>
                </a:cubicBezTo>
                <a:cubicBezTo>
                  <a:pt x="3597421" y="739294"/>
                  <a:pt x="3414828" y="830050"/>
                  <a:pt x="3137653" y="812662"/>
                </a:cubicBezTo>
                <a:cubicBezTo>
                  <a:pt x="2877303" y="796312"/>
                  <a:pt x="2581807" y="692523"/>
                  <a:pt x="2327556" y="685122"/>
                </a:cubicBezTo>
                <a:cubicBezTo>
                  <a:pt x="2144862" y="679807"/>
                  <a:pt x="2015904" y="725216"/>
                  <a:pt x="1867797" y="752320"/>
                </a:cubicBezTo>
                <a:cubicBezTo>
                  <a:pt x="1487665" y="821963"/>
                  <a:pt x="936744" y="764570"/>
                  <a:pt x="452465" y="604883"/>
                </a:cubicBezTo>
                <a:cubicBezTo>
                  <a:pt x="241662" y="535383"/>
                  <a:pt x="17955" y="425589"/>
                  <a:pt x="7275" y="326269"/>
                </a:cubicBezTo>
                <a:cubicBezTo>
                  <a:pt x="0" y="258629"/>
                  <a:pt x="97580" y="219071"/>
                  <a:pt x="220433" y="210760"/>
                </a:cubicBezTo>
                <a:cubicBezTo>
                  <a:pt x="352194" y="201833"/>
                  <a:pt x="430422" y="237847"/>
                  <a:pt x="566983" y="264216"/>
                </a:cubicBezTo>
                <a:cubicBezTo>
                  <a:pt x="854391" y="319651"/>
                  <a:pt x="1128889" y="213119"/>
                  <a:pt x="1257881" y="139615"/>
                </a:cubicBezTo>
                <a:cubicBezTo>
                  <a:pt x="1257855" y="139608"/>
                  <a:pt x="1257828" y="139602"/>
                  <a:pt x="1257801" y="139595"/>
                </a:cubicBezTo>
                <a:close/>
              </a:path>
            </a:pathLst>
          </a:custGeom>
          <a:solidFill>
            <a:srgbClr val="FFFFFF"/>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ctr"/>
          <a:lstStyle/>
          <a:p>
            <a:pPr algn="ctr"/>
            <a:endParaRPr lang="en-US"/>
          </a:p>
        </p:txBody>
      </p:sp>
      <p:pic>
        <p:nvPicPr>
          <p:cNvPr id="9" name="Picture 8"/>
          <p:cNvPicPr>
            <a:picLocks/>
          </p:cNvPicPr>
          <p:nvPr/>
        </p:nvPicPr>
        <p:blipFill>
          <a:blip r:embed="rId6">
            <a:extLst>
              <a:ext uri="{28A0092B-C50C-407E-A947-70E740481C1C}">
                <a14:useLocalDpi xmlns:a14="http://schemas.microsoft.com/office/drawing/2010/main" val="0"/>
              </a:ext>
            </a:extLst>
          </a:blip>
          <a:stretch>
            <a:fillRect/>
          </a:stretch>
        </p:blipFill>
        <p:spPr>
          <a:xfrm rot="9000000" flipH="1">
            <a:off x="-555508" y="3471815"/>
            <a:ext cx="2537460" cy="2653760"/>
          </a:xfrm>
          <a:prstGeom prst="rect">
            <a:avLst/>
          </a:prstGeom>
        </p:spPr>
      </p:pic>
      <p:sp>
        <p:nvSpPr>
          <p:cNvPr id="10" name="Freeform 9"/>
          <p:cNvSpPr/>
          <p:nvPr/>
        </p:nvSpPr>
        <p:spPr>
          <a:xfrm>
            <a:off x="2740648" y="-2895848"/>
            <a:ext cx="550079" cy="9661660"/>
          </a:xfrm>
          <a:custGeom>
            <a:avLst/>
            <a:gdLst/>
            <a:ahLst/>
            <a:cxnLst/>
            <a:rect l="0" t="0" r="0" b="0"/>
            <a:pathLst>
              <a:path w="550079" h="9661660">
                <a:moveTo>
                  <a:pt x="550078" y="0"/>
                </a:moveTo>
                <a:cubicBezTo>
                  <a:pt x="550078" y="3219705"/>
                  <a:pt x="550078" y="6439409"/>
                  <a:pt x="550078" y="9659114"/>
                </a:cubicBezTo>
                <a:cubicBezTo>
                  <a:pt x="541029" y="9661659"/>
                  <a:pt x="532007" y="9661187"/>
                  <a:pt x="522958" y="9657794"/>
                </a:cubicBezTo>
                <a:cubicBezTo>
                  <a:pt x="439084" y="9625556"/>
                  <a:pt x="370366" y="9332590"/>
                  <a:pt x="369207" y="8986366"/>
                </a:cubicBezTo>
                <a:cubicBezTo>
                  <a:pt x="366606" y="8211722"/>
                  <a:pt x="114868" y="8064014"/>
                  <a:pt x="141337" y="7711191"/>
                </a:cubicBezTo>
                <a:cubicBezTo>
                  <a:pt x="197046" y="6968407"/>
                  <a:pt x="346471" y="7137231"/>
                  <a:pt x="232395" y="6096296"/>
                </a:cubicBezTo>
                <a:cubicBezTo>
                  <a:pt x="184660" y="5660712"/>
                  <a:pt x="0" y="6012120"/>
                  <a:pt x="48894" y="4933009"/>
                </a:cubicBezTo>
                <a:cubicBezTo>
                  <a:pt x="152903" y="2637920"/>
                  <a:pt x="311745" y="3802714"/>
                  <a:pt x="349638" y="2629908"/>
                </a:cubicBezTo>
                <a:cubicBezTo>
                  <a:pt x="366662" y="2103550"/>
                  <a:pt x="280186" y="1345494"/>
                  <a:pt x="322576" y="855709"/>
                </a:cubicBezTo>
                <a:cubicBezTo>
                  <a:pt x="366606" y="346789"/>
                  <a:pt x="398363" y="905102"/>
                  <a:pt x="490919" y="82951"/>
                </a:cubicBezTo>
                <a:cubicBezTo>
                  <a:pt x="498781" y="13196"/>
                  <a:pt x="530198" y="19419"/>
                  <a:pt x="550021" y="189"/>
                </a:cubicBezTo>
                <a:cubicBezTo>
                  <a:pt x="550040" y="126"/>
                  <a:pt x="550060" y="63"/>
                  <a:pt x="550078" y="0"/>
                </a:cubicBezTo>
                <a:close/>
              </a:path>
            </a:pathLst>
          </a:custGeom>
          <a:solidFill>
            <a:srgbClr val="FFFFFF"/>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ctr"/>
          <a:lstStyle/>
          <a:p>
            <a:pPr algn="ctr"/>
            <a:endParaRPr lang="en-US"/>
          </a:p>
        </p:txBody>
      </p:sp>
      <p:grpSp>
        <p:nvGrpSpPr>
          <p:cNvPr id="13" name="Group 12"/>
          <p:cNvGrpSpPr/>
          <p:nvPr/>
        </p:nvGrpSpPr>
        <p:grpSpPr>
          <a:xfrm>
            <a:off x="1091579" y="4758723"/>
            <a:ext cx="6960852" cy="79953"/>
            <a:chOff x="1091579" y="4758723"/>
            <a:chExt cx="6960852" cy="79953"/>
          </a:xfrm>
        </p:grpSpPr>
        <p:pic>
          <p:nvPicPr>
            <p:cNvPr id="11" name="Picture 10"/>
            <p:cNvPicPr>
              <a:picLocks/>
            </p:cNvPicPr>
            <p:nvPr/>
          </p:nvPicPr>
          <p:blipFill>
            <a:blip r:embed="rId7">
              <a:extLst>
                <a:ext uri="{28A0092B-C50C-407E-A947-70E740481C1C}">
                  <a14:useLocalDpi xmlns:a14="http://schemas.microsoft.com/office/drawing/2010/main" val="0"/>
                </a:ext>
              </a:extLst>
            </a:blip>
            <a:stretch>
              <a:fillRect/>
            </a:stretch>
          </p:blipFill>
          <p:spPr>
            <a:xfrm rot="16200000" flipH="1">
              <a:off x="2796578" y="3053724"/>
              <a:ext cx="79953" cy="3489951"/>
            </a:xfrm>
            <a:prstGeom prst="rect">
              <a:avLst/>
            </a:prstGeom>
          </p:spPr>
        </p:pic>
        <p:pic>
          <p:nvPicPr>
            <p:cNvPr id="12" name="Picture 11"/>
            <p:cNvPicPr>
              <a:picLocks/>
            </p:cNvPicPr>
            <p:nvPr/>
          </p:nvPicPr>
          <p:blipFill>
            <a:blip r:embed="rId7">
              <a:extLst>
                <a:ext uri="{28A0092B-C50C-407E-A947-70E740481C1C}">
                  <a14:useLocalDpi xmlns:a14="http://schemas.microsoft.com/office/drawing/2010/main" val="0"/>
                </a:ext>
              </a:extLst>
            </a:blip>
            <a:stretch>
              <a:fillRect/>
            </a:stretch>
          </p:blipFill>
          <p:spPr>
            <a:xfrm rot="5400000">
              <a:off x="6267479" y="3053724"/>
              <a:ext cx="79953" cy="3489951"/>
            </a:xfrm>
            <a:prstGeom prst="rect">
              <a:avLst/>
            </a:prstGeom>
          </p:spPr>
        </p:pic>
      </p:grpSp>
      <p:sp>
        <p:nvSpPr>
          <p:cNvPr id="14" name="Rectangle 13"/>
          <p:cNvSpPr/>
          <p:nvPr/>
        </p:nvSpPr>
        <p:spPr>
          <a:xfrm>
            <a:off x="427730" y="619649"/>
            <a:ext cx="8274520" cy="327942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t"/>
          <a:lstStyle/>
          <a:p>
            <a:pPr algn="ctr"/>
            <a:r>
              <a:rPr lang="en-US" sz="4800" b="1" dirty="0" smtClean="0">
                <a:solidFill>
                  <a:srgbClr val="FF0000"/>
                </a:solidFill>
                <a:latin typeface="Arial"/>
              </a:rPr>
              <a:t>CHÀO MỪNG QUÝ THẦY CÔ VÀ CÁC EM ĐẾN VỚI NỘI DUNG BÀI HỌC !</a:t>
            </a:r>
            <a:endParaRPr lang="en-US" sz="4800" b="1" dirty="0">
              <a:solidFill>
                <a:srgbClr val="FF0000"/>
              </a:solidFill>
              <a:latin typeface="Arial"/>
            </a:endParaRPr>
          </a:p>
        </p:txBody>
      </p:sp>
      <p:sp>
        <p:nvSpPr>
          <p:cNvPr id="15" name="Rectangle 14"/>
          <p:cNvSpPr/>
          <p:nvPr/>
        </p:nvSpPr>
        <p:spPr>
          <a:xfrm>
            <a:off x="3290726" y="4090816"/>
            <a:ext cx="5461834" cy="707888"/>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t"/>
          <a:lstStyle/>
          <a:p>
            <a:pPr algn="ctr"/>
            <a:r>
              <a:rPr lang="vi-VN" sz="1950" smtClean="0">
                <a:solidFill>
                  <a:srgbClr val="000000"/>
                </a:solidFill>
                <a:latin typeface="Arial"/>
              </a:rPr>
              <a:t>Người trình bày: Nguyễn Ngọc Quân</a:t>
            </a:r>
          </a:p>
          <a:p>
            <a:pPr algn="ctr"/>
            <a:r>
              <a:rPr lang="vi-VN" sz="1950" smtClean="0">
                <a:solidFill>
                  <a:srgbClr val="000000"/>
                </a:solidFill>
                <a:latin typeface="Arial"/>
              </a:rPr>
              <a:t>Trường THCS Tân Thắng,An Lão,Hải Phòng</a:t>
            </a:r>
            <a:endParaRPr lang="en-US" sz="1950">
              <a:solidFill>
                <a:srgbClr val="000000"/>
              </a:solidFill>
              <a:latin typeface="Arial"/>
            </a:endParaRPr>
          </a:p>
        </p:txBody>
      </p:sp>
      <p:sp>
        <p:nvSpPr>
          <p:cNvPr id="17" name="TextBox 16"/>
          <p:cNvSpPr txBox="1"/>
          <p:nvPr/>
        </p:nvSpPr>
        <p:spPr>
          <a:xfrm>
            <a:off x="0" y="4714875"/>
            <a:ext cx="9144000" cy="428625"/>
          </a:xfrm>
          <a:prstGeom prst="rect">
            <a:avLst/>
          </a:prstGeom>
          <a:solidFill>
            <a:srgbClr val="0000FF">
              <a:alpha val="35294"/>
            </a:srgbClr>
          </a:solidFill>
        </p:spPr>
        <p:txBody>
          <a:bodyPr vert="horz" rtlCol="0" anchor="ctr">
            <a:noAutofit/>
          </a:bodyPr>
          <a:lstStyle/>
          <a:p>
            <a:endParaRPr lang="en-US" sz="1400"/>
          </a:p>
        </p:txBody>
      </p:sp>
    </p:spTree>
    <p:extLst>
      <p:ext uri="{BB962C8B-B14F-4D97-AF65-F5344CB8AC3E}">
        <p14:creationId xmlns:p14="http://schemas.microsoft.com/office/powerpoint/2010/main" val="4094156193"/>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path" presetSubtype="0" repeatCount="9999000" accel="50000" decel="50000" fill="hold" grpId="0" nodeType="withEffect">
                                  <p:stCondLst>
                                    <p:cond delay="0"/>
                                  </p:stCondLst>
                                  <p:childTnLst>
                                    <p:animMotion origin="layout" path="M 0,000000 0,000000 C 0,000000 -0,024043 0,000000 -0,048087 0,000000 -0,072130 E" pathEditMode="relative">
                                      <p:cBhvr from="" to="">
                                        <p:cTn id="6" dur="250" fill="hold">
                                          <p:stCondLst>
                                            <p:cond delay="0"/>
                                          </p:stCondLst>
                                        </p:cTn>
                                        <p:tgtEl>
                                          <p:spTgt spid="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3C21C673-BB9A-97D6-1087-B1BDD1B5EE9D}"/>
              </a:ext>
            </a:extLst>
          </p:cNvPr>
          <p:cNvSpPr txBox="1"/>
          <p:nvPr/>
        </p:nvSpPr>
        <p:spPr>
          <a:xfrm>
            <a:off x="2139402" y="191906"/>
            <a:ext cx="4865196" cy="872034"/>
          </a:xfrm>
          <a:prstGeom prst="rect">
            <a:avLst/>
          </a:prstGeom>
          <a:noFill/>
        </p:spPr>
        <p:txBody>
          <a:bodyPr wrap="square">
            <a:spAutoFit/>
          </a:bodyPr>
          <a:lstStyle/>
          <a:p>
            <a:pPr algn="ctr">
              <a:lnSpc>
                <a:spcPct val="150000"/>
              </a:lnSpc>
              <a:spcBef>
                <a:spcPts val="100"/>
              </a:spcBef>
              <a:spcAft>
                <a:spcPts val="100"/>
              </a:spcAft>
              <a:buClr>
                <a:srgbClr val="000000"/>
              </a:buClr>
              <a:buFont typeface="Arial"/>
              <a:buNone/>
            </a:pPr>
            <a:r>
              <a:rPr lang="nl-NL" b="1" kern="0">
                <a:solidFill>
                  <a:srgbClr val="C00000"/>
                </a:solidFill>
                <a:ea typeface="Calibri" panose="020F0502020204030204" pitchFamily="34" charset="0"/>
                <a:cs typeface="Arial" panose="020B0604020202020204" pitchFamily="34" charset="0"/>
                <a:sym typeface="Arial"/>
              </a:rPr>
              <a:t>Các em hãy xem video sau về </a:t>
            </a:r>
            <a:r>
              <a:rPr lang="en-US" b="1" kern="0">
                <a:solidFill>
                  <a:srgbClr val="C00000"/>
                </a:solidFill>
                <a:ea typeface="Calibri" panose="020F0502020204030204" pitchFamily="34" charset="0"/>
                <a:cs typeface="Arial" panose="020B0604020202020204" pitchFamily="34" charset="0"/>
                <a:sym typeface="Arial"/>
              </a:rPr>
              <a:t>s</a:t>
            </a:r>
            <a:r>
              <a:rPr lang="vi-VN" b="1" kern="0">
                <a:solidFill>
                  <a:srgbClr val="C00000"/>
                </a:solidFill>
                <a:ea typeface="Calibri" panose="020F0502020204030204" pitchFamily="34" charset="0"/>
                <a:cs typeface="Arial" panose="020B0604020202020204" pitchFamily="34" charset="0"/>
                <a:sym typeface="Arial"/>
              </a:rPr>
              <a:t>ản lượng khai thác thủy hải sản</a:t>
            </a:r>
            <a:r>
              <a:rPr lang="en-US" b="1" kern="0">
                <a:solidFill>
                  <a:srgbClr val="C00000"/>
                </a:solidFill>
                <a:ea typeface="Calibri" panose="020F0502020204030204" pitchFamily="34" charset="0"/>
                <a:cs typeface="Arial" panose="020B0604020202020204" pitchFamily="34" charset="0"/>
                <a:sym typeface="Arial"/>
              </a:rPr>
              <a:t> tại Đà Nẵng</a:t>
            </a:r>
            <a:endParaRPr lang="en-US" sz="1600" b="1" kern="0">
              <a:solidFill>
                <a:srgbClr val="C00000"/>
              </a:solidFill>
              <a:ea typeface="Calibri" panose="020F0502020204030204" pitchFamily="34" charset="0"/>
              <a:cs typeface="Arial" panose="020B0604020202020204" pitchFamily="34" charset="0"/>
              <a:sym typeface="Arial"/>
            </a:endParaRPr>
          </a:p>
        </p:txBody>
      </p:sp>
      <p:pic>
        <p:nvPicPr>
          <p:cNvPr id="4" name="Đà Nẵng- Sản lượng khai thác thủy hải sản đạt gần 29.000 tấn">
            <a:hlinkClick r:id="" action="ppaction://media"/>
            <a:extLst>
              <a:ext uri="{FF2B5EF4-FFF2-40B4-BE49-F238E27FC236}">
                <a16:creationId xmlns:a16="http://schemas.microsoft.com/office/drawing/2014/main" xmlns="" id="{F40881D2-EE0B-4172-A684-9BD0AB755C9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150620" y="1102541"/>
            <a:ext cx="6842760" cy="3849053"/>
          </a:xfrm>
          <a:prstGeom prst="rect">
            <a:avLst/>
          </a:prstGeom>
        </p:spPr>
      </p:pic>
    </p:spTree>
    <p:extLst>
      <p:ext uri="{BB962C8B-B14F-4D97-AF65-F5344CB8AC3E}">
        <p14:creationId xmlns:p14="http://schemas.microsoft.com/office/powerpoint/2010/main" val="33216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917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fullScrn="1">
              <p:cMediaNode vol="80000">
                <p:cTn id="12" fill="hold" display="0">
                  <p:stCondLst>
                    <p:cond delay="indefinite"/>
                  </p:stCondLst>
                </p:cTn>
                <p:tgtEl>
                  <p:spTgt spid="4"/>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3C21C673-BB9A-97D6-1087-B1BDD1B5EE9D}"/>
              </a:ext>
            </a:extLst>
          </p:cNvPr>
          <p:cNvSpPr txBox="1"/>
          <p:nvPr/>
        </p:nvSpPr>
        <p:spPr>
          <a:xfrm>
            <a:off x="2139402" y="191906"/>
            <a:ext cx="4865196" cy="872034"/>
          </a:xfrm>
          <a:prstGeom prst="rect">
            <a:avLst/>
          </a:prstGeom>
          <a:noFill/>
        </p:spPr>
        <p:txBody>
          <a:bodyPr wrap="square">
            <a:spAutoFit/>
          </a:bodyPr>
          <a:lstStyle/>
          <a:p>
            <a:pPr algn="ctr">
              <a:lnSpc>
                <a:spcPct val="150000"/>
              </a:lnSpc>
              <a:spcBef>
                <a:spcPts val="100"/>
              </a:spcBef>
              <a:spcAft>
                <a:spcPts val="100"/>
              </a:spcAft>
              <a:buClr>
                <a:srgbClr val="000000"/>
              </a:buClr>
              <a:buFont typeface="Arial"/>
              <a:buNone/>
            </a:pPr>
            <a:r>
              <a:rPr lang="nl-NL" b="1" kern="0">
                <a:solidFill>
                  <a:srgbClr val="C00000"/>
                </a:solidFill>
                <a:ea typeface="Calibri" panose="020F0502020204030204" pitchFamily="34" charset="0"/>
                <a:cs typeface="Arial" panose="020B0604020202020204" pitchFamily="34" charset="0"/>
                <a:sym typeface="Arial"/>
              </a:rPr>
              <a:t>Các em hãy xem video sau về </a:t>
            </a:r>
            <a:r>
              <a:rPr lang="en-US" b="1" kern="0">
                <a:solidFill>
                  <a:srgbClr val="C00000"/>
                </a:solidFill>
                <a:ea typeface="Calibri" panose="020F0502020204030204" pitchFamily="34" charset="0"/>
                <a:cs typeface="Arial" panose="020B0604020202020204" pitchFamily="34" charset="0"/>
                <a:sym typeface="Arial"/>
              </a:rPr>
              <a:t>xây dựng nền nuôi trồng thủy sản bền vững</a:t>
            </a:r>
            <a:endParaRPr lang="en-US" sz="1600" b="1" kern="0">
              <a:solidFill>
                <a:srgbClr val="C00000"/>
              </a:solidFill>
              <a:ea typeface="Calibri" panose="020F0502020204030204" pitchFamily="34" charset="0"/>
              <a:cs typeface="Arial" panose="020B0604020202020204" pitchFamily="34" charset="0"/>
              <a:sym typeface="Arial"/>
            </a:endParaRPr>
          </a:p>
        </p:txBody>
      </p:sp>
      <p:pic>
        <p:nvPicPr>
          <p:cNvPr id="2" name="Xây dựng nền nuôi trồng thủy sản bền vững">
            <a:hlinkClick r:id="" action="ppaction://media"/>
            <a:extLst>
              <a:ext uri="{FF2B5EF4-FFF2-40B4-BE49-F238E27FC236}">
                <a16:creationId xmlns:a16="http://schemas.microsoft.com/office/drawing/2014/main" xmlns="" id="{6DCB6C3E-B95E-337A-0D7A-9B1719AED6B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150620" y="1102541"/>
            <a:ext cx="6842760" cy="3849053"/>
          </a:xfrm>
          <a:prstGeom prst="rect">
            <a:avLst/>
          </a:prstGeom>
        </p:spPr>
      </p:pic>
    </p:spTree>
    <p:extLst>
      <p:ext uri="{BB962C8B-B14F-4D97-AF65-F5344CB8AC3E}">
        <p14:creationId xmlns:p14="http://schemas.microsoft.com/office/powerpoint/2010/main" val="1258595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053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hart of food prices&#10;&#10;Description automatically generated with medium confidence">
            <a:extLst>
              <a:ext uri="{FF2B5EF4-FFF2-40B4-BE49-F238E27FC236}">
                <a16:creationId xmlns:a16="http://schemas.microsoft.com/office/drawing/2014/main" xmlns="" id="{758DAF94-0FD2-E93D-65C9-66605A3F1B65}"/>
              </a:ext>
            </a:extLst>
          </p:cNvPr>
          <p:cNvPicPr>
            <a:picLocks noChangeAspect="1"/>
          </p:cNvPicPr>
          <p:nvPr/>
        </p:nvPicPr>
        <p:blipFill>
          <a:blip r:embed="rId2"/>
          <a:stretch>
            <a:fillRect/>
          </a:stretch>
        </p:blipFill>
        <p:spPr>
          <a:xfrm>
            <a:off x="830941" y="0"/>
            <a:ext cx="3636455" cy="5143500"/>
          </a:xfrm>
          <a:prstGeom prst="rect">
            <a:avLst/>
          </a:prstGeom>
        </p:spPr>
      </p:pic>
      <p:pic>
        <p:nvPicPr>
          <p:cNvPr id="4" name="Picture 3">
            <a:extLst>
              <a:ext uri="{FF2B5EF4-FFF2-40B4-BE49-F238E27FC236}">
                <a16:creationId xmlns:a16="http://schemas.microsoft.com/office/drawing/2014/main" xmlns="" id="{E436AC1C-D150-B963-5E77-376C51454779}"/>
              </a:ext>
            </a:extLst>
          </p:cNvPr>
          <p:cNvPicPr>
            <a:picLocks noChangeAspect="1"/>
          </p:cNvPicPr>
          <p:nvPr/>
        </p:nvPicPr>
        <p:blipFill>
          <a:blip r:embed="rId3"/>
          <a:srcRect/>
          <a:stretch/>
        </p:blipFill>
        <p:spPr>
          <a:xfrm>
            <a:off x="4572000" y="0"/>
            <a:ext cx="3245110" cy="5143500"/>
          </a:xfrm>
          <a:prstGeom prst="rect">
            <a:avLst/>
          </a:prstGeom>
        </p:spPr>
      </p:pic>
    </p:spTree>
    <p:extLst>
      <p:ext uri="{BB962C8B-B14F-4D97-AF65-F5344CB8AC3E}">
        <p14:creationId xmlns:p14="http://schemas.microsoft.com/office/powerpoint/2010/main" val="3637593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B8530E02-8B37-74E9-FFEA-0E187A0E3BB2}"/>
              </a:ext>
            </a:extLst>
          </p:cNvPr>
          <p:cNvPicPr>
            <a:picLocks noChangeAspect="1"/>
          </p:cNvPicPr>
          <p:nvPr/>
        </p:nvPicPr>
        <p:blipFill>
          <a:blip r:embed="rId2"/>
          <a:srcRect l="27841" r="42525"/>
          <a:stretch/>
        </p:blipFill>
        <p:spPr>
          <a:xfrm>
            <a:off x="247649" y="-209551"/>
            <a:ext cx="2652739" cy="4663017"/>
          </a:xfrm>
          <a:prstGeom prst="roundRect">
            <a:avLst/>
          </a:prstGeom>
        </p:spPr>
      </p:pic>
      <p:pic>
        <p:nvPicPr>
          <p:cNvPr id="8" name="Picture 7">
            <a:extLst>
              <a:ext uri="{FF2B5EF4-FFF2-40B4-BE49-F238E27FC236}">
                <a16:creationId xmlns:a16="http://schemas.microsoft.com/office/drawing/2014/main" xmlns="" id="{A8DB8324-B316-DF67-9637-B87D7CDFE33B}"/>
              </a:ext>
            </a:extLst>
          </p:cNvPr>
          <p:cNvPicPr>
            <a:picLocks noChangeAspect="1"/>
          </p:cNvPicPr>
          <p:nvPr/>
        </p:nvPicPr>
        <p:blipFill>
          <a:blip r:embed="rId3"/>
          <a:srcRect l="10290" r="41308"/>
          <a:stretch/>
        </p:blipFill>
        <p:spPr>
          <a:xfrm>
            <a:off x="3219450" y="858143"/>
            <a:ext cx="2705100" cy="4628257"/>
          </a:xfrm>
          <a:prstGeom prst="roundRect">
            <a:avLst/>
          </a:prstGeom>
        </p:spPr>
      </p:pic>
      <p:pic>
        <p:nvPicPr>
          <p:cNvPr id="9" name="Picture 8">
            <a:extLst>
              <a:ext uri="{FF2B5EF4-FFF2-40B4-BE49-F238E27FC236}">
                <a16:creationId xmlns:a16="http://schemas.microsoft.com/office/drawing/2014/main" xmlns="" id="{52D672EB-2A3B-8561-27DD-BC4B2150CD59}"/>
              </a:ext>
            </a:extLst>
          </p:cNvPr>
          <p:cNvPicPr>
            <a:picLocks noChangeAspect="1"/>
          </p:cNvPicPr>
          <p:nvPr/>
        </p:nvPicPr>
        <p:blipFill>
          <a:blip r:embed="rId4"/>
          <a:srcRect l="32436" r="32436"/>
          <a:stretch/>
        </p:blipFill>
        <p:spPr>
          <a:xfrm>
            <a:off x="6191249" y="-209550"/>
            <a:ext cx="2652738" cy="4663016"/>
          </a:xfrm>
          <a:prstGeom prst="roundRect">
            <a:avLst/>
          </a:prstGeom>
        </p:spPr>
      </p:pic>
      <p:sp>
        <p:nvSpPr>
          <p:cNvPr id="10" name="Rectangle: Rounded Corners 9">
            <a:extLst>
              <a:ext uri="{FF2B5EF4-FFF2-40B4-BE49-F238E27FC236}">
                <a16:creationId xmlns:a16="http://schemas.microsoft.com/office/drawing/2014/main" xmlns="" id="{2544EC91-5B65-6738-7987-EC931FED1D42}"/>
              </a:ext>
            </a:extLst>
          </p:cNvPr>
          <p:cNvSpPr/>
          <p:nvPr/>
        </p:nvSpPr>
        <p:spPr>
          <a:xfrm>
            <a:off x="647700" y="3267074"/>
            <a:ext cx="7848600" cy="1400175"/>
          </a:xfrm>
          <a:prstGeom prst="roundRect">
            <a:avLst/>
          </a:prstGeom>
          <a:gradFill>
            <a:gsLst>
              <a:gs pos="0">
                <a:schemeClr val="accent1">
                  <a:lumMod val="5000"/>
                  <a:lumOff val="95000"/>
                </a:schemeClr>
              </a:gs>
              <a:gs pos="100000">
                <a:schemeClr val="bg1">
                  <a:lumMod val="0"/>
                  <a:lumOff val="100000"/>
                  <a:alpha val="79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200">
              <a:lnSpc>
                <a:spcPct val="150000"/>
              </a:lnSpc>
              <a:buFont typeface="Arial"/>
              <a:buNone/>
            </a:pPr>
            <a:r>
              <a:rPr lang="en-US" sz="2250" kern="1700">
                <a:solidFill>
                  <a:srgbClr val="ED0000"/>
                </a:solidFill>
                <a:latin typeface="Aptos Black" panose="020B0004020202020204" pitchFamily="34" charset="0"/>
                <a:cs typeface="Arial" panose="020B0604020202020204" pitchFamily="34" charset="0"/>
                <a:sym typeface="Arial"/>
              </a:rPr>
              <a:t>CÁC NGÀNH KINH TẾ BIỂN KHÁC</a:t>
            </a:r>
          </a:p>
          <a:p>
            <a:pPr algn="ctr" defTabSz="457200">
              <a:lnSpc>
                <a:spcPct val="150000"/>
              </a:lnSpc>
              <a:buFont typeface="Arial"/>
              <a:buNone/>
            </a:pPr>
            <a:r>
              <a:rPr lang="en-US" sz="2100">
                <a:solidFill>
                  <a:prstClr val="black"/>
                </a:solidFill>
                <a:cs typeface="Arial" panose="020B0604020202020204" pitchFamily="34" charset="0"/>
                <a:sym typeface="Arial"/>
              </a:rPr>
              <a:t>C</a:t>
            </a:r>
            <a:r>
              <a:rPr lang="vi-VN" sz="2100">
                <a:solidFill>
                  <a:prstClr val="black"/>
                </a:solidFill>
                <a:cs typeface="Arial" panose="020B0604020202020204" pitchFamily="34" charset="0"/>
                <a:sym typeface="Arial"/>
              </a:rPr>
              <a:t>ông nghiệp ven biển, năng lượng tái tạo, dược liệu biển,...</a:t>
            </a:r>
          </a:p>
        </p:txBody>
      </p:sp>
    </p:spTree>
    <p:extLst>
      <p:ext uri="{BB962C8B-B14F-4D97-AF65-F5344CB8AC3E}">
        <p14:creationId xmlns:p14="http://schemas.microsoft.com/office/powerpoint/2010/main" val="380558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par>
                                <p:cTn id="11" presetID="14"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 r="-12000"/>
          </a:stretch>
        </a:blipFill>
        <a:effectLst/>
      </p:bgPr>
    </p:bg>
    <p:spTree>
      <p:nvGrpSpPr>
        <p:cNvPr id="1" name="">
          <a:extLst>
            <a:ext uri="{FF2B5EF4-FFF2-40B4-BE49-F238E27FC236}">
              <a16:creationId xmlns:a16="http://schemas.microsoft.com/office/drawing/2014/main" xmlns="" id="{1727CB09-BB8E-E368-AFC2-FB925A238198}"/>
            </a:ext>
          </a:extLst>
        </p:cNvPr>
        <p:cNvGrpSpPr/>
        <p:nvPr/>
      </p:nvGrpSpPr>
      <p:grpSpPr>
        <a:xfrm>
          <a:off x="0" y="0"/>
          <a:ext cx="0" cy="0"/>
          <a:chOff x="0" y="0"/>
          <a:chExt cx="0" cy="0"/>
        </a:xfrm>
      </p:grpSpPr>
      <p:sp>
        <p:nvSpPr>
          <p:cNvPr id="2" name="Google Shape;846;p50">
            <a:extLst>
              <a:ext uri="{FF2B5EF4-FFF2-40B4-BE49-F238E27FC236}">
                <a16:creationId xmlns:a16="http://schemas.microsoft.com/office/drawing/2014/main" xmlns="" id="{0F90A4AA-2D52-4DF1-DF91-1A9E59B04F5C}"/>
              </a:ext>
            </a:extLst>
          </p:cNvPr>
          <p:cNvSpPr/>
          <p:nvPr/>
        </p:nvSpPr>
        <p:spPr>
          <a:xfrm>
            <a:off x="117219" y="4126691"/>
            <a:ext cx="8909562" cy="722400"/>
          </a:xfrm>
          <a:prstGeom prst="roundRect">
            <a:avLst>
              <a:gd name="adj" fmla="val 50000"/>
            </a:avLst>
          </a:prstGeom>
          <a:solidFill>
            <a:srgbClr val="FFFFFF"/>
          </a:solidFill>
          <a:ln w="28575" cap="flat" cmpd="sng">
            <a:solidFill>
              <a:schemeClr val="bg2">
                <a:lumMod val="50000"/>
              </a:schemeClr>
            </a:solidFill>
            <a:prstDash val="solid"/>
            <a:round/>
            <a:headEnd type="none" w="sm" len="sm"/>
            <a:tailEnd type="none" w="sm" len="sm"/>
          </a:ln>
        </p:spPr>
        <p:txBody>
          <a:bodyPr spcFirstLastPara="1" wrap="square" lIns="91425" tIns="91425" rIns="91425" bIns="91425" anchor="ctr" anchorCtr="0">
            <a:noAutofit/>
          </a:bodyPr>
          <a:lstStyle/>
          <a:p>
            <a:pPr algn="ctr">
              <a:buClr>
                <a:srgbClr val="000000"/>
              </a:buClr>
              <a:buFont typeface="Arial"/>
              <a:buNone/>
              <a:defRPr/>
            </a:pPr>
            <a:r>
              <a:rPr lang="en-US" sz="2400" b="1" kern="0">
                <a:solidFill>
                  <a:srgbClr val="1B44BF"/>
                </a:solidFill>
                <a:cs typeface="Arial"/>
                <a:sym typeface="Arial"/>
              </a:rPr>
              <a:t>2. Ý nghĩa của việc phát triển tổng hợp kinh tế biển, đảo</a:t>
            </a:r>
          </a:p>
        </p:txBody>
      </p:sp>
    </p:spTree>
    <p:extLst>
      <p:ext uri="{BB962C8B-B14F-4D97-AF65-F5344CB8AC3E}">
        <p14:creationId xmlns:p14="http://schemas.microsoft.com/office/powerpoint/2010/main" val="160681081"/>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55"/>
        <p:cNvGrpSpPr/>
        <p:nvPr/>
      </p:nvGrpSpPr>
      <p:grpSpPr>
        <a:xfrm>
          <a:off x="0" y="0"/>
          <a:ext cx="0" cy="0"/>
          <a:chOff x="0" y="0"/>
          <a:chExt cx="0" cy="0"/>
        </a:xfrm>
      </p:grpSpPr>
      <p:sp>
        <p:nvSpPr>
          <p:cNvPr id="7" name="Rectangle 6">
            <a:extLst>
              <a:ext uri="{FF2B5EF4-FFF2-40B4-BE49-F238E27FC236}">
                <a16:creationId xmlns:a16="http://schemas.microsoft.com/office/drawing/2014/main" xmlns="" id="{CA08A5F5-9D8B-B3FF-B60E-26460B332DA2}"/>
              </a:ext>
            </a:extLst>
          </p:cNvPr>
          <p:cNvSpPr/>
          <p:nvPr/>
        </p:nvSpPr>
        <p:spPr>
          <a:xfrm>
            <a:off x="176106" y="235842"/>
            <a:ext cx="1512359" cy="1893571"/>
          </a:xfrm>
          <a:prstGeom prst="rect">
            <a:avLst/>
          </a:prstGeom>
          <a:solidFill>
            <a:schemeClr val="tx1">
              <a:lumMod val="75000"/>
              <a:lumOff val="25000"/>
            </a:schemeClr>
          </a:solidFill>
          <a:ln w="25400" cap="flat" cmpd="sng" algn="ctr">
            <a:noFill/>
            <a:prstDash val="solid"/>
          </a:ln>
          <a:effectLst>
            <a:outerShdw blurRad="50800" dist="38100" dir="2700000" algn="tl" rotWithShape="0">
              <a:prstClr val="black">
                <a:alpha val="40000"/>
              </a:prstClr>
            </a:outerShdw>
          </a:effectLst>
        </p:spPr>
        <p:txBody>
          <a:bodyPr rtlCol="0" anchor="ctr"/>
          <a:lstStyle/>
          <a:p>
            <a:pPr algn="ctr">
              <a:lnSpc>
                <a:spcPct val="150000"/>
              </a:lnSpc>
              <a:defRPr/>
            </a:pPr>
            <a:r>
              <a:rPr lang="vi-VN" sz="2000" kern="0">
                <a:solidFill>
                  <a:srgbClr val="FFFFFF"/>
                </a:solidFill>
                <a:cs typeface="Arial"/>
                <a:sym typeface="Arial"/>
              </a:rPr>
              <a:t>Bảo vệ tài nguyên, môi trường</a:t>
            </a:r>
            <a:endParaRPr lang="en-US" sz="2000" kern="0">
              <a:solidFill>
                <a:srgbClr val="FFFFFF"/>
              </a:solidFill>
              <a:cs typeface="Arial"/>
              <a:sym typeface="Arial"/>
            </a:endParaRPr>
          </a:p>
        </p:txBody>
      </p:sp>
      <p:grpSp>
        <p:nvGrpSpPr>
          <p:cNvPr id="8" name="Group 7">
            <a:extLst>
              <a:ext uri="{FF2B5EF4-FFF2-40B4-BE49-F238E27FC236}">
                <a16:creationId xmlns:a16="http://schemas.microsoft.com/office/drawing/2014/main" xmlns="" id="{F0B4FE4C-9F31-7869-542B-FCE966DAB53C}"/>
              </a:ext>
            </a:extLst>
          </p:cNvPr>
          <p:cNvGrpSpPr/>
          <p:nvPr/>
        </p:nvGrpSpPr>
        <p:grpSpPr>
          <a:xfrm>
            <a:off x="1854198" y="235843"/>
            <a:ext cx="7120465" cy="555837"/>
            <a:chOff x="2457766" y="-1583239"/>
            <a:chExt cx="5474105" cy="428330"/>
          </a:xfrm>
        </p:grpSpPr>
        <p:sp>
          <p:nvSpPr>
            <p:cNvPr id="9" name="Arrow: Right 8">
              <a:extLst>
                <a:ext uri="{FF2B5EF4-FFF2-40B4-BE49-F238E27FC236}">
                  <a16:creationId xmlns:a16="http://schemas.microsoft.com/office/drawing/2014/main" xmlns="" id="{0A8900C6-F267-795A-D2AB-4F5D62D26E33}"/>
                </a:ext>
              </a:extLst>
            </p:cNvPr>
            <p:cNvSpPr/>
            <p:nvPr/>
          </p:nvSpPr>
          <p:spPr>
            <a:xfrm>
              <a:off x="2457766" y="-1471659"/>
              <a:ext cx="281086" cy="205169"/>
            </a:xfrm>
            <a:prstGeom prst="rightArrow">
              <a:avLst/>
            </a:prstGeom>
            <a:solidFill>
              <a:srgbClr val="FF0000"/>
            </a:solidFill>
            <a:ln w="25400" cap="rnd" cmpd="sng" algn="ctr">
              <a:solidFill>
                <a:srgbClr val="FF0000"/>
              </a:solidFill>
              <a:prstDash val="solid"/>
              <a:bevel/>
            </a:ln>
            <a:effectLst/>
          </p:spPr>
          <p:txBody>
            <a:bodyPr rtlCol="0" anchor="ctr"/>
            <a:lstStyle/>
            <a:p>
              <a:pPr algn="ctr">
                <a:defRPr/>
              </a:pPr>
              <a:endParaRPr lang="en-US" sz="2000" kern="0">
                <a:solidFill>
                  <a:srgbClr val="000000"/>
                </a:solidFill>
                <a:cs typeface="Arial" panose="020B0604020202020204" pitchFamily="34" charset="0"/>
                <a:sym typeface="Arial"/>
              </a:endParaRPr>
            </a:p>
          </p:txBody>
        </p:sp>
        <p:sp>
          <p:nvSpPr>
            <p:cNvPr id="10" name="Rectangle 9">
              <a:extLst>
                <a:ext uri="{FF2B5EF4-FFF2-40B4-BE49-F238E27FC236}">
                  <a16:creationId xmlns:a16="http://schemas.microsoft.com/office/drawing/2014/main" xmlns="" id="{C45D4AD2-B0D0-685F-B54C-FDD6D39FCA3A}"/>
                </a:ext>
              </a:extLst>
            </p:cNvPr>
            <p:cNvSpPr/>
            <p:nvPr/>
          </p:nvSpPr>
          <p:spPr>
            <a:xfrm>
              <a:off x="2825900" y="-1583239"/>
              <a:ext cx="5105971" cy="428330"/>
            </a:xfrm>
            <a:prstGeom prst="rect">
              <a:avLst/>
            </a:prstGeom>
            <a:solidFill>
              <a:srgbClr val="FFFFFF"/>
            </a:solidFill>
            <a:ln w="25400" cap="flat" cmpd="sng" algn="ctr">
              <a:solidFill>
                <a:schemeClr val="tx1">
                  <a:lumMod val="75000"/>
                  <a:lumOff val="25000"/>
                </a:schemeClr>
              </a:solidFill>
              <a:prstDash val="solid"/>
            </a:ln>
            <a:effectLst/>
          </p:spPr>
          <p:txBody>
            <a:bodyPr rtlCol="0" anchor="ctr"/>
            <a:lstStyle/>
            <a:p>
              <a:pPr algn="just">
                <a:spcBef>
                  <a:spcPts val="100"/>
                </a:spcBef>
                <a:spcAft>
                  <a:spcPts val="100"/>
                </a:spcAft>
                <a:defRPr/>
              </a:pPr>
              <a:r>
                <a:rPr lang="en-US" sz="2000" kern="0">
                  <a:solidFill>
                    <a:srgbClr val="000000"/>
                  </a:solidFill>
                  <a:ea typeface="Calibri" panose="020F0502020204030204" pitchFamily="34" charset="0"/>
                  <a:cs typeface="Arial" panose="020B0604020202020204" pitchFamily="34" charset="0"/>
                  <a:sym typeface="Arial"/>
                </a:rPr>
                <a:t>Khai thác hiệu quả nguồn tài nguyên.</a:t>
              </a:r>
              <a:endParaRPr lang="vi-VN" sz="2400" kern="0" dirty="0">
                <a:solidFill>
                  <a:srgbClr val="F2EEE0"/>
                </a:solidFill>
                <a:ea typeface="Calibri" panose="020F0502020204030204" pitchFamily="34" charset="0"/>
                <a:cs typeface="Arial" panose="020B0604020202020204" pitchFamily="34" charset="0"/>
                <a:sym typeface="Arial"/>
              </a:endParaRPr>
            </a:p>
          </p:txBody>
        </p:sp>
      </p:grpSp>
      <p:grpSp>
        <p:nvGrpSpPr>
          <p:cNvPr id="11" name="Group 10">
            <a:extLst>
              <a:ext uri="{FF2B5EF4-FFF2-40B4-BE49-F238E27FC236}">
                <a16:creationId xmlns:a16="http://schemas.microsoft.com/office/drawing/2014/main" xmlns="" id="{17E3957A-A87A-F0DA-6D42-7C027F5BAC80}"/>
              </a:ext>
            </a:extLst>
          </p:cNvPr>
          <p:cNvGrpSpPr/>
          <p:nvPr/>
        </p:nvGrpSpPr>
        <p:grpSpPr>
          <a:xfrm>
            <a:off x="1854198" y="904710"/>
            <a:ext cx="7120465" cy="555837"/>
            <a:chOff x="2457766" y="-1583239"/>
            <a:chExt cx="5474105" cy="428330"/>
          </a:xfrm>
        </p:grpSpPr>
        <p:sp>
          <p:nvSpPr>
            <p:cNvPr id="12" name="Arrow: Right 11">
              <a:extLst>
                <a:ext uri="{FF2B5EF4-FFF2-40B4-BE49-F238E27FC236}">
                  <a16:creationId xmlns:a16="http://schemas.microsoft.com/office/drawing/2014/main" xmlns="" id="{249821C5-8DE0-FE79-9C0E-235F1DA68097}"/>
                </a:ext>
              </a:extLst>
            </p:cNvPr>
            <p:cNvSpPr/>
            <p:nvPr/>
          </p:nvSpPr>
          <p:spPr>
            <a:xfrm>
              <a:off x="2457766" y="-1471659"/>
              <a:ext cx="281086" cy="205169"/>
            </a:xfrm>
            <a:prstGeom prst="rightArrow">
              <a:avLst/>
            </a:prstGeom>
            <a:solidFill>
              <a:srgbClr val="FF0000"/>
            </a:solidFill>
            <a:ln w="25400" cap="rnd" cmpd="sng" algn="ctr">
              <a:solidFill>
                <a:srgbClr val="FF0000"/>
              </a:solidFill>
              <a:prstDash val="solid"/>
              <a:bevel/>
            </a:ln>
            <a:effectLst/>
          </p:spPr>
          <p:txBody>
            <a:bodyPr rtlCol="0" anchor="ctr"/>
            <a:lstStyle/>
            <a:p>
              <a:pPr algn="ctr">
                <a:defRPr/>
              </a:pPr>
              <a:endParaRPr lang="en-US" sz="2000" kern="0">
                <a:solidFill>
                  <a:srgbClr val="000000"/>
                </a:solidFill>
                <a:cs typeface="Arial" panose="020B0604020202020204" pitchFamily="34" charset="0"/>
                <a:sym typeface="Arial"/>
              </a:endParaRPr>
            </a:p>
          </p:txBody>
        </p:sp>
        <p:sp>
          <p:nvSpPr>
            <p:cNvPr id="13" name="Rectangle 12">
              <a:extLst>
                <a:ext uri="{FF2B5EF4-FFF2-40B4-BE49-F238E27FC236}">
                  <a16:creationId xmlns:a16="http://schemas.microsoft.com/office/drawing/2014/main" xmlns="" id="{DC5C3B1D-AE8E-0E68-5549-65630D71BB1E}"/>
                </a:ext>
              </a:extLst>
            </p:cNvPr>
            <p:cNvSpPr/>
            <p:nvPr/>
          </p:nvSpPr>
          <p:spPr>
            <a:xfrm>
              <a:off x="2825900" y="-1583239"/>
              <a:ext cx="5105971" cy="428330"/>
            </a:xfrm>
            <a:prstGeom prst="rect">
              <a:avLst/>
            </a:prstGeom>
            <a:solidFill>
              <a:srgbClr val="FFFFFF"/>
            </a:solidFill>
            <a:ln w="25400" cap="flat" cmpd="sng" algn="ctr">
              <a:solidFill>
                <a:schemeClr val="tx1">
                  <a:lumMod val="75000"/>
                  <a:lumOff val="25000"/>
                </a:schemeClr>
              </a:solidFill>
              <a:prstDash val="solid"/>
            </a:ln>
            <a:effectLst/>
          </p:spPr>
          <p:txBody>
            <a:bodyPr rtlCol="0" anchor="ctr"/>
            <a:lstStyle/>
            <a:p>
              <a:pPr algn="just">
                <a:spcBef>
                  <a:spcPts val="100"/>
                </a:spcBef>
                <a:spcAft>
                  <a:spcPts val="100"/>
                </a:spcAft>
                <a:defRPr/>
              </a:pPr>
              <a:r>
                <a:rPr lang="en-US" sz="2000" kern="0">
                  <a:solidFill>
                    <a:srgbClr val="000000"/>
                  </a:solidFill>
                  <a:ea typeface="Calibri" panose="020F0502020204030204" pitchFamily="34" charset="0"/>
                  <a:cs typeface="Arial" panose="020B0604020202020204" pitchFamily="34" charset="0"/>
                  <a:sym typeface="Arial"/>
                </a:rPr>
                <a:t>G</a:t>
              </a:r>
              <a:r>
                <a:rPr lang="vi-VN" sz="2000" kern="0">
                  <a:solidFill>
                    <a:srgbClr val="000000"/>
                  </a:solidFill>
                  <a:ea typeface="Calibri" panose="020F0502020204030204" pitchFamily="34" charset="0"/>
                  <a:cs typeface="Arial" panose="020B0604020202020204" pitchFamily="34" charset="0"/>
                  <a:sym typeface="Arial"/>
                </a:rPr>
                <a:t>óp phần bảo vệ tài nguyên và môi trường</a:t>
              </a:r>
              <a:r>
                <a:rPr lang="en-US" sz="2000" kern="0">
                  <a:solidFill>
                    <a:srgbClr val="000000"/>
                  </a:solidFill>
                  <a:ea typeface="Calibri" panose="020F0502020204030204" pitchFamily="34" charset="0"/>
                  <a:cs typeface="Arial" panose="020B0604020202020204" pitchFamily="34" charset="0"/>
                  <a:sym typeface="Arial"/>
                </a:rPr>
                <a:t>.</a:t>
              </a:r>
              <a:endParaRPr lang="vi-VN" sz="2400" kern="0" dirty="0">
                <a:solidFill>
                  <a:srgbClr val="F2EEE0"/>
                </a:solidFill>
                <a:ea typeface="Calibri" panose="020F0502020204030204" pitchFamily="34" charset="0"/>
                <a:cs typeface="Arial" panose="020B0604020202020204" pitchFamily="34" charset="0"/>
                <a:sym typeface="Arial"/>
              </a:endParaRPr>
            </a:p>
          </p:txBody>
        </p:sp>
      </p:grpSp>
      <p:grpSp>
        <p:nvGrpSpPr>
          <p:cNvPr id="14" name="Group 13">
            <a:extLst>
              <a:ext uri="{FF2B5EF4-FFF2-40B4-BE49-F238E27FC236}">
                <a16:creationId xmlns:a16="http://schemas.microsoft.com/office/drawing/2014/main" xmlns="" id="{22EF90D9-CF3D-53F9-336B-2293EFE8F448}"/>
              </a:ext>
            </a:extLst>
          </p:cNvPr>
          <p:cNvGrpSpPr/>
          <p:nvPr/>
        </p:nvGrpSpPr>
        <p:grpSpPr>
          <a:xfrm>
            <a:off x="1854198" y="1573577"/>
            <a:ext cx="7120465" cy="555837"/>
            <a:chOff x="2457766" y="-1583239"/>
            <a:chExt cx="5474105" cy="428330"/>
          </a:xfrm>
        </p:grpSpPr>
        <p:sp>
          <p:nvSpPr>
            <p:cNvPr id="16" name="Arrow: Right 15">
              <a:extLst>
                <a:ext uri="{FF2B5EF4-FFF2-40B4-BE49-F238E27FC236}">
                  <a16:creationId xmlns:a16="http://schemas.microsoft.com/office/drawing/2014/main" xmlns="" id="{15075204-3A25-C7F4-C219-E43014948686}"/>
                </a:ext>
              </a:extLst>
            </p:cNvPr>
            <p:cNvSpPr/>
            <p:nvPr/>
          </p:nvSpPr>
          <p:spPr>
            <a:xfrm>
              <a:off x="2457766" y="-1471659"/>
              <a:ext cx="281086" cy="205169"/>
            </a:xfrm>
            <a:prstGeom prst="rightArrow">
              <a:avLst/>
            </a:prstGeom>
            <a:solidFill>
              <a:srgbClr val="FF0000"/>
            </a:solidFill>
            <a:ln w="25400" cap="rnd" cmpd="sng" algn="ctr">
              <a:solidFill>
                <a:srgbClr val="FF0000"/>
              </a:solidFill>
              <a:prstDash val="solid"/>
              <a:bevel/>
            </a:ln>
            <a:effectLst/>
          </p:spPr>
          <p:txBody>
            <a:bodyPr rtlCol="0" anchor="ctr"/>
            <a:lstStyle/>
            <a:p>
              <a:pPr algn="ctr">
                <a:defRPr/>
              </a:pPr>
              <a:endParaRPr lang="en-US" sz="2000" kern="0">
                <a:solidFill>
                  <a:srgbClr val="000000"/>
                </a:solidFill>
                <a:cs typeface="Arial" panose="020B0604020202020204" pitchFamily="34" charset="0"/>
                <a:sym typeface="Arial"/>
              </a:endParaRPr>
            </a:p>
          </p:txBody>
        </p:sp>
        <p:sp>
          <p:nvSpPr>
            <p:cNvPr id="17" name="Rectangle 16">
              <a:extLst>
                <a:ext uri="{FF2B5EF4-FFF2-40B4-BE49-F238E27FC236}">
                  <a16:creationId xmlns:a16="http://schemas.microsoft.com/office/drawing/2014/main" xmlns="" id="{70549FA5-CFF6-45AA-E4E9-AFDD2D05E1CE}"/>
                </a:ext>
              </a:extLst>
            </p:cNvPr>
            <p:cNvSpPr/>
            <p:nvPr/>
          </p:nvSpPr>
          <p:spPr>
            <a:xfrm>
              <a:off x="2825900" y="-1583239"/>
              <a:ext cx="5105971" cy="428330"/>
            </a:xfrm>
            <a:prstGeom prst="rect">
              <a:avLst/>
            </a:prstGeom>
            <a:solidFill>
              <a:srgbClr val="FFFFFF"/>
            </a:solidFill>
            <a:ln w="25400" cap="flat" cmpd="sng" algn="ctr">
              <a:solidFill>
                <a:schemeClr val="tx1">
                  <a:lumMod val="75000"/>
                  <a:lumOff val="25000"/>
                </a:schemeClr>
              </a:solidFill>
              <a:prstDash val="solid"/>
            </a:ln>
            <a:effectLst/>
          </p:spPr>
          <p:txBody>
            <a:bodyPr rtlCol="0" anchor="ctr"/>
            <a:lstStyle/>
            <a:p>
              <a:pPr algn="just">
                <a:spcBef>
                  <a:spcPts val="100"/>
                </a:spcBef>
                <a:spcAft>
                  <a:spcPts val="100"/>
                </a:spcAft>
                <a:defRPr/>
              </a:pPr>
              <a:r>
                <a:rPr lang="en-US" sz="2000" kern="0">
                  <a:solidFill>
                    <a:srgbClr val="000000"/>
                  </a:solidFill>
                  <a:ea typeface="Calibri" panose="020F0502020204030204" pitchFamily="34" charset="0"/>
                  <a:cs typeface="Arial" panose="020B0604020202020204" pitchFamily="34" charset="0"/>
                  <a:sym typeface="Arial"/>
                </a:rPr>
                <a:t>Hướng tới phát triển bền vững.</a:t>
              </a:r>
            </a:p>
          </p:txBody>
        </p:sp>
      </p:grpSp>
      <p:sp>
        <p:nvSpPr>
          <p:cNvPr id="18" name="Rectangle 17">
            <a:extLst>
              <a:ext uri="{FF2B5EF4-FFF2-40B4-BE49-F238E27FC236}">
                <a16:creationId xmlns:a16="http://schemas.microsoft.com/office/drawing/2014/main" xmlns="" id="{B82EE9EF-12EE-8706-AA68-40E3A8BC5AB8}"/>
              </a:ext>
            </a:extLst>
          </p:cNvPr>
          <p:cNvSpPr/>
          <p:nvPr/>
        </p:nvSpPr>
        <p:spPr>
          <a:xfrm>
            <a:off x="176106" y="2242443"/>
            <a:ext cx="1512359" cy="2675045"/>
          </a:xfrm>
          <a:prstGeom prst="rect">
            <a:avLst/>
          </a:prstGeom>
          <a:solidFill>
            <a:srgbClr val="8F8B4A"/>
          </a:solidFill>
          <a:ln w="25400" cap="flat" cmpd="sng" algn="ctr">
            <a:noFill/>
            <a:prstDash val="solid"/>
          </a:ln>
          <a:effectLst>
            <a:outerShdw blurRad="50800" dist="38100" dir="2700000" algn="tl" rotWithShape="0">
              <a:prstClr val="black">
                <a:alpha val="40000"/>
              </a:prstClr>
            </a:outerShdw>
          </a:effectLst>
        </p:spPr>
        <p:txBody>
          <a:bodyPr rtlCol="0" anchor="ctr"/>
          <a:lstStyle/>
          <a:p>
            <a:pPr algn="ctr">
              <a:lnSpc>
                <a:spcPct val="150000"/>
              </a:lnSpc>
              <a:defRPr/>
            </a:pPr>
            <a:r>
              <a:rPr lang="en-US" sz="2000" kern="0">
                <a:solidFill>
                  <a:srgbClr val="FFFFFF"/>
                </a:solidFill>
                <a:cs typeface="Arial"/>
                <a:sym typeface="Arial"/>
              </a:rPr>
              <a:t>Chủ quyền biển đảo</a:t>
            </a:r>
          </a:p>
        </p:txBody>
      </p:sp>
      <p:grpSp>
        <p:nvGrpSpPr>
          <p:cNvPr id="19" name="Group 18">
            <a:extLst>
              <a:ext uri="{FF2B5EF4-FFF2-40B4-BE49-F238E27FC236}">
                <a16:creationId xmlns:a16="http://schemas.microsoft.com/office/drawing/2014/main" xmlns="" id="{F5F08F03-55AC-0652-2065-4310728412C6}"/>
              </a:ext>
            </a:extLst>
          </p:cNvPr>
          <p:cNvGrpSpPr/>
          <p:nvPr/>
        </p:nvGrpSpPr>
        <p:grpSpPr>
          <a:xfrm>
            <a:off x="1854198" y="2242443"/>
            <a:ext cx="7120465" cy="946574"/>
            <a:chOff x="2457766" y="-1884342"/>
            <a:chExt cx="5474105" cy="729433"/>
          </a:xfrm>
        </p:grpSpPr>
        <p:sp>
          <p:nvSpPr>
            <p:cNvPr id="23" name="Arrow: Right 22">
              <a:extLst>
                <a:ext uri="{FF2B5EF4-FFF2-40B4-BE49-F238E27FC236}">
                  <a16:creationId xmlns:a16="http://schemas.microsoft.com/office/drawing/2014/main" xmlns="" id="{12A0FA1D-CC71-E10E-01A1-783DE0B0B667}"/>
                </a:ext>
              </a:extLst>
            </p:cNvPr>
            <p:cNvSpPr/>
            <p:nvPr/>
          </p:nvSpPr>
          <p:spPr>
            <a:xfrm>
              <a:off x="2457766" y="-1622210"/>
              <a:ext cx="281086" cy="205169"/>
            </a:xfrm>
            <a:prstGeom prst="rightArrow">
              <a:avLst/>
            </a:prstGeom>
            <a:solidFill>
              <a:srgbClr val="FF0000"/>
            </a:solidFill>
            <a:ln w="25400" cap="rnd" cmpd="sng" algn="ctr">
              <a:solidFill>
                <a:srgbClr val="FF0000"/>
              </a:solidFill>
              <a:prstDash val="solid"/>
              <a:bevel/>
            </a:ln>
            <a:effectLst/>
          </p:spPr>
          <p:txBody>
            <a:bodyPr rtlCol="0" anchor="ctr"/>
            <a:lstStyle/>
            <a:p>
              <a:pPr algn="ctr">
                <a:lnSpc>
                  <a:spcPct val="150000"/>
                </a:lnSpc>
                <a:defRPr/>
              </a:pPr>
              <a:endParaRPr lang="en-US" sz="2000" kern="0">
                <a:solidFill>
                  <a:srgbClr val="000000"/>
                </a:solidFill>
                <a:cs typeface="Arial" panose="020B0604020202020204" pitchFamily="34" charset="0"/>
                <a:sym typeface="Arial"/>
              </a:endParaRPr>
            </a:p>
          </p:txBody>
        </p:sp>
        <p:sp>
          <p:nvSpPr>
            <p:cNvPr id="24" name="Rectangle 23">
              <a:extLst>
                <a:ext uri="{FF2B5EF4-FFF2-40B4-BE49-F238E27FC236}">
                  <a16:creationId xmlns:a16="http://schemas.microsoft.com/office/drawing/2014/main" xmlns="" id="{775E7A59-3469-277D-4777-3971E40F17A8}"/>
                </a:ext>
              </a:extLst>
            </p:cNvPr>
            <p:cNvSpPr/>
            <p:nvPr/>
          </p:nvSpPr>
          <p:spPr>
            <a:xfrm>
              <a:off x="2825900" y="-1884342"/>
              <a:ext cx="5105971" cy="729433"/>
            </a:xfrm>
            <a:prstGeom prst="rect">
              <a:avLst/>
            </a:prstGeom>
            <a:solidFill>
              <a:srgbClr val="FFFFFF"/>
            </a:solidFill>
            <a:ln w="25400" cap="flat" cmpd="sng" algn="ctr">
              <a:solidFill>
                <a:srgbClr val="8F8B4A"/>
              </a:solidFill>
              <a:prstDash val="solid"/>
            </a:ln>
            <a:effectLst/>
          </p:spPr>
          <p:txBody>
            <a:bodyPr rtlCol="0" anchor="ctr"/>
            <a:lstStyle/>
            <a:p>
              <a:pPr algn="just">
                <a:lnSpc>
                  <a:spcPct val="150000"/>
                </a:lnSpc>
                <a:spcBef>
                  <a:spcPts val="100"/>
                </a:spcBef>
                <a:spcAft>
                  <a:spcPts val="100"/>
                </a:spcAft>
                <a:defRPr/>
              </a:pPr>
              <a:r>
                <a:rPr lang="en-US" sz="2000" kern="0">
                  <a:solidFill>
                    <a:srgbClr val="000000"/>
                  </a:solidFill>
                  <a:ea typeface="Calibri" panose="020F0502020204030204" pitchFamily="34" charset="0"/>
                  <a:cs typeface="Arial" panose="020B0604020202020204" pitchFamily="34" charset="0"/>
                  <a:sym typeface="Arial"/>
                </a:rPr>
                <a:t>Giữ vững chủ quyền, các quyền và lợi ích hợp pháp của Việt Nam ở Biển Đông.</a:t>
              </a:r>
              <a:endParaRPr lang="vi-VN" sz="2400" kern="0" dirty="0">
                <a:solidFill>
                  <a:srgbClr val="F2EEE0"/>
                </a:solidFill>
                <a:ea typeface="Calibri" panose="020F0502020204030204" pitchFamily="34" charset="0"/>
                <a:cs typeface="Arial" panose="020B0604020202020204" pitchFamily="34" charset="0"/>
                <a:sym typeface="Arial"/>
              </a:endParaRPr>
            </a:p>
          </p:txBody>
        </p:sp>
      </p:grpSp>
      <p:grpSp>
        <p:nvGrpSpPr>
          <p:cNvPr id="25" name="Group 24">
            <a:extLst>
              <a:ext uri="{FF2B5EF4-FFF2-40B4-BE49-F238E27FC236}">
                <a16:creationId xmlns:a16="http://schemas.microsoft.com/office/drawing/2014/main" xmlns="" id="{472CAA00-9088-2231-764F-B0C3AF18F00D}"/>
              </a:ext>
            </a:extLst>
          </p:cNvPr>
          <p:cNvGrpSpPr/>
          <p:nvPr/>
        </p:nvGrpSpPr>
        <p:grpSpPr>
          <a:xfrm>
            <a:off x="1854198" y="3302045"/>
            <a:ext cx="7120465" cy="555837"/>
            <a:chOff x="2457766" y="-1583241"/>
            <a:chExt cx="5474105" cy="428330"/>
          </a:xfrm>
        </p:grpSpPr>
        <p:sp>
          <p:nvSpPr>
            <p:cNvPr id="34" name="Arrow: Right 33">
              <a:extLst>
                <a:ext uri="{FF2B5EF4-FFF2-40B4-BE49-F238E27FC236}">
                  <a16:creationId xmlns:a16="http://schemas.microsoft.com/office/drawing/2014/main" xmlns="" id="{EF105376-6551-6189-8B95-D02AFF093157}"/>
                </a:ext>
              </a:extLst>
            </p:cNvPr>
            <p:cNvSpPr/>
            <p:nvPr/>
          </p:nvSpPr>
          <p:spPr>
            <a:xfrm>
              <a:off x="2457766" y="-1471659"/>
              <a:ext cx="281086" cy="205169"/>
            </a:xfrm>
            <a:prstGeom prst="rightArrow">
              <a:avLst/>
            </a:prstGeom>
            <a:solidFill>
              <a:srgbClr val="FF0000"/>
            </a:solidFill>
            <a:ln w="25400" cap="rnd" cmpd="sng" algn="ctr">
              <a:solidFill>
                <a:srgbClr val="FF0000"/>
              </a:solidFill>
              <a:prstDash val="solid"/>
              <a:bevel/>
            </a:ln>
            <a:effectLst/>
          </p:spPr>
          <p:txBody>
            <a:bodyPr rtlCol="0" anchor="ctr"/>
            <a:lstStyle/>
            <a:p>
              <a:pPr algn="ctr">
                <a:lnSpc>
                  <a:spcPct val="150000"/>
                </a:lnSpc>
                <a:defRPr/>
              </a:pPr>
              <a:endParaRPr lang="en-US" sz="2000" kern="0">
                <a:solidFill>
                  <a:srgbClr val="000000"/>
                </a:solidFill>
                <a:cs typeface="Arial" panose="020B0604020202020204" pitchFamily="34" charset="0"/>
                <a:sym typeface="Arial"/>
              </a:endParaRPr>
            </a:p>
          </p:txBody>
        </p:sp>
        <p:sp>
          <p:nvSpPr>
            <p:cNvPr id="35" name="Rectangle 34">
              <a:extLst>
                <a:ext uri="{FF2B5EF4-FFF2-40B4-BE49-F238E27FC236}">
                  <a16:creationId xmlns:a16="http://schemas.microsoft.com/office/drawing/2014/main" xmlns="" id="{D6E91C48-51AE-4E29-7D27-34DC43F60959}"/>
                </a:ext>
              </a:extLst>
            </p:cNvPr>
            <p:cNvSpPr/>
            <p:nvPr/>
          </p:nvSpPr>
          <p:spPr>
            <a:xfrm>
              <a:off x="2825900" y="-1583241"/>
              <a:ext cx="5105971" cy="428330"/>
            </a:xfrm>
            <a:prstGeom prst="rect">
              <a:avLst/>
            </a:prstGeom>
            <a:solidFill>
              <a:srgbClr val="FFFFFF"/>
            </a:solidFill>
            <a:ln w="25400" cap="flat" cmpd="sng" algn="ctr">
              <a:solidFill>
                <a:srgbClr val="8F8B4A"/>
              </a:solidFill>
              <a:prstDash val="solid"/>
            </a:ln>
            <a:effectLst/>
          </p:spPr>
          <p:txBody>
            <a:bodyPr rtlCol="0" anchor="ctr"/>
            <a:lstStyle/>
            <a:p>
              <a:pPr algn="just">
                <a:spcBef>
                  <a:spcPts val="100"/>
                </a:spcBef>
                <a:spcAft>
                  <a:spcPts val="100"/>
                </a:spcAft>
                <a:defRPr/>
              </a:pPr>
              <a:r>
                <a:rPr lang="en-US" sz="2000" kern="0">
                  <a:solidFill>
                    <a:srgbClr val="000000"/>
                  </a:solidFill>
                  <a:ea typeface="Calibri" panose="020F0502020204030204" pitchFamily="34" charset="0"/>
                  <a:cs typeface="Arial" panose="020B0604020202020204" pitchFamily="34" charset="0"/>
                  <a:sym typeface="Arial"/>
                </a:rPr>
                <a:t>Góp phần khẳng định chủ quyền biển, đảo của Việt Nam.</a:t>
              </a:r>
              <a:endParaRPr lang="vi-VN" sz="2400" kern="0" dirty="0">
                <a:solidFill>
                  <a:srgbClr val="F2EEE0"/>
                </a:solidFill>
                <a:ea typeface="Calibri" panose="020F0502020204030204" pitchFamily="34" charset="0"/>
                <a:cs typeface="Arial" panose="020B0604020202020204" pitchFamily="34" charset="0"/>
                <a:sym typeface="Arial"/>
              </a:endParaRPr>
            </a:p>
          </p:txBody>
        </p:sp>
      </p:grpSp>
      <p:grpSp>
        <p:nvGrpSpPr>
          <p:cNvPr id="36" name="Group 35">
            <a:extLst>
              <a:ext uri="{FF2B5EF4-FFF2-40B4-BE49-F238E27FC236}">
                <a16:creationId xmlns:a16="http://schemas.microsoft.com/office/drawing/2014/main" xmlns="" id="{DDBA1D17-422F-D5AF-7F7A-328F878E0D81}"/>
              </a:ext>
            </a:extLst>
          </p:cNvPr>
          <p:cNvGrpSpPr/>
          <p:nvPr/>
        </p:nvGrpSpPr>
        <p:grpSpPr>
          <a:xfrm>
            <a:off x="1854198" y="3970912"/>
            <a:ext cx="7120465" cy="946577"/>
            <a:chOff x="2457766" y="-1884345"/>
            <a:chExt cx="5474105" cy="729436"/>
          </a:xfrm>
        </p:grpSpPr>
        <p:sp>
          <p:nvSpPr>
            <p:cNvPr id="37" name="Arrow: Right 36">
              <a:extLst>
                <a:ext uri="{FF2B5EF4-FFF2-40B4-BE49-F238E27FC236}">
                  <a16:creationId xmlns:a16="http://schemas.microsoft.com/office/drawing/2014/main" xmlns="" id="{EFE7286E-4919-6C9D-64AC-078E3F91876E}"/>
                </a:ext>
              </a:extLst>
            </p:cNvPr>
            <p:cNvSpPr/>
            <p:nvPr/>
          </p:nvSpPr>
          <p:spPr>
            <a:xfrm>
              <a:off x="2457766" y="-1622212"/>
              <a:ext cx="281086" cy="205169"/>
            </a:xfrm>
            <a:prstGeom prst="rightArrow">
              <a:avLst/>
            </a:prstGeom>
            <a:solidFill>
              <a:srgbClr val="FF0000"/>
            </a:solidFill>
            <a:ln w="25400" cap="rnd" cmpd="sng" algn="ctr">
              <a:solidFill>
                <a:srgbClr val="FF0000"/>
              </a:solidFill>
              <a:prstDash val="solid"/>
              <a:bevel/>
            </a:ln>
            <a:effectLst/>
          </p:spPr>
          <p:txBody>
            <a:bodyPr rtlCol="0" anchor="ctr"/>
            <a:lstStyle/>
            <a:p>
              <a:pPr algn="ctr">
                <a:lnSpc>
                  <a:spcPct val="150000"/>
                </a:lnSpc>
                <a:defRPr/>
              </a:pPr>
              <a:endParaRPr lang="en-US" sz="2000" kern="0">
                <a:solidFill>
                  <a:srgbClr val="000000"/>
                </a:solidFill>
                <a:cs typeface="Arial" panose="020B0604020202020204" pitchFamily="34" charset="0"/>
                <a:sym typeface="Arial"/>
              </a:endParaRPr>
            </a:p>
          </p:txBody>
        </p:sp>
        <p:sp>
          <p:nvSpPr>
            <p:cNvPr id="38" name="Rectangle 37">
              <a:extLst>
                <a:ext uri="{FF2B5EF4-FFF2-40B4-BE49-F238E27FC236}">
                  <a16:creationId xmlns:a16="http://schemas.microsoft.com/office/drawing/2014/main" xmlns="" id="{3802DBDD-E1E4-D8CF-DBD0-C92886CF6AEB}"/>
                </a:ext>
              </a:extLst>
            </p:cNvPr>
            <p:cNvSpPr/>
            <p:nvPr/>
          </p:nvSpPr>
          <p:spPr>
            <a:xfrm>
              <a:off x="2825900" y="-1884345"/>
              <a:ext cx="5105971" cy="729436"/>
            </a:xfrm>
            <a:prstGeom prst="rect">
              <a:avLst/>
            </a:prstGeom>
            <a:solidFill>
              <a:srgbClr val="FFFFFF"/>
            </a:solidFill>
            <a:ln w="25400" cap="flat" cmpd="sng" algn="ctr">
              <a:solidFill>
                <a:srgbClr val="8F8B4A"/>
              </a:solidFill>
              <a:prstDash val="solid"/>
            </a:ln>
            <a:effectLst/>
          </p:spPr>
          <p:txBody>
            <a:bodyPr rtlCol="0" anchor="ctr"/>
            <a:lstStyle/>
            <a:p>
              <a:pPr algn="just">
                <a:lnSpc>
                  <a:spcPct val="150000"/>
                </a:lnSpc>
                <a:spcBef>
                  <a:spcPts val="100"/>
                </a:spcBef>
                <a:spcAft>
                  <a:spcPts val="100"/>
                </a:spcAft>
                <a:defRPr/>
              </a:pPr>
              <a:r>
                <a:rPr lang="en-US" sz="2000" kern="0">
                  <a:solidFill>
                    <a:srgbClr val="000000"/>
                  </a:solidFill>
                  <a:ea typeface="Calibri" panose="020F0502020204030204" pitchFamily="34" charset="0"/>
                  <a:cs typeface="Arial" panose="020B0604020202020204" pitchFamily="34" charset="0"/>
                  <a:sym typeface="Arial"/>
                </a:rPr>
                <a:t>Thể hiện các quyền và lợi ích hợp pháp của Việt Nam trên vùng biển quốc gia.</a:t>
              </a:r>
            </a:p>
          </p:txBody>
        </p:sp>
      </p:grpSp>
    </p:spTree>
    <p:extLst>
      <p:ext uri="{BB962C8B-B14F-4D97-AF65-F5344CB8AC3E}">
        <p14:creationId xmlns:p14="http://schemas.microsoft.com/office/powerpoint/2010/main" val="337654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randombar(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wipe(left)">
                                      <p:cBhvr>
                                        <p:cTn id="4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pic>
        <p:nvPicPr>
          <p:cNvPr id="3" name="Picture 2"/>
          <p:cNvPicPr>
            <a:picLocks/>
          </p:cNvPicPr>
          <p:nvPr/>
        </p:nvPicPr>
        <p:blipFill>
          <a:blip r:embed="rId3">
            <a:extLst>
              <a:ext uri="{28A0092B-C50C-407E-A947-70E740481C1C}">
                <a14:useLocalDpi xmlns:a14="http://schemas.microsoft.com/office/drawing/2010/main" val="0"/>
              </a:ext>
            </a:extLst>
          </a:blip>
          <a:stretch>
            <a:fillRect/>
          </a:stretch>
        </p:blipFill>
        <p:spPr>
          <a:xfrm>
            <a:off x="0" y="2197179"/>
            <a:ext cx="9144000" cy="2946321"/>
          </a:xfrm>
          <a:prstGeom prst="rect">
            <a:avLst/>
          </a:prstGeom>
          <a:effectLst>
            <a:outerShdw blurRad="295275" dist="142875" dir="2700003" rotWithShape="0">
              <a:srgbClr val="333333">
                <a:alpha val="65098"/>
              </a:srgbClr>
            </a:outerShdw>
          </a:effectLst>
        </p:spPr>
      </p:pic>
      <p:sp>
        <p:nvSpPr>
          <p:cNvPr id="4" name="Rectangle 3"/>
          <p:cNvSpPr/>
          <p:nvPr/>
        </p:nvSpPr>
        <p:spPr>
          <a:xfrm>
            <a:off x="554879" y="176622"/>
            <a:ext cx="8034251" cy="2180396"/>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85725" rIns="85725" bIns="85725" rtlCol="0" anchor="ctr"/>
          <a:lstStyle/>
          <a:p>
            <a:pPr algn="ctr"/>
            <a:r>
              <a:rPr lang="vi-VN" sz="4350" b="1" smtClean="0">
                <a:solidFill>
                  <a:srgbClr val="33337D"/>
                </a:solidFill>
                <a:latin typeface="Arial"/>
              </a:rPr>
              <a:t>CẢM ƠN CÁC EM </a:t>
            </a:r>
          </a:p>
          <a:p>
            <a:pPr algn="ctr"/>
            <a:r>
              <a:rPr lang="en-US" sz="4350" b="1" smtClean="0">
                <a:solidFill>
                  <a:srgbClr val="ED0000"/>
                </a:solidFill>
                <a:latin typeface="Arial"/>
              </a:rPr>
              <a:t>ĐÃ LẮNG NGHE BÀI GIẢNG!</a:t>
            </a:r>
            <a:endParaRPr lang="en-US" sz="4350" b="1">
              <a:solidFill>
                <a:srgbClr val="ED0000"/>
              </a:solidFill>
              <a:latin typeface="Arial"/>
            </a:endParaRPr>
          </a:p>
        </p:txBody>
      </p:sp>
      <p:sp>
        <p:nvSpPr>
          <p:cNvPr id="6" name="TextBox 5"/>
          <p:cNvSpPr txBox="1"/>
          <p:nvPr/>
        </p:nvSpPr>
        <p:spPr>
          <a:xfrm>
            <a:off x="0" y="4714875"/>
            <a:ext cx="9144000" cy="428625"/>
          </a:xfrm>
          <a:prstGeom prst="rect">
            <a:avLst/>
          </a:prstGeom>
          <a:solidFill>
            <a:srgbClr val="0000FF">
              <a:alpha val="35294"/>
            </a:srgbClr>
          </a:solidFill>
        </p:spPr>
        <p:txBody>
          <a:bodyPr vert="horz" rtlCol="0" anchor="ctr">
            <a:noAutofit/>
          </a:bodyPr>
          <a:lstStyle/>
          <a:p>
            <a:endParaRPr lang="en-US" sz="1400"/>
          </a:p>
        </p:txBody>
      </p:sp>
    </p:spTree>
    <p:extLst>
      <p:ext uri="{BB962C8B-B14F-4D97-AF65-F5344CB8AC3E}">
        <p14:creationId xmlns:p14="http://schemas.microsoft.com/office/powerpoint/2010/main" val="1708842544"/>
      </p:ext>
    </p:extLst>
  </p:cSld>
  <p:clrMapOvr>
    <a:masterClrMapping/>
  </p:clrMapOvr>
  <p:transition spd="med">
    <p:split orient="vert" dir="in"/>
  </p:transition>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pic>
        <p:nvPicPr>
          <p:cNvPr id="5" name="Picture 4"/>
          <p:cNvPicPr>
            <a:picLocks/>
          </p:cNvPicPr>
          <p:nvPr/>
        </p:nvPicPr>
        <p:blipFill>
          <a:blip r:embed="rId4">
            <a:extLst>
              <a:ext uri="{28A0092B-C50C-407E-A947-70E740481C1C}">
                <a14:useLocalDpi xmlns:a14="http://schemas.microsoft.com/office/drawing/2010/main" val="0"/>
              </a:ext>
            </a:extLst>
          </a:blip>
          <a:stretch>
            <a:fillRect/>
          </a:stretch>
        </p:blipFill>
        <p:spPr>
          <a:xfrm>
            <a:off x="0" y="-87620"/>
            <a:ext cx="3229804" cy="5231101"/>
          </a:xfrm>
          <a:prstGeom prst="rect">
            <a:avLst/>
          </a:prstGeom>
        </p:spPr>
      </p:pic>
      <p:sp>
        <p:nvSpPr>
          <p:cNvPr id="6" name="Freeform 5"/>
          <p:cNvSpPr/>
          <p:nvPr/>
        </p:nvSpPr>
        <p:spPr>
          <a:xfrm>
            <a:off x="2723119" y="-143932"/>
            <a:ext cx="581390" cy="5578243"/>
          </a:xfrm>
          <a:custGeom>
            <a:avLst/>
            <a:gdLst/>
            <a:ahLst/>
            <a:cxnLst/>
            <a:rect l="0" t="0" r="0" b="0"/>
            <a:pathLst>
              <a:path w="581390" h="5578243">
                <a:moveTo>
                  <a:pt x="581389" y="0"/>
                </a:moveTo>
                <a:cubicBezTo>
                  <a:pt x="581389" y="1858924"/>
                  <a:pt x="581389" y="3717848"/>
                  <a:pt x="581389" y="5576772"/>
                </a:cubicBezTo>
                <a:cubicBezTo>
                  <a:pt x="570918" y="5578242"/>
                  <a:pt x="560478" y="5577969"/>
                  <a:pt x="550006" y="5576010"/>
                </a:cubicBezTo>
                <a:cubicBezTo>
                  <a:pt x="452944" y="5557398"/>
                  <a:pt x="390669" y="5385856"/>
                  <a:pt x="372081" y="5188355"/>
                </a:cubicBezTo>
                <a:cubicBezTo>
                  <a:pt x="352119" y="4976487"/>
                  <a:pt x="399864" y="4869002"/>
                  <a:pt x="430495" y="4665297"/>
                </a:cubicBezTo>
                <a:cubicBezTo>
                  <a:pt x="494963" y="4236444"/>
                  <a:pt x="326659" y="3755944"/>
                  <a:pt x="213758" y="3519749"/>
                </a:cubicBezTo>
                <a:cubicBezTo>
                  <a:pt x="122358" y="3328561"/>
                  <a:pt x="2291" y="3154462"/>
                  <a:pt x="1407" y="2848116"/>
                </a:cubicBezTo>
                <a:cubicBezTo>
                  <a:pt x="0" y="2329356"/>
                  <a:pt x="335331" y="1886898"/>
                  <a:pt x="359417" y="1358233"/>
                </a:cubicBezTo>
                <a:cubicBezTo>
                  <a:pt x="373292" y="1053411"/>
                  <a:pt x="276296" y="800399"/>
                  <a:pt x="318118" y="494051"/>
                </a:cubicBezTo>
                <a:cubicBezTo>
                  <a:pt x="344691" y="299055"/>
                  <a:pt x="425815" y="128929"/>
                  <a:pt x="512929" y="47893"/>
                </a:cubicBezTo>
                <a:cubicBezTo>
                  <a:pt x="535509" y="26886"/>
                  <a:pt x="558384" y="11212"/>
                  <a:pt x="581324" y="110"/>
                </a:cubicBezTo>
                <a:cubicBezTo>
                  <a:pt x="581346" y="73"/>
                  <a:pt x="581367" y="37"/>
                  <a:pt x="581389" y="0"/>
                </a:cubicBezTo>
                <a:close/>
              </a:path>
            </a:pathLst>
          </a:custGeom>
          <a:solidFill>
            <a:srgbClr val="FFFFFF"/>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ctr"/>
          <a:lstStyle/>
          <a:p>
            <a:pPr algn="ctr"/>
            <a:endParaRPr lang="en-US"/>
          </a:p>
        </p:txBody>
      </p:sp>
      <p:pic>
        <p:nvPicPr>
          <p:cNvPr id="7" name="Picture 6"/>
          <p:cNvPicPr>
            <a:picLocks/>
          </p:cNvPicPr>
          <p:nvPr/>
        </p:nvPicPr>
        <p:blipFill>
          <a:blip r:embed="rId5">
            <a:extLst>
              <a:ext uri="{28A0092B-C50C-407E-A947-70E740481C1C}">
                <a14:useLocalDpi xmlns:a14="http://schemas.microsoft.com/office/drawing/2010/main" val="0"/>
              </a:ext>
            </a:extLst>
          </a:blip>
          <a:stretch>
            <a:fillRect/>
          </a:stretch>
        </p:blipFill>
        <p:spPr>
          <a:xfrm rot="16560000">
            <a:off x="-1083583" y="3177254"/>
            <a:ext cx="2441343" cy="3371450"/>
          </a:xfrm>
          <a:prstGeom prst="rect">
            <a:avLst/>
          </a:prstGeom>
        </p:spPr>
      </p:pic>
      <p:grpSp>
        <p:nvGrpSpPr>
          <p:cNvPr id="10" name="Group 9"/>
          <p:cNvGrpSpPr/>
          <p:nvPr/>
        </p:nvGrpSpPr>
        <p:grpSpPr>
          <a:xfrm>
            <a:off x="1091570" y="4758723"/>
            <a:ext cx="7061826" cy="104251"/>
            <a:chOff x="1091570" y="4758723"/>
            <a:chExt cx="7061826" cy="104251"/>
          </a:xfrm>
        </p:grpSpPr>
        <p:pic>
          <p:nvPicPr>
            <p:cNvPr id="8" name="Picture 7"/>
            <p:cNvPicPr>
              <a:picLocks/>
            </p:cNvPicPr>
            <p:nvPr/>
          </p:nvPicPr>
          <p:blipFill>
            <a:blip r:embed="rId6">
              <a:extLst>
                <a:ext uri="{28A0092B-C50C-407E-A947-70E740481C1C}">
                  <a14:useLocalDpi xmlns:a14="http://schemas.microsoft.com/office/drawing/2010/main" val="0"/>
                </a:ext>
              </a:extLst>
            </a:blip>
            <a:stretch>
              <a:fillRect/>
            </a:stretch>
          </p:blipFill>
          <p:spPr>
            <a:xfrm rot="16200000" flipH="1">
              <a:off x="2809732" y="3040561"/>
              <a:ext cx="104251" cy="3540576"/>
            </a:xfrm>
            <a:prstGeom prst="rect">
              <a:avLst/>
            </a:prstGeom>
          </p:spPr>
        </p:pic>
        <p:pic>
          <p:nvPicPr>
            <p:cNvPr id="9" name="Picture 8"/>
            <p:cNvPicPr>
              <a:picLocks/>
            </p:cNvPicPr>
            <p:nvPr/>
          </p:nvPicPr>
          <p:blipFill>
            <a:blip r:embed="rId6">
              <a:extLst>
                <a:ext uri="{28A0092B-C50C-407E-A947-70E740481C1C}">
                  <a14:useLocalDpi xmlns:a14="http://schemas.microsoft.com/office/drawing/2010/main" val="0"/>
                </a:ext>
              </a:extLst>
            </a:blip>
            <a:stretch>
              <a:fillRect/>
            </a:stretch>
          </p:blipFill>
          <p:spPr>
            <a:xfrm rot="5400000">
              <a:off x="6330982" y="3040561"/>
              <a:ext cx="104251" cy="3540576"/>
            </a:xfrm>
            <a:prstGeom prst="rect">
              <a:avLst/>
            </a:prstGeom>
          </p:spPr>
        </p:pic>
      </p:grpSp>
      <p:sp>
        <p:nvSpPr>
          <p:cNvPr id="11" name="Rectangle 10"/>
          <p:cNvSpPr/>
          <p:nvPr/>
        </p:nvSpPr>
        <p:spPr>
          <a:xfrm>
            <a:off x="1577340" y="988086"/>
            <a:ext cx="7566660" cy="3416322"/>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t"/>
          <a:lstStyle/>
          <a:p>
            <a:pPr algn="ctr"/>
            <a:r>
              <a:rPr lang="en-US" sz="3600" b="1" dirty="0" smtClean="0">
                <a:solidFill>
                  <a:srgbClr val="FF0000"/>
                </a:solidFill>
                <a:latin typeface="Arial"/>
              </a:rPr>
              <a:t>ĐỊA LÍ 9-BÀI 22-PHẦN </a:t>
            </a:r>
            <a:r>
              <a:rPr lang="vi-VN" sz="3600" b="1" smtClean="0">
                <a:solidFill>
                  <a:srgbClr val="FF0000"/>
                </a:solidFill>
                <a:latin typeface="Arial"/>
              </a:rPr>
              <a:t>2</a:t>
            </a:r>
            <a:r>
              <a:rPr lang="en-US" sz="3600" b="1" smtClean="0">
                <a:solidFill>
                  <a:srgbClr val="FF0000"/>
                </a:solidFill>
                <a:latin typeface="Arial"/>
              </a:rPr>
              <a:t> </a:t>
            </a:r>
            <a:endParaRPr lang="en-US" sz="3600" b="1" smtClean="0">
              <a:solidFill>
                <a:srgbClr val="FF0000"/>
              </a:solidFill>
              <a:latin typeface="Arial"/>
            </a:endParaRPr>
          </a:p>
          <a:p>
            <a:pPr algn="ctr"/>
            <a:r>
              <a:rPr lang="vi-VN" sz="3600" b="1" dirty="0" smtClean="0">
                <a:solidFill>
                  <a:srgbClr val="FF0000"/>
                </a:solidFill>
                <a:latin typeface="Arial"/>
              </a:rPr>
              <a:t>PHÁT TRIỂN TỔNG HỢP KINH TẾ VÀ BẢO VỆ TÀI NGUYÊN, MÔI TRƯỜNG BIỂN ĐẢO</a:t>
            </a:r>
            <a:endParaRPr lang="en-US" sz="3600" b="1" dirty="0">
              <a:solidFill>
                <a:srgbClr val="FF0000"/>
              </a:solidFill>
              <a:latin typeface="Arial"/>
            </a:endParaRPr>
          </a:p>
        </p:txBody>
      </p:sp>
      <p:pic>
        <p:nvPicPr>
          <p:cNvPr id="12" name="audio_id_10085.m4a">
            <a:hlinkClick r:id="" action="ppaction://media"/>
          </p:cNvPr>
          <p:cNvPicPr>
            <a:picLocks noRot="1" noChangeAspect="1"/>
          </p:cNvPicPr>
          <p:nvPr>
            <a:audioFile r:link="rId1"/>
          </p:nvPr>
        </p:nvPicPr>
        <p:blipFill>
          <a:blip r:embed="rId7"/>
          <a:stretch>
            <a:fillRect/>
          </a:stretch>
        </p:blipFill>
        <p:spPr>
          <a:xfrm>
            <a:off x="476250" y="381000"/>
            <a:ext cx="457200" cy="457200"/>
          </a:xfrm>
          <a:prstGeom prst="rect">
            <a:avLst/>
          </a:prstGeom>
        </p:spPr>
      </p:pic>
      <p:sp>
        <p:nvSpPr>
          <p:cNvPr id="14" name="TextBox 13"/>
          <p:cNvSpPr txBox="1"/>
          <p:nvPr/>
        </p:nvSpPr>
        <p:spPr>
          <a:xfrm>
            <a:off x="0" y="4714875"/>
            <a:ext cx="9144000" cy="428625"/>
          </a:xfrm>
          <a:prstGeom prst="rect">
            <a:avLst/>
          </a:prstGeom>
          <a:solidFill>
            <a:srgbClr val="0000FF">
              <a:alpha val="35294"/>
            </a:srgbClr>
          </a:solidFill>
        </p:spPr>
        <p:txBody>
          <a:bodyPr vert="horz" rtlCol="0" anchor="ctr">
            <a:noAutofit/>
          </a:bodyPr>
          <a:lstStyle/>
          <a:p>
            <a:endParaRPr lang="en-US" sz="1400"/>
          </a:p>
        </p:txBody>
      </p:sp>
    </p:spTree>
    <p:extLst>
      <p:ext uri="{BB962C8B-B14F-4D97-AF65-F5344CB8AC3E}">
        <p14:creationId xmlns:p14="http://schemas.microsoft.com/office/powerpoint/2010/main" val="25599892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cTn>
                              </p:par>
                              <p:par>
                                <p:cTn id="7" presetID="3" presetClass="mediacall" presetSubtype="0" fill="hold" nodeType="withEffect">
                                  <p:stCondLst>
                                    <p:cond delay="12576"/>
                                  </p:stCondLst>
                                  <p:childTnLst>
                                    <p:cmd type="call" cmd="stop">
                                      <p:cBhvr>
                                        <p:cTn id="8" dur="1" fill="hold"/>
                                        <p:tgtEl>
                                          <p:spTgt spid="12"/>
                                        </p:tgtEl>
                                      </p:cBhvr>
                                    </p:cmd>
                                  </p:childTnLst>
                                </p:cTn>
                              </p:par>
                              <p:par>
                                <p:cTn id="9" presetID="1" presetClass="exit" presetSubtype="0" accel="50000" decel="50000" fill="hold" nodeType="withEffect">
                                  <p:stCondLst>
                                    <p:cond delay="12576"/>
                                  </p:stCondLst>
                                  <p:childTnLst>
                                    <p:set>
                                      <p:cBhvr>
                                        <p:cTn id="10" dur="1" fill="hold">
                                          <p:stCondLst>
                                            <p:cond delay="9"/>
                                          </p:stCondLst>
                                        </p:cTn>
                                        <p:tgtEl>
                                          <p:spTgt spid="12"/>
                                        </p:tgtEl>
                                        <p:attrNameLst>
                                          <p:attrName>style.visibility</p:attrName>
                                        </p:attrNameLst>
                                      </p:cBhvr>
                                      <p:to>
                                        <p:strVal val="hidden"/>
                                      </p:to>
                                    </p:set>
                                    <p:cmd type="call" cmd="stop">
                                      <p:cBhvr>
                                        <p:cTn id="11" dur="1">
                                          <p:stCondLst>
                                            <p:cond delay="9"/>
                                          </p:stCondLst>
                                        </p:cTn>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 restart="whenNotActive" fill="hold" evtFilter="cancelBubble" nodeType="interactiveSeq">
                <p:stCondLst>
                  <p:cond evt="onClick" delay="0">
                    <p:tgtEl>
                      <p:spTgt spid="12"/>
                    </p:tgtEl>
                  </p:cond>
                </p:stCondLst>
                <p:endSync evt="end" delay="0">
                  <p:rtn val="all"/>
                </p:endSync>
                <p:childTnLst>
                  <p:par>
                    <p:cTn id="13" fill="hold">
                      <p:stCondLst>
                        <p:cond delay="0"/>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 fill="hold"/>
                                        <p:tgtEl>
                                          <p:spTgt spid="12"/>
                                        </p:tgtEl>
                                      </p:cBhvr>
                                    </p:cmd>
                                  </p:childTnLst>
                                </p:cTn>
                              </p:par>
                            </p:childTnLst>
                          </p:cTn>
                        </p:par>
                      </p:childTnLst>
                    </p:cTn>
                  </p:par>
                </p:childTnLst>
              </p:cTn>
              <p:nextCondLst>
                <p:cond evt="onClick" delay="0">
                  <p:tgtEl>
                    <p:spTgt spid="12"/>
                  </p:tgtEl>
                </p:cond>
              </p:nextCondLst>
            </p:seq>
            <p:audio>
              <p:cMediaNode vol="80000">
                <p:cTn id="17" fill="hold" display="0">
                  <p:stCondLst>
                    <p:cond delay="indefinite"/>
                  </p:stCondLst>
                  <p:endCondLst>
                    <p:cond evt="onStopAudio" delay="0">
                      <p:tgtEl>
                        <p:sldTgt/>
                      </p:tgtEl>
                    </p:cond>
                  </p:endCondLst>
                </p:cTn>
                <p:tgtEl>
                  <p:spTgt spid="1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106680" y="91440"/>
            <a:ext cx="8900160" cy="4975860"/>
          </a:xfrm>
          <a:prstGeom prst="rect">
            <a:avLst/>
          </a:prstGeom>
          <a:noFill/>
          <a:ln w="19050" cap="flat" cmpd="sng" algn="ctr">
            <a:solidFill>
              <a:srgbClr val="783F04"/>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ctr"/>
          <a:lstStyle/>
          <a:p>
            <a:pPr algn="ctr"/>
            <a:endParaRPr lang="en-US"/>
          </a:p>
        </p:txBody>
      </p:sp>
      <p:sp>
        <p:nvSpPr>
          <p:cNvPr id="6" name="Rectangle 5"/>
          <p:cNvSpPr/>
          <p:nvPr/>
        </p:nvSpPr>
        <p:spPr>
          <a:xfrm>
            <a:off x="121920" y="91440"/>
            <a:ext cx="8900160" cy="4616644"/>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t"/>
          <a:lstStyle/>
          <a:p>
            <a:r>
              <a:rPr lang="en-US" sz="1575" b="1" smtClean="0">
                <a:solidFill>
                  <a:srgbClr val="FF0000"/>
                </a:solidFill>
                <a:latin typeface="Arial"/>
              </a:rPr>
              <a:t>I. MỤC TIÊU</a:t>
            </a:r>
            <a:r>
              <a:rPr lang="en-US" sz="1350" smtClean="0">
                <a:solidFill>
                  <a:srgbClr val="000000"/>
                </a:solidFill>
                <a:latin typeface="Arial"/>
              </a:rPr>
              <a:t> </a:t>
            </a:r>
          </a:p>
          <a:p>
            <a:r>
              <a:rPr lang="en-US" sz="1350" smtClean="0">
                <a:solidFill>
                  <a:srgbClr val="000000"/>
                </a:solidFill>
                <a:latin typeface="Arial"/>
              </a:rPr>
              <a:t>1. Kiến thức.</a:t>
            </a:r>
          </a:p>
          <a:p>
            <a:r>
              <a:rPr lang="vi-VN" sz="1350" smtClean="0">
                <a:solidFill>
                  <a:srgbClr val="000000"/>
                </a:solidFill>
                <a:latin typeface="Arial"/>
              </a:rPr>
              <a:t>-Trình bày được trên sơ đồ các vùng biển quốc gia; xác định trên bản đồ các huyện đảo và các tỉnh có các huyện đảo đó.</a:t>
            </a:r>
          </a:p>
          <a:p>
            <a:r>
              <a:rPr lang="vi-VN" sz="1350" smtClean="0">
                <a:solidFill>
                  <a:srgbClr val="000000"/>
                </a:solidFill>
                <a:latin typeface="Arial"/>
              </a:rPr>
              <a:t>-Trình bày được nội dung phát triển tổng hợp các ngành kinh tế biển; ý nghĩa của việc phát triển tổng hợp kinh tế biển đảo đối với việc bảo vệ tài nguyên, môi trường và giữ vững chủ quyền, các quyền và lợi ích hợp pháp của Việt Nam ở Biển Đông.</a:t>
            </a:r>
          </a:p>
          <a:p>
            <a:r>
              <a:rPr lang="vi-VN" sz="1350" smtClean="0">
                <a:solidFill>
                  <a:srgbClr val="000000"/>
                </a:solidFill>
                <a:latin typeface="Arial"/>
              </a:rPr>
              <a:t>-Phân tích được vấn đề khai thác tài nguyên, bảo vệ môi trường và giữ vững chủ quyền, các quyền và lợi ích hợp pháp của Việt Nam ở Biển Đông.</a:t>
            </a:r>
          </a:p>
          <a:p>
            <a:r>
              <a:rPr lang="vi-VN" sz="1350" smtClean="0">
                <a:solidFill>
                  <a:srgbClr val="000000"/>
                </a:solidFill>
                <a:latin typeface="Arial"/>
              </a:rPr>
              <a:t>2. Năng lực.</a:t>
            </a:r>
          </a:p>
          <a:p>
            <a:r>
              <a:rPr lang="vi-VN" sz="1350" smtClean="0">
                <a:solidFill>
                  <a:srgbClr val="000000"/>
                </a:solidFill>
                <a:latin typeface="Arial"/>
              </a:rPr>
              <a:t>-Năng lực chung:</a:t>
            </a:r>
          </a:p>
          <a:p>
            <a:r>
              <a:rPr lang="vi-VN" sz="1350" smtClean="0">
                <a:solidFill>
                  <a:srgbClr val="000000"/>
                </a:solidFill>
                <a:latin typeface="Arial"/>
              </a:rPr>
              <a:t>+ Tự chủ và tự học: rèn luyện các kĩ năng phân tích sơ đồ, bản đồ.</a:t>
            </a:r>
          </a:p>
          <a:p>
            <a:r>
              <a:rPr lang="vi-VN" sz="1350" smtClean="0">
                <a:solidFill>
                  <a:srgbClr val="000000"/>
                </a:solidFill>
                <a:latin typeface="Arial"/>
              </a:rPr>
              <a:t>+ Giải quyết vấn đề và sáng tạo: nhận diện và giải quyết được các vấn đề liên quan đến tìm hiểu phát triển tổng hợp kinh tế, bảo vệ tài nguyên môi trường biển đảo.</a:t>
            </a:r>
          </a:p>
          <a:p>
            <a:r>
              <a:rPr lang="vi-VN" sz="1350" smtClean="0">
                <a:solidFill>
                  <a:srgbClr val="000000"/>
                </a:solidFill>
                <a:latin typeface="Arial"/>
              </a:rPr>
              <a:t>-Năng lực đặc thù:</a:t>
            </a:r>
          </a:p>
          <a:p>
            <a:r>
              <a:rPr lang="vi-VN" sz="1350" smtClean="0">
                <a:solidFill>
                  <a:srgbClr val="000000"/>
                </a:solidFill>
                <a:latin typeface="Arial"/>
              </a:rPr>
              <a:t>+ Nhận thức khoa học Địa lí theo quan điểm không gian thông qua sơ đồ các vùng biển quốc gia, các đảo và huyện đảo.</a:t>
            </a:r>
          </a:p>
          <a:p>
            <a:r>
              <a:rPr lang="vi-VN" sz="1350" smtClean="0">
                <a:solidFill>
                  <a:srgbClr val="000000"/>
                </a:solidFill>
                <a:latin typeface="Arial"/>
              </a:rPr>
              <a:t>+ Tìm hiểu địa lí để trình bày vấn đề phát triển tổng hợp kinh tế biển; vấn đề khai thác tài nguyên và bảo vệ môi trường.</a:t>
            </a:r>
          </a:p>
          <a:p>
            <a:r>
              <a:rPr lang="vi-VN" sz="1350" smtClean="0">
                <a:solidFill>
                  <a:srgbClr val="000000"/>
                </a:solidFill>
                <a:latin typeface="Arial"/>
              </a:rPr>
              <a:t>3. Phẩm chất:Phẩm chất yêu nước, có trách nhiệm bảo vệ chủ quyền, môi trường biển đảo.</a:t>
            </a:r>
            <a:endParaRPr lang="en-US" sz="1350">
              <a:solidFill>
                <a:srgbClr val="000000"/>
              </a:solidFill>
              <a:latin typeface="Arial"/>
            </a:endParaRPr>
          </a:p>
        </p:txBody>
      </p:sp>
      <p:pic>
        <p:nvPicPr>
          <p:cNvPr id="7" name="audio_id_10009.m4a">
            <a:hlinkClick r:id="" action="ppaction://media"/>
          </p:cNvPr>
          <p:cNvPicPr>
            <a:picLocks noRot="1" noChangeAspect="1"/>
          </p:cNvPicPr>
          <p:nvPr>
            <a:audioFile r:link="rId1"/>
          </p:nvPr>
        </p:nvPicPr>
        <p:blipFill>
          <a:blip r:embed="rId4"/>
          <a:stretch>
            <a:fillRect/>
          </a:stretch>
        </p:blipFill>
        <p:spPr>
          <a:xfrm>
            <a:off x="8686800" y="91440"/>
            <a:ext cx="457200" cy="457200"/>
          </a:xfrm>
          <a:prstGeom prst="rect">
            <a:avLst/>
          </a:prstGeom>
        </p:spPr>
      </p:pic>
      <p:sp>
        <p:nvSpPr>
          <p:cNvPr id="9" name="TextBox 8"/>
          <p:cNvSpPr txBox="1"/>
          <p:nvPr/>
        </p:nvSpPr>
        <p:spPr>
          <a:xfrm>
            <a:off x="0" y="4714875"/>
            <a:ext cx="9144000" cy="428625"/>
          </a:xfrm>
          <a:prstGeom prst="rect">
            <a:avLst/>
          </a:prstGeom>
          <a:solidFill>
            <a:srgbClr val="0000FF">
              <a:alpha val="35294"/>
            </a:srgbClr>
          </a:solidFill>
        </p:spPr>
        <p:txBody>
          <a:bodyPr vert="horz" rtlCol="0" anchor="ctr">
            <a:noAutofit/>
          </a:bodyPr>
          <a:lstStyle/>
          <a:p>
            <a:endParaRPr lang="en-US" sz="1400"/>
          </a:p>
        </p:txBody>
      </p:sp>
    </p:spTree>
    <p:extLst>
      <p:ext uri="{BB962C8B-B14F-4D97-AF65-F5344CB8AC3E}">
        <p14:creationId xmlns:p14="http://schemas.microsoft.com/office/powerpoint/2010/main" val="1016412336"/>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3" presetClass="mediacall" presetSubtype="0" fill="hold" nodeType="withEffect">
                                  <p:stCondLst>
                                    <p:cond delay="75000"/>
                                  </p:stCondLst>
                                  <p:childTnLst>
                                    <p:cmd type="call" cmd="stop">
                                      <p:cBhvr>
                                        <p:cTn id="8" dur="1" fill="hold"/>
                                        <p:tgtEl>
                                          <p:spTgt spid="7"/>
                                        </p:tgtEl>
                                      </p:cBhvr>
                                    </p:cmd>
                                  </p:childTnLst>
                                </p:cTn>
                              </p:par>
                              <p:par>
                                <p:cTn id="9" presetID="1" presetClass="exit" presetSubtype="0" accel="50000" decel="50000" fill="hold" nodeType="withEffect">
                                  <p:stCondLst>
                                    <p:cond delay="75000"/>
                                  </p:stCondLst>
                                  <p:childTnLst>
                                    <p:set>
                                      <p:cBhvr>
                                        <p:cTn id="10" dur="1" fill="hold">
                                          <p:stCondLst>
                                            <p:cond delay="9"/>
                                          </p:stCondLst>
                                        </p:cTn>
                                        <p:tgtEl>
                                          <p:spTgt spid="7"/>
                                        </p:tgtEl>
                                        <p:attrNameLst>
                                          <p:attrName>style.visibility</p:attrName>
                                        </p:attrNameLst>
                                      </p:cBhvr>
                                      <p:to>
                                        <p:strVal val="hidden"/>
                                      </p:to>
                                    </p:set>
                                    <p:cmd type="call" cmd="stop">
                                      <p:cBhvr>
                                        <p:cTn id="11" dur="1">
                                          <p:stCondLst>
                                            <p:cond delay="9"/>
                                          </p:stCondLst>
                                        </p:cTn>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 restart="whenNotActive" fill="hold" evtFilter="cancelBubble" nodeType="interactiveSeq">
                <p:stCondLst>
                  <p:cond evt="onClick" delay="0">
                    <p:tgtEl>
                      <p:spTgt spid="7"/>
                    </p:tgtEl>
                  </p:cond>
                </p:stCondLst>
                <p:endSync evt="end" delay="0">
                  <p:rtn val="all"/>
                </p:endSync>
                <p:childTnLst>
                  <p:par>
                    <p:cTn id="13" fill="hold">
                      <p:stCondLst>
                        <p:cond delay="0"/>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 fill="hold"/>
                                        <p:tgtEl>
                                          <p:spTgt spid="7"/>
                                        </p:tgtEl>
                                      </p:cBhvr>
                                    </p:cmd>
                                  </p:childTnLst>
                                </p:cTn>
                              </p:par>
                            </p:childTnLst>
                          </p:cTn>
                        </p:par>
                      </p:childTnLst>
                    </p:cTn>
                  </p:par>
                </p:childTnLst>
              </p:cTn>
              <p:nextCondLst>
                <p:cond evt="onClick" delay="0">
                  <p:tgtEl>
                    <p:spTgt spid="7"/>
                  </p:tgtEl>
                </p:cond>
              </p:nextCondLst>
            </p:seq>
            <p:audio>
              <p:cMediaNode vol="80000">
                <p:cTn id="17" fill="hold" display="0">
                  <p:stCondLst>
                    <p:cond delay="indefinite"/>
                  </p:stCondLst>
                  <p:endCondLst>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pic>
        <p:nvPicPr>
          <p:cNvPr id="12" name="Picture 11"/>
          <p:cNvPicPr>
            <a:picLocks/>
          </p:cNvPicPr>
          <p:nvPr/>
        </p:nvPicPr>
        <p:blipFill>
          <a:blip r:embed="rId4">
            <a:extLst>
              <a:ext uri="{28A0092B-C50C-407E-A947-70E740481C1C}">
                <a14:useLocalDpi xmlns:a14="http://schemas.microsoft.com/office/drawing/2010/main" val="0"/>
              </a:ext>
            </a:extLst>
          </a:blip>
          <a:stretch>
            <a:fillRect/>
          </a:stretch>
        </p:blipFill>
        <p:spPr>
          <a:xfrm>
            <a:off x="5914053" y="-87620"/>
            <a:ext cx="3229804" cy="5231101"/>
          </a:xfrm>
          <a:prstGeom prst="rect">
            <a:avLst/>
          </a:prstGeom>
        </p:spPr>
      </p:pic>
      <p:sp>
        <p:nvSpPr>
          <p:cNvPr id="13" name="Freeform 12"/>
          <p:cNvSpPr/>
          <p:nvPr/>
        </p:nvSpPr>
        <p:spPr>
          <a:xfrm>
            <a:off x="5782665" y="-1745387"/>
            <a:ext cx="393124" cy="7110124"/>
          </a:xfrm>
          <a:custGeom>
            <a:avLst/>
            <a:gdLst/>
            <a:ahLst/>
            <a:cxnLst/>
            <a:rect l="0" t="0" r="0" b="0"/>
            <a:pathLst>
              <a:path w="393124" h="7110124">
                <a:moveTo>
                  <a:pt x="0" y="7110123"/>
                </a:moveTo>
                <a:cubicBezTo>
                  <a:pt x="0" y="4744849"/>
                  <a:pt x="0" y="2379574"/>
                  <a:pt x="0" y="14299"/>
                </a:cubicBezTo>
                <a:cubicBezTo>
                  <a:pt x="11993" y="2418"/>
                  <a:pt x="23176" y="0"/>
                  <a:pt x="33081" y="10600"/>
                </a:cubicBezTo>
                <a:cubicBezTo>
                  <a:pt x="98434" y="80460"/>
                  <a:pt x="51693" y="442639"/>
                  <a:pt x="46530" y="634151"/>
                </a:cubicBezTo>
                <a:cubicBezTo>
                  <a:pt x="38875" y="918217"/>
                  <a:pt x="54849" y="1209327"/>
                  <a:pt x="96848" y="1417201"/>
                </a:cubicBezTo>
                <a:cubicBezTo>
                  <a:pt x="138588" y="1623724"/>
                  <a:pt x="198552" y="1743525"/>
                  <a:pt x="252996" y="1887586"/>
                </a:cubicBezTo>
                <a:cubicBezTo>
                  <a:pt x="307458" y="2031646"/>
                  <a:pt x="360317" y="2222305"/>
                  <a:pt x="374882" y="2494419"/>
                </a:cubicBezTo>
                <a:cubicBezTo>
                  <a:pt x="393123" y="2834900"/>
                  <a:pt x="346657" y="3198289"/>
                  <a:pt x="294866" y="3495303"/>
                </a:cubicBezTo>
                <a:cubicBezTo>
                  <a:pt x="243075" y="3792388"/>
                  <a:pt x="181979" y="4084137"/>
                  <a:pt x="163157" y="4437281"/>
                </a:cubicBezTo>
                <a:cubicBezTo>
                  <a:pt x="129752" y="5064319"/>
                  <a:pt x="240729" y="5670583"/>
                  <a:pt x="198601" y="6290933"/>
                </a:cubicBezTo>
                <a:cubicBezTo>
                  <a:pt x="172641" y="6673032"/>
                  <a:pt x="91119" y="6969904"/>
                  <a:pt x="3302" y="7105142"/>
                </a:cubicBezTo>
                <a:cubicBezTo>
                  <a:pt x="2201" y="7106850"/>
                  <a:pt x="1101" y="7108486"/>
                  <a:pt x="0" y="7110123"/>
                </a:cubicBezTo>
                <a:close/>
              </a:path>
            </a:pathLst>
          </a:custGeom>
          <a:solidFill>
            <a:srgbClr val="FFFFFF"/>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ctr"/>
          <a:lstStyle/>
          <a:p>
            <a:pPr algn="ctr"/>
            <a:endParaRPr lang="en-US"/>
          </a:p>
        </p:txBody>
      </p:sp>
      <p:sp>
        <p:nvSpPr>
          <p:cNvPr id="14" name="Freeform 13"/>
          <p:cNvSpPr/>
          <p:nvPr/>
        </p:nvSpPr>
        <p:spPr>
          <a:xfrm flipH="1">
            <a:off x="5728990" y="4353630"/>
            <a:ext cx="3551639" cy="1479773"/>
          </a:xfrm>
          <a:custGeom>
            <a:avLst/>
            <a:gdLst/>
            <a:ahLst/>
            <a:cxnLst/>
            <a:rect l="0" t="0" r="0" b="0"/>
            <a:pathLst>
              <a:path w="3551639" h="1479773">
                <a:moveTo>
                  <a:pt x="1123712" y="702273"/>
                </a:moveTo>
                <a:cubicBezTo>
                  <a:pt x="1196590" y="605172"/>
                  <a:pt x="1245428" y="496195"/>
                  <a:pt x="1431037" y="421978"/>
                </a:cubicBezTo>
                <a:cubicBezTo>
                  <a:pt x="1745215" y="296289"/>
                  <a:pt x="2172226" y="377092"/>
                  <a:pt x="2504549" y="263258"/>
                </a:cubicBezTo>
                <a:cubicBezTo>
                  <a:pt x="2696114" y="197638"/>
                  <a:pt x="2803901" y="82543"/>
                  <a:pt x="3009586" y="32104"/>
                </a:cubicBezTo>
                <a:cubicBezTo>
                  <a:pt x="3140546" y="0"/>
                  <a:pt x="3282120" y="4369"/>
                  <a:pt x="3372478" y="33531"/>
                </a:cubicBezTo>
                <a:cubicBezTo>
                  <a:pt x="3462837" y="62691"/>
                  <a:pt x="3507200" y="113321"/>
                  <a:pt x="3520959" y="168110"/>
                </a:cubicBezTo>
                <a:cubicBezTo>
                  <a:pt x="3551638" y="290278"/>
                  <a:pt x="3418731" y="447898"/>
                  <a:pt x="3153164" y="545649"/>
                </a:cubicBezTo>
                <a:cubicBezTo>
                  <a:pt x="2903710" y="637450"/>
                  <a:pt x="2585526" y="663906"/>
                  <a:pt x="2345439" y="761370"/>
                </a:cubicBezTo>
                <a:cubicBezTo>
                  <a:pt x="2172923" y="831405"/>
                  <a:pt x="2071370" y="925681"/>
                  <a:pt x="1944435" y="1011109"/>
                </a:cubicBezTo>
                <a:cubicBezTo>
                  <a:pt x="1618676" y="1230441"/>
                  <a:pt x="1081437" y="1403908"/>
                  <a:pt x="564255" y="1456757"/>
                </a:cubicBezTo>
                <a:cubicBezTo>
                  <a:pt x="339135" y="1479772"/>
                  <a:pt x="85410" y="1471325"/>
                  <a:pt x="34602" y="1385113"/>
                </a:cubicBezTo>
                <a:cubicBezTo>
                  <a:pt x="0" y="1326401"/>
                  <a:pt x="74706" y="1250324"/>
                  <a:pt x="185825" y="1192386"/>
                </a:cubicBezTo>
                <a:cubicBezTo>
                  <a:pt x="304996" y="1130238"/>
                  <a:pt x="392743" y="1131023"/>
                  <a:pt x="530906" y="1099098"/>
                </a:cubicBezTo>
                <a:cubicBezTo>
                  <a:pt x="821662" y="1031855"/>
                  <a:pt x="1033765" y="822174"/>
                  <a:pt x="1123795" y="702258"/>
                </a:cubicBezTo>
                <a:cubicBezTo>
                  <a:pt x="1123768" y="702263"/>
                  <a:pt x="1123740" y="702269"/>
                  <a:pt x="1123712" y="702273"/>
                </a:cubicBezTo>
                <a:close/>
              </a:path>
            </a:pathLst>
          </a:custGeom>
          <a:solidFill>
            <a:srgbClr val="FFFFFF"/>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ctr"/>
          <a:lstStyle/>
          <a:p>
            <a:pPr algn="ctr"/>
            <a:endParaRPr lang="en-US"/>
          </a:p>
        </p:txBody>
      </p:sp>
      <p:pic>
        <p:nvPicPr>
          <p:cNvPr id="15" name="Picture 14"/>
          <p:cNvPicPr>
            <a:picLocks/>
          </p:cNvPicPr>
          <p:nvPr/>
        </p:nvPicPr>
        <p:blipFill>
          <a:blip r:embed="rId5">
            <a:extLst>
              <a:ext uri="{28A0092B-C50C-407E-A947-70E740481C1C}">
                <a14:useLocalDpi xmlns:a14="http://schemas.microsoft.com/office/drawing/2010/main" val="0"/>
              </a:ext>
            </a:extLst>
          </a:blip>
          <a:stretch>
            <a:fillRect/>
          </a:stretch>
        </p:blipFill>
        <p:spPr>
          <a:xfrm rot="16200000" flipH="1">
            <a:off x="7693343" y="4720666"/>
            <a:ext cx="2251262" cy="1356274"/>
          </a:xfrm>
          <a:prstGeom prst="rect">
            <a:avLst/>
          </a:prstGeom>
        </p:spPr>
      </p:pic>
      <p:pic>
        <p:nvPicPr>
          <p:cNvPr id="16" name="Picture 15"/>
          <p:cNvPicPr>
            <a:picLocks/>
          </p:cNvPicPr>
          <p:nvPr/>
        </p:nvPicPr>
        <p:blipFill>
          <a:blip r:embed="rId5">
            <a:extLst>
              <a:ext uri="{28A0092B-C50C-407E-A947-70E740481C1C}">
                <a14:useLocalDpi xmlns:a14="http://schemas.microsoft.com/office/drawing/2010/main" val="0"/>
              </a:ext>
            </a:extLst>
          </a:blip>
          <a:stretch>
            <a:fillRect/>
          </a:stretch>
        </p:blipFill>
        <p:spPr>
          <a:xfrm rot="16200000" flipH="1">
            <a:off x="8065484" y="4050297"/>
            <a:ext cx="1809750" cy="819150"/>
          </a:xfrm>
          <a:prstGeom prst="rect">
            <a:avLst/>
          </a:prstGeom>
        </p:spPr>
      </p:pic>
      <p:grpSp>
        <p:nvGrpSpPr>
          <p:cNvPr id="19" name="Group 18"/>
          <p:cNvGrpSpPr/>
          <p:nvPr/>
        </p:nvGrpSpPr>
        <p:grpSpPr>
          <a:xfrm>
            <a:off x="1091579" y="4758723"/>
            <a:ext cx="6960852" cy="79953"/>
            <a:chOff x="1091579" y="4758723"/>
            <a:chExt cx="6960852" cy="79953"/>
          </a:xfrm>
        </p:grpSpPr>
        <p:pic>
          <p:nvPicPr>
            <p:cNvPr id="17" name="Picture 16"/>
            <p:cNvPicPr>
              <a:picLocks/>
            </p:cNvPicPr>
            <p:nvPr/>
          </p:nvPicPr>
          <p:blipFill>
            <a:blip r:embed="rId6">
              <a:extLst>
                <a:ext uri="{28A0092B-C50C-407E-A947-70E740481C1C}">
                  <a14:useLocalDpi xmlns:a14="http://schemas.microsoft.com/office/drawing/2010/main" val="0"/>
                </a:ext>
              </a:extLst>
            </a:blip>
            <a:stretch>
              <a:fillRect/>
            </a:stretch>
          </p:blipFill>
          <p:spPr>
            <a:xfrm rot="16200000" flipH="1">
              <a:off x="2796578" y="3053724"/>
              <a:ext cx="79953" cy="3489951"/>
            </a:xfrm>
            <a:prstGeom prst="rect">
              <a:avLst/>
            </a:prstGeom>
          </p:spPr>
        </p:pic>
        <p:pic>
          <p:nvPicPr>
            <p:cNvPr id="18" name="Picture 17"/>
            <p:cNvPicPr>
              <a:picLocks/>
            </p:cNvPicPr>
            <p:nvPr/>
          </p:nvPicPr>
          <p:blipFill>
            <a:blip r:embed="rId6">
              <a:extLst>
                <a:ext uri="{28A0092B-C50C-407E-A947-70E740481C1C}">
                  <a14:useLocalDpi xmlns:a14="http://schemas.microsoft.com/office/drawing/2010/main" val="0"/>
                </a:ext>
              </a:extLst>
            </a:blip>
            <a:stretch>
              <a:fillRect/>
            </a:stretch>
          </p:blipFill>
          <p:spPr>
            <a:xfrm rot="5400000">
              <a:off x="6267479" y="3053724"/>
              <a:ext cx="79953" cy="3489951"/>
            </a:xfrm>
            <a:prstGeom prst="rect">
              <a:avLst/>
            </a:prstGeom>
          </p:spPr>
        </p:pic>
      </p:grpSp>
      <p:sp>
        <p:nvSpPr>
          <p:cNvPr id="20" name="Rectangle 19"/>
          <p:cNvSpPr/>
          <p:nvPr/>
        </p:nvSpPr>
        <p:spPr>
          <a:xfrm>
            <a:off x="794718" y="278902"/>
            <a:ext cx="4572000" cy="646328"/>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t"/>
          <a:lstStyle/>
          <a:p>
            <a:pPr algn="ctr"/>
            <a:r>
              <a:rPr lang="en-US" sz="3600" b="1" smtClean="0">
                <a:solidFill>
                  <a:srgbClr val="B45F06"/>
                </a:solidFill>
                <a:latin typeface="Arial"/>
              </a:rPr>
              <a:t>NỘI DUNG BÀI HỌC</a:t>
            </a:r>
            <a:endParaRPr lang="en-US" sz="3600" b="1">
              <a:solidFill>
                <a:srgbClr val="B45F06"/>
              </a:solidFill>
              <a:latin typeface="Arial"/>
            </a:endParaRPr>
          </a:p>
        </p:txBody>
      </p:sp>
      <p:grpSp>
        <p:nvGrpSpPr>
          <p:cNvPr id="23" name="Group 22"/>
          <p:cNvGrpSpPr/>
          <p:nvPr/>
        </p:nvGrpSpPr>
        <p:grpSpPr>
          <a:xfrm>
            <a:off x="368284" y="1056665"/>
            <a:ext cx="4350277" cy="640080"/>
            <a:chOff x="368284" y="1056665"/>
            <a:chExt cx="4350277" cy="640080"/>
          </a:xfrm>
        </p:grpSpPr>
        <p:sp>
          <p:nvSpPr>
            <p:cNvPr id="21" name="Rectangle 20"/>
            <p:cNvSpPr/>
            <p:nvPr/>
          </p:nvSpPr>
          <p:spPr>
            <a:xfrm>
              <a:off x="1026375" y="1176652"/>
              <a:ext cx="3692186" cy="400107"/>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t"/>
            <a:lstStyle/>
            <a:p>
              <a:pPr algn="just"/>
              <a:r>
                <a:rPr lang="vi-VN" sz="1950" smtClean="0">
                  <a:solidFill>
                    <a:srgbClr val="000000"/>
                  </a:solidFill>
                  <a:latin typeface="Arial"/>
                </a:rPr>
                <a:t>Biển và đảo Việt Nam</a:t>
              </a:r>
              <a:endParaRPr lang="en-US" sz="1950">
                <a:solidFill>
                  <a:srgbClr val="000000"/>
                </a:solidFill>
                <a:latin typeface="Arial"/>
              </a:endParaRPr>
            </a:p>
          </p:txBody>
        </p:sp>
        <p:sp>
          <p:nvSpPr>
            <p:cNvPr id="22" name="Oval 21"/>
            <p:cNvSpPr/>
            <p:nvPr/>
          </p:nvSpPr>
          <p:spPr>
            <a:xfrm>
              <a:off x="368284" y="1056665"/>
              <a:ext cx="640080" cy="640080"/>
            </a:xfrm>
            <a:prstGeom prst="ellipse">
              <a:avLst/>
            </a:prstGeom>
            <a:solidFill>
              <a:srgbClr val="3F3F3F"/>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ctr"/>
            <a:lstStyle/>
            <a:p>
              <a:pPr algn="ctr"/>
              <a:r>
                <a:rPr lang="en-US" sz="3600" b="1" smtClean="0">
                  <a:solidFill>
                    <a:srgbClr val="FFFFFF"/>
                  </a:solidFill>
                  <a:latin typeface="Arial"/>
                </a:rPr>
                <a:t>1</a:t>
              </a:r>
              <a:endParaRPr lang="en-US" sz="3600" b="1">
                <a:solidFill>
                  <a:srgbClr val="FFFFFF"/>
                </a:solidFill>
                <a:latin typeface="Arial"/>
              </a:endParaRPr>
            </a:p>
          </p:txBody>
        </p:sp>
      </p:grpSp>
      <p:grpSp>
        <p:nvGrpSpPr>
          <p:cNvPr id="26" name="Group 25"/>
          <p:cNvGrpSpPr/>
          <p:nvPr/>
        </p:nvGrpSpPr>
        <p:grpSpPr>
          <a:xfrm>
            <a:off x="368284" y="1879244"/>
            <a:ext cx="5078292" cy="640080"/>
            <a:chOff x="368284" y="1879244"/>
            <a:chExt cx="5078292" cy="640080"/>
          </a:xfrm>
        </p:grpSpPr>
        <p:sp>
          <p:nvSpPr>
            <p:cNvPr id="24" name="Rectangle 23"/>
            <p:cNvSpPr/>
            <p:nvPr/>
          </p:nvSpPr>
          <p:spPr>
            <a:xfrm>
              <a:off x="1008364" y="2018291"/>
              <a:ext cx="4438212" cy="400107"/>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t"/>
            <a:lstStyle/>
            <a:p>
              <a:pPr algn="just"/>
              <a:r>
                <a:rPr lang="vi-VN" sz="1950" smtClean="0">
                  <a:solidFill>
                    <a:srgbClr val="000000"/>
                  </a:solidFill>
                  <a:latin typeface="Arial"/>
                </a:rPr>
                <a:t>Phát triển tổng hợp kinh tế biển, đảo</a:t>
              </a:r>
              <a:endParaRPr lang="en-US" sz="1950">
                <a:solidFill>
                  <a:srgbClr val="000000"/>
                </a:solidFill>
                <a:latin typeface="Arial"/>
              </a:endParaRPr>
            </a:p>
          </p:txBody>
        </p:sp>
        <p:sp>
          <p:nvSpPr>
            <p:cNvPr id="25" name="Oval 24"/>
            <p:cNvSpPr/>
            <p:nvPr/>
          </p:nvSpPr>
          <p:spPr>
            <a:xfrm>
              <a:off x="368284" y="1879244"/>
              <a:ext cx="640080" cy="640080"/>
            </a:xfrm>
            <a:prstGeom prst="ellipse">
              <a:avLst/>
            </a:prstGeom>
            <a:solidFill>
              <a:srgbClr val="3F3F3F"/>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ctr"/>
            <a:lstStyle/>
            <a:p>
              <a:pPr algn="ctr"/>
              <a:r>
                <a:rPr lang="en-US" sz="3600" b="1" smtClean="0">
                  <a:solidFill>
                    <a:srgbClr val="FFFFFF"/>
                  </a:solidFill>
                  <a:latin typeface="Arial"/>
                </a:rPr>
                <a:t>2</a:t>
              </a:r>
              <a:endParaRPr lang="en-US" sz="3600" b="1">
                <a:solidFill>
                  <a:srgbClr val="FFFFFF"/>
                </a:solidFill>
                <a:latin typeface="Arial"/>
              </a:endParaRPr>
            </a:p>
          </p:txBody>
        </p:sp>
      </p:grpSp>
      <p:grpSp>
        <p:nvGrpSpPr>
          <p:cNvPr id="31" name="Group 30"/>
          <p:cNvGrpSpPr/>
          <p:nvPr/>
        </p:nvGrpSpPr>
        <p:grpSpPr>
          <a:xfrm>
            <a:off x="294855" y="3608289"/>
            <a:ext cx="5631247" cy="958662"/>
            <a:chOff x="294855" y="3608289"/>
            <a:chExt cx="5631247" cy="958662"/>
          </a:xfrm>
        </p:grpSpPr>
        <p:grpSp>
          <p:nvGrpSpPr>
            <p:cNvPr id="29" name="Group 28"/>
            <p:cNvGrpSpPr/>
            <p:nvPr/>
          </p:nvGrpSpPr>
          <p:grpSpPr>
            <a:xfrm>
              <a:off x="368284" y="3608289"/>
              <a:ext cx="5557818" cy="958662"/>
              <a:chOff x="368284" y="3608289"/>
              <a:chExt cx="5557818" cy="958662"/>
            </a:xfrm>
          </p:grpSpPr>
          <p:sp>
            <p:nvSpPr>
              <p:cNvPr id="27" name="Rectangle 26"/>
              <p:cNvSpPr/>
              <p:nvPr/>
            </p:nvSpPr>
            <p:spPr>
              <a:xfrm>
                <a:off x="1008364" y="3608289"/>
                <a:ext cx="4917738" cy="958662"/>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t"/>
              <a:lstStyle/>
              <a:p>
                <a:pPr algn="just"/>
                <a:r>
                  <a:rPr lang="en-US" sz="1950" smtClean="0">
                    <a:solidFill>
                      <a:srgbClr val="000000"/>
                    </a:solidFill>
                    <a:latin typeface="Arial"/>
                  </a:rPr>
                  <a:t>Giữ vững chủ quyền, các quyền và lợi ích hợp pháp của Việt Nam ở Biển Đông.</a:t>
                </a:r>
                <a:endParaRPr lang="en-US" sz="1950">
                  <a:solidFill>
                    <a:srgbClr val="000000"/>
                  </a:solidFill>
                  <a:latin typeface="Arial"/>
                </a:endParaRPr>
              </a:p>
            </p:txBody>
          </p:sp>
          <p:sp>
            <p:nvSpPr>
              <p:cNvPr id="28" name="Oval 27"/>
              <p:cNvSpPr/>
              <p:nvPr/>
            </p:nvSpPr>
            <p:spPr>
              <a:xfrm>
                <a:off x="368284" y="3780968"/>
                <a:ext cx="640080" cy="640080"/>
              </a:xfrm>
              <a:prstGeom prst="ellipse">
                <a:avLst/>
              </a:prstGeom>
              <a:solidFill>
                <a:srgbClr val="3F3F3F"/>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ctr"/>
              <a:lstStyle/>
              <a:p>
                <a:pPr algn="ctr"/>
                <a:endParaRPr lang="en-US"/>
              </a:p>
            </p:txBody>
          </p:sp>
        </p:grpSp>
        <p:sp>
          <p:nvSpPr>
            <p:cNvPr id="30" name="Rectangle 29"/>
            <p:cNvSpPr/>
            <p:nvPr/>
          </p:nvSpPr>
          <p:spPr>
            <a:xfrm>
              <a:off x="294855" y="3777834"/>
              <a:ext cx="801443" cy="646328"/>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t"/>
            <a:lstStyle/>
            <a:p>
              <a:pPr algn="ctr"/>
              <a:r>
                <a:rPr lang="en-US" sz="3600" b="1" smtClean="0">
                  <a:solidFill>
                    <a:srgbClr val="C19859"/>
                  </a:solidFill>
                  <a:latin typeface="Arial"/>
                </a:rPr>
                <a:t>4</a:t>
              </a:r>
              <a:endParaRPr lang="en-US" sz="3600" b="1">
                <a:solidFill>
                  <a:srgbClr val="C19859"/>
                </a:solidFill>
                <a:latin typeface="Arial"/>
              </a:endParaRPr>
            </a:p>
          </p:txBody>
        </p:sp>
      </p:grpSp>
      <p:grpSp>
        <p:nvGrpSpPr>
          <p:cNvPr id="36" name="Group 35"/>
          <p:cNvGrpSpPr/>
          <p:nvPr/>
        </p:nvGrpSpPr>
        <p:grpSpPr>
          <a:xfrm>
            <a:off x="294855" y="2585971"/>
            <a:ext cx="4788476" cy="958662"/>
            <a:chOff x="294855" y="2585971"/>
            <a:chExt cx="4788476" cy="958662"/>
          </a:xfrm>
        </p:grpSpPr>
        <p:grpSp>
          <p:nvGrpSpPr>
            <p:cNvPr id="34" name="Group 33"/>
            <p:cNvGrpSpPr/>
            <p:nvPr/>
          </p:nvGrpSpPr>
          <p:grpSpPr>
            <a:xfrm>
              <a:off x="368284" y="2585971"/>
              <a:ext cx="4715047" cy="958662"/>
              <a:chOff x="368284" y="2585971"/>
              <a:chExt cx="4715047" cy="958662"/>
            </a:xfrm>
          </p:grpSpPr>
          <p:sp>
            <p:nvSpPr>
              <p:cNvPr id="32" name="Rectangle 31"/>
              <p:cNvSpPr/>
              <p:nvPr/>
            </p:nvSpPr>
            <p:spPr>
              <a:xfrm>
                <a:off x="1026376" y="2585971"/>
                <a:ext cx="4056955" cy="958662"/>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t"/>
              <a:lstStyle/>
              <a:p>
                <a:pPr algn="just"/>
                <a:r>
                  <a:rPr lang="vi-VN" sz="1950" smtClean="0">
                    <a:solidFill>
                      <a:srgbClr val="000000"/>
                    </a:solidFill>
                    <a:latin typeface="Arial"/>
                  </a:rPr>
                  <a:t>Khai thác tài nguyên và bảo vệ môi trường biển, đảo</a:t>
                </a:r>
                <a:endParaRPr lang="en-US" sz="1950">
                  <a:solidFill>
                    <a:srgbClr val="000000"/>
                  </a:solidFill>
                  <a:latin typeface="Arial"/>
                </a:endParaRPr>
              </a:p>
            </p:txBody>
          </p:sp>
          <p:sp>
            <p:nvSpPr>
              <p:cNvPr id="33" name="Oval 32"/>
              <p:cNvSpPr/>
              <p:nvPr/>
            </p:nvSpPr>
            <p:spPr>
              <a:xfrm>
                <a:off x="368284" y="2757564"/>
                <a:ext cx="640080" cy="640080"/>
              </a:xfrm>
              <a:prstGeom prst="ellipse">
                <a:avLst/>
              </a:prstGeom>
              <a:solidFill>
                <a:srgbClr val="3F3F3F"/>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ctr"/>
              <a:lstStyle/>
              <a:p>
                <a:pPr algn="ctr"/>
                <a:endParaRPr lang="en-US"/>
              </a:p>
            </p:txBody>
          </p:sp>
        </p:grpSp>
        <p:sp>
          <p:nvSpPr>
            <p:cNvPr id="35" name="Rectangle 34"/>
            <p:cNvSpPr/>
            <p:nvPr/>
          </p:nvSpPr>
          <p:spPr>
            <a:xfrm>
              <a:off x="294855" y="2754430"/>
              <a:ext cx="801443" cy="646328"/>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t"/>
            <a:lstStyle/>
            <a:p>
              <a:pPr algn="ctr"/>
              <a:r>
                <a:rPr lang="en-US" sz="3600" b="1" smtClean="0">
                  <a:solidFill>
                    <a:srgbClr val="C19859"/>
                  </a:solidFill>
                  <a:latin typeface="Arial"/>
                </a:rPr>
                <a:t>3</a:t>
              </a:r>
              <a:endParaRPr lang="en-US" sz="3600" b="1">
                <a:solidFill>
                  <a:srgbClr val="C19859"/>
                </a:solidFill>
                <a:latin typeface="Arial"/>
              </a:endParaRPr>
            </a:p>
          </p:txBody>
        </p:sp>
      </p:grpSp>
      <p:pic>
        <p:nvPicPr>
          <p:cNvPr id="37" name="audio_id_10062.m4a">
            <a:hlinkClick r:id="" action="ppaction://media"/>
          </p:cNvPr>
          <p:cNvPicPr>
            <a:picLocks noRot="1" noChangeAspect="1"/>
          </p:cNvPicPr>
          <p:nvPr>
            <a:audioFile r:link="rId1"/>
          </p:nvPr>
        </p:nvPicPr>
        <p:blipFill>
          <a:blip r:embed="rId7"/>
          <a:stretch>
            <a:fillRect/>
          </a:stretch>
        </p:blipFill>
        <p:spPr>
          <a:xfrm>
            <a:off x="476250" y="381000"/>
            <a:ext cx="457200" cy="457200"/>
          </a:xfrm>
          <a:prstGeom prst="rect">
            <a:avLst/>
          </a:prstGeom>
        </p:spPr>
      </p:pic>
      <p:sp>
        <p:nvSpPr>
          <p:cNvPr id="39" name="TextBox 38"/>
          <p:cNvSpPr txBox="1"/>
          <p:nvPr/>
        </p:nvSpPr>
        <p:spPr>
          <a:xfrm>
            <a:off x="0" y="4714875"/>
            <a:ext cx="9144000" cy="428625"/>
          </a:xfrm>
          <a:prstGeom prst="rect">
            <a:avLst/>
          </a:prstGeom>
          <a:solidFill>
            <a:srgbClr val="0000FF">
              <a:alpha val="35294"/>
            </a:srgbClr>
          </a:solidFill>
        </p:spPr>
        <p:txBody>
          <a:bodyPr vert="horz" rtlCol="0" anchor="ctr">
            <a:noAutofit/>
          </a:bodyPr>
          <a:lstStyle/>
          <a:p>
            <a:endParaRPr lang="en-US" sz="1400"/>
          </a:p>
        </p:txBody>
      </p:sp>
    </p:spTree>
    <p:extLst>
      <p:ext uri="{BB962C8B-B14F-4D97-AF65-F5344CB8AC3E}">
        <p14:creationId xmlns:p14="http://schemas.microsoft.com/office/powerpoint/2010/main" val="1035224106"/>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7"/>
                                        </p:tgtEl>
                                      </p:cBhvr>
                                    </p:cmd>
                                  </p:childTnLst>
                                </p:cTn>
                              </p:par>
                              <p:par>
                                <p:cTn id="7" presetID="3" presetClass="mediacall" presetSubtype="0" fill="hold" nodeType="withEffect">
                                  <p:stCondLst>
                                    <p:cond delay="14496"/>
                                  </p:stCondLst>
                                  <p:childTnLst>
                                    <p:cmd type="call" cmd="stop">
                                      <p:cBhvr>
                                        <p:cTn id="8" dur="1" fill="hold"/>
                                        <p:tgtEl>
                                          <p:spTgt spid="37"/>
                                        </p:tgtEl>
                                      </p:cBhvr>
                                    </p:cmd>
                                  </p:childTnLst>
                                </p:cTn>
                              </p:par>
                              <p:par>
                                <p:cTn id="9" presetID="1" presetClass="exit" presetSubtype="0" accel="50000" decel="50000" fill="hold" nodeType="withEffect">
                                  <p:stCondLst>
                                    <p:cond delay="14496"/>
                                  </p:stCondLst>
                                  <p:childTnLst>
                                    <p:set>
                                      <p:cBhvr>
                                        <p:cTn id="10" dur="1" fill="hold">
                                          <p:stCondLst>
                                            <p:cond delay="9"/>
                                          </p:stCondLst>
                                        </p:cTn>
                                        <p:tgtEl>
                                          <p:spTgt spid="37"/>
                                        </p:tgtEl>
                                        <p:attrNameLst>
                                          <p:attrName>style.visibility</p:attrName>
                                        </p:attrNameLst>
                                      </p:cBhvr>
                                      <p:to>
                                        <p:strVal val="hidden"/>
                                      </p:to>
                                    </p:set>
                                    <p:cmd type="call" cmd="stop">
                                      <p:cBhvr>
                                        <p:cTn id="11" dur="1">
                                          <p:stCondLst>
                                            <p:cond delay="9"/>
                                          </p:stCondLst>
                                        </p:cTn>
                                        <p:tgtEl>
                                          <p:spTgt spid="37"/>
                                        </p:tgtEl>
                                      </p:cBhvr>
                                    </p:cmd>
                                  </p:childTnLst>
                                </p:cTn>
                              </p:par>
                              <p:par>
                                <p:cTn id="12" presetID="2" presetClass="entr" presetSubtype="8" accel="50000" decel="50000" fill="hold" nodeType="with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fill="hold"/>
                                        <p:tgtEl>
                                          <p:spTgt spid="23"/>
                                        </p:tgtEl>
                                        <p:attrNameLst>
                                          <p:attrName>ppt_x</p:attrName>
                                        </p:attrNameLst>
                                      </p:cBhvr>
                                      <p:tavLst>
                                        <p:tav tm="0">
                                          <p:val>
                                            <p:strVal val="0-#ppt_w/2"/>
                                          </p:val>
                                        </p:tav>
                                        <p:tav tm="100000">
                                          <p:val>
                                            <p:strVal val="#ppt_x"/>
                                          </p:val>
                                        </p:tav>
                                      </p:tavLst>
                                    </p:anim>
                                    <p:anim calcmode="lin" valueType="num">
                                      <p:cBhvr additive="base">
                                        <p:cTn id="15" dur="500" fill="hold"/>
                                        <p:tgtEl>
                                          <p:spTgt spid="23"/>
                                        </p:tgtEl>
                                        <p:attrNameLst>
                                          <p:attrName>ppt_y</p:attrName>
                                        </p:attrNameLst>
                                      </p:cBhvr>
                                      <p:tavLst>
                                        <p:tav tm="0">
                                          <p:val>
                                            <p:strVal val="#ppt_y"/>
                                          </p:val>
                                        </p:tav>
                                        <p:tav tm="100000">
                                          <p:val>
                                            <p:strVal val="#ppt_y"/>
                                          </p:val>
                                        </p:tav>
                                      </p:tavLst>
                                    </p:anim>
                                  </p:childTnLst>
                                </p:cTn>
                              </p:par>
                              <p:par>
                                <p:cTn id="16" presetID="2" presetClass="entr" presetSubtype="8" accel="50000" decel="50000" fill="hold" nodeType="with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fill="hold"/>
                                        <p:tgtEl>
                                          <p:spTgt spid="26"/>
                                        </p:tgtEl>
                                        <p:attrNameLst>
                                          <p:attrName>ppt_x</p:attrName>
                                        </p:attrNameLst>
                                      </p:cBhvr>
                                      <p:tavLst>
                                        <p:tav tm="0">
                                          <p:val>
                                            <p:strVal val="0-#ppt_w/2"/>
                                          </p:val>
                                        </p:tav>
                                        <p:tav tm="100000">
                                          <p:val>
                                            <p:strVal val="#ppt_x"/>
                                          </p:val>
                                        </p:tav>
                                      </p:tavLst>
                                    </p:anim>
                                    <p:anim calcmode="lin" valueType="num">
                                      <p:cBhvr additive="base">
                                        <p:cTn id="19" dur="500" fill="hold"/>
                                        <p:tgtEl>
                                          <p:spTgt spid="26"/>
                                        </p:tgtEl>
                                        <p:attrNameLst>
                                          <p:attrName>ppt_y</p:attrName>
                                        </p:attrNameLst>
                                      </p:cBhvr>
                                      <p:tavLst>
                                        <p:tav tm="0">
                                          <p:val>
                                            <p:strVal val="#ppt_y"/>
                                          </p:val>
                                        </p:tav>
                                        <p:tav tm="100000">
                                          <p:val>
                                            <p:strVal val="#ppt_y"/>
                                          </p:val>
                                        </p:tav>
                                      </p:tavLst>
                                    </p:anim>
                                  </p:childTnLst>
                                </p:cTn>
                              </p:par>
                              <p:par>
                                <p:cTn id="20" presetID="2" presetClass="entr" presetSubtype="8" accel="50000" decel="50000"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0-#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par>
                                <p:cTn id="24" presetID="2" presetClass="entr" presetSubtype="8" accel="50000" decel="50000"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fill="hold"/>
                                        <p:tgtEl>
                                          <p:spTgt spid="31"/>
                                        </p:tgtEl>
                                        <p:attrNameLst>
                                          <p:attrName>ppt_x</p:attrName>
                                        </p:attrNameLst>
                                      </p:cBhvr>
                                      <p:tavLst>
                                        <p:tav tm="0">
                                          <p:val>
                                            <p:strVal val="0-#ppt_w/2"/>
                                          </p:val>
                                        </p:tav>
                                        <p:tav tm="100000">
                                          <p:val>
                                            <p:strVal val="#ppt_x"/>
                                          </p:val>
                                        </p:tav>
                                      </p:tavLst>
                                    </p:anim>
                                    <p:anim calcmode="lin" valueType="num">
                                      <p:cBhvr additive="base">
                                        <p:cTn id="27"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7"/>
                    </p:tgtEl>
                  </p:cond>
                </p:stCondLst>
                <p:endSync evt="end" delay="0">
                  <p:rtn val="all"/>
                </p:endSync>
                <p:childTnLst>
                  <p:par>
                    <p:cTn id="29" fill="hold">
                      <p:stCondLst>
                        <p:cond delay="0"/>
                      </p:stCondLst>
                      <p:childTnLst>
                        <p:par>
                          <p:cTn id="30" fill="hold">
                            <p:stCondLst>
                              <p:cond delay="0"/>
                            </p:stCondLst>
                            <p:childTnLst>
                              <p:par>
                                <p:cTn id="31" presetID="1" presetClass="mediacall" presetSubtype="0" fill="hold" nodeType="clickEffect">
                                  <p:stCondLst>
                                    <p:cond delay="0"/>
                                  </p:stCondLst>
                                  <p:childTnLst>
                                    <p:cmd type="call" cmd="playFrom(0.0)">
                                      <p:cBhvr>
                                        <p:cTn id="32" dur="1" fill="hold"/>
                                        <p:tgtEl>
                                          <p:spTgt spid="37"/>
                                        </p:tgtEl>
                                      </p:cBhvr>
                                    </p:cmd>
                                  </p:childTnLst>
                                </p:cTn>
                              </p:par>
                            </p:childTnLst>
                          </p:cTn>
                        </p:par>
                      </p:childTnLst>
                    </p:cTn>
                  </p:par>
                </p:childTnLst>
              </p:cTn>
              <p:nextCondLst>
                <p:cond evt="onClick" delay="0">
                  <p:tgtEl>
                    <p:spTgt spid="37"/>
                  </p:tgtEl>
                </p:cond>
              </p:nextCondLst>
            </p:seq>
            <p:audio>
              <p:cMediaNode vol="80000">
                <p:cTn id="33" fill="hold" display="0">
                  <p:stCondLst>
                    <p:cond delay="indefinite"/>
                  </p:stCondLst>
                  <p:endCondLst>
                    <p:cond evt="onStopAudio" delay="0">
                      <p:tgtEl>
                        <p:sldTgt/>
                      </p:tgtEl>
                    </p:cond>
                  </p:endCondLst>
                </p:cTn>
                <p:tgtEl>
                  <p:spTgt spid="37"/>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4">
            <a:extLst>
              <a:ext uri="{28A0092B-C50C-407E-A947-70E740481C1C}">
                <a14:useLocalDpi xmlns:a14="http://schemas.microsoft.com/office/drawing/2010/main" val="0"/>
              </a:ext>
            </a:extLst>
          </a:blip>
          <a:stretch>
            <a:fillRect/>
          </a:stretch>
        </p:blipFill>
        <p:spPr>
          <a:xfrm>
            <a:off x="0" y="-87620"/>
            <a:ext cx="3229804" cy="5231101"/>
          </a:xfrm>
          <a:prstGeom prst="rect">
            <a:avLst/>
          </a:prstGeom>
        </p:spPr>
      </p:pic>
      <p:sp>
        <p:nvSpPr>
          <p:cNvPr id="5" name="Freeform 4"/>
          <p:cNvSpPr/>
          <p:nvPr/>
        </p:nvSpPr>
        <p:spPr>
          <a:xfrm flipH="1">
            <a:off x="2920158" y="-99698"/>
            <a:ext cx="511881" cy="5450634"/>
          </a:xfrm>
          <a:custGeom>
            <a:avLst/>
            <a:gdLst/>
            <a:ahLst/>
            <a:cxnLst/>
            <a:rect l="0" t="0" r="0" b="0"/>
            <a:pathLst>
              <a:path w="511881" h="5450634">
                <a:moveTo>
                  <a:pt x="511880" y="0"/>
                </a:moveTo>
                <a:cubicBezTo>
                  <a:pt x="511880" y="1816399"/>
                  <a:pt x="511880" y="3632798"/>
                  <a:pt x="511880" y="5449197"/>
                </a:cubicBezTo>
                <a:cubicBezTo>
                  <a:pt x="502660" y="5450633"/>
                  <a:pt x="493469" y="5450368"/>
                  <a:pt x="484250" y="5448453"/>
                </a:cubicBezTo>
                <a:cubicBezTo>
                  <a:pt x="398792" y="5430267"/>
                  <a:pt x="343962" y="5262649"/>
                  <a:pt x="327597" y="5069667"/>
                </a:cubicBezTo>
                <a:cubicBezTo>
                  <a:pt x="310021" y="4862645"/>
                  <a:pt x="352058" y="4757618"/>
                  <a:pt x="379026" y="4558573"/>
                </a:cubicBezTo>
                <a:cubicBezTo>
                  <a:pt x="435787" y="4139531"/>
                  <a:pt x="287605" y="3670023"/>
                  <a:pt x="188202" y="3439231"/>
                </a:cubicBezTo>
                <a:cubicBezTo>
                  <a:pt x="107730" y="3252417"/>
                  <a:pt x="2018" y="3082301"/>
                  <a:pt x="1239" y="2782962"/>
                </a:cubicBezTo>
                <a:cubicBezTo>
                  <a:pt x="0" y="2276070"/>
                  <a:pt x="295240" y="1843733"/>
                  <a:pt x="316446" y="1327162"/>
                </a:cubicBezTo>
                <a:cubicBezTo>
                  <a:pt x="328663" y="1029314"/>
                  <a:pt x="243263" y="782089"/>
                  <a:pt x="280085" y="482750"/>
                </a:cubicBezTo>
                <a:cubicBezTo>
                  <a:pt x="303481" y="292214"/>
                  <a:pt x="374906" y="125980"/>
                  <a:pt x="451605" y="46797"/>
                </a:cubicBezTo>
                <a:cubicBezTo>
                  <a:pt x="471486" y="26271"/>
                  <a:pt x="491625" y="10956"/>
                  <a:pt x="511823" y="107"/>
                </a:cubicBezTo>
                <a:cubicBezTo>
                  <a:pt x="511842" y="72"/>
                  <a:pt x="511861" y="36"/>
                  <a:pt x="511880" y="0"/>
                </a:cubicBezTo>
                <a:close/>
              </a:path>
            </a:pathLst>
          </a:custGeom>
          <a:solidFill>
            <a:srgbClr val="FFFFFF"/>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ctr"/>
          <a:lstStyle/>
          <a:p>
            <a:pPr algn="ctr"/>
            <a:endParaRPr lang="en-US"/>
          </a:p>
        </p:txBody>
      </p:sp>
      <p:sp>
        <p:nvSpPr>
          <p:cNvPr id="6" name="Freeform 5"/>
          <p:cNvSpPr/>
          <p:nvPr/>
        </p:nvSpPr>
        <p:spPr>
          <a:xfrm flipH="1">
            <a:off x="93965" y="4458707"/>
            <a:ext cx="3227551" cy="1405733"/>
          </a:xfrm>
          <a:custGeom>
            <a:avLst/>
            <a:gdLst/>
            <a:ahLst/>
            <a:cxnLst/>
            <a:rect l="0" t="0" r="0" b="0"/>
            <a:pathLst>
              <a:path w="3227551" h="1405733">
                <a:moveTo>
                  <a:pt x="1014347" y="711675"/>
                </a:moveTo>
                <a:cubicBezTo>
                  <a:pt x="1078813" y="627968"/>
                  <a:pt x="1120997" y="536242"/>
                  <a:pt x="1289201" y="463517"/>
                </a:cubicBezTo>
                <a:cubicBezTo>
                  <a:pt x="1573914" y="340366"/>
                  <a:pt x="1966714" y="377194"/>
                  <a:pt x="2268313" y="262442"/>
                </a:cubicBezTo>
                <a:cubicBezTo>
                  <a:pt x="2442169" y="196294"/>
                  <a:pt x="2538178" y="95633"/>
                  <a:pt x="2725312" y="40854"/>
                </a:cubicBezTo>
                <a:cubicBezTo>
                  <a:pt x="2844460" y="5984"/>
                  <a:pt x="2974172" y="0"/>
                  <a:pt x="3057570" y="17582"/>
                </a:cubicBezTo>
                <a:cubicBezTo>
                  <a:pt x="3140969" y="35164"/>
                  <a:pt x="3182758" y="73266"/>
                  <a:pt x="3196631" y="116830"/>
                </a:cubicBezTo>
                <a:cubicBezTo>
                  <a:pt x="3227550" y="213909"/>
                  <a:pt x="3109530" y="350772"/>
                  <a:pt x="2868673" y="447979"/>
                </a:cubicBezTo>
                <a:cubicBezTo>
                  <a:pt x="2642428" y="539271"/>
                  <a:pt x="2351745" y="582159"/>
                  <a:pt x="2134208" y="677418"/>
                </a:cubicBezTo>
                <a:cubicBezTo>
                  <a:pt x="1977895" y="745867"/>
                  <a:pt x="1887110" y="829211"/>
                  <a:pt x="1772883" y="907085"/>
                </a:cubicBezTo>
                <a:cubicBezTo>
                  <a:pt x="1479739" y="1107012"/>
                  <a:pt x="991922" y="1283953"/>
                  <a:pt x="519596" y="1361675"/>
                </a:cubicBezTo>
                <a:cubicBezTo>
                  <a:pt x="314032" y="1395508"/>
                  <a:pt x="81553" y="1405732"/>
                  <a:pt x="33039" y="1339188"/>
                </a:cubicBezTo>
                <a:cubicBezTo>
                  <a:pt x="0" y="1293870"/>
                  <a:pt x="66627" y="1227102"/>
                  <a:pt x="167013" y="1172603"/>
                </a:cubicBezTo>
                <a:cubicBezTo>
                  <a:pt x="274673" y="1114144"/>
                  <a:pt x="355022" y="1108874"/>
                  <a:pt x="480769" y="1073665"/>
                </a:cubicBezTo>
                <a:cubicBezTo>
                  <a:pt x="745396" y="999522"/>
                  <a:pt x="934712" y="815079"/>
                  <a:pt x="1014353" y="711702"/>
                </a:cubicBezTo>
                <a:cubicBezTo>
                  <a:pt x="1014351" y="711693"/>
                  <a:pt x="1014349" y="711685"/>
                  <a:pt x="1014347" y="711675"/>
                </a:cubicBezTo>
                <a:close/>
              </a:path>
            </a:pathLst>
          </a:custGeom>
          <a:solidFill>
            <a:srgbClr val="FFFFFF"/>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ctr"/>
          <a:lstStyle/>
          <a:p>
            <a:pPr algn="ctr"/>
            <a:endParaRPr lang="en-US"/>
          </a:p>
        </p:txBody>
      </p:sp>
      <p:pic>
        <p:nvPicPr>
          <p:cNvPr id="7" name="Picture 6"/>
          <p:cNvPicPr>
            <a:picLocks/>
          </p:cNvPicPr>
          <p:nvPr/>
        </p:nvPicPr>
        <p:blipFill>
          <a:blip r:embed="rId5">
            <a:extLst>
              <a:ext uri="{28A0092B-C50C-407E-A947-70E740481C1C}">
                <a14:useLocalDpi xmlns:a14="http://schemas.microsoft.com/office/drawing/2010/main" val="0"/>
              </a:ext>
            </a:extLst>
          </a:blip>
          <a:stretch>
            <a:fillRect/>
          </a:stretch>
        </p:blipFill>
        <p:spPr>
          <a:xfrm rot="15600000" flipH="1">
            <a:off x="-779497" y="-1560576"/>
            <a:ext cx="2537460" cy="2653760"/>
          </a:xfrm>
          <a:prstGeom prst="rect">
            <a:avLst/>
          </a:prstGeom>
        </p:spPr>
      </p:pic>
      <p:grpSp>
        <p:nvGrpSpPr>
          <p:cNvPr id="10" name="Group 9"/>
          <p:cNvGrpSpPr/>
          <p:nvPr/>
        </p:nvGrpSpPr>
        <p:grpSpPr>
          <a:xfrm>
            <a:off x="1091579" y="4758723"/>
            <a:ext cx="6960852" cy="79953"/>
            <a:chOff x="1091579" y="4758723"/>
            <a:chExt cx="6960852" cy="79953"/>
          </a:xfrm>
        </p:grpSpPr>
        <p:pic>
          <p:nvPicPr>
            <p:cNvPr id="8" name="Picture 7"/>
            <p:cNvPicPr>
              <a:picLocks/>
            </p:cNvPicPr>
            <p:nvPr/>
          </p:nvPicPr>
          <p:blipFill>
            <a:blip r:embed="rId6">
              <a:extLst>
                <a:ext uri="{28A0092B-C50C-407E-A947-70E740481C1C}">
                  <a14:useLocalDpi xmlns:a14="http://schemas.microsoft.com/office/drawing/2010/main" val="0"/>
                </a:ext>
              </a:extLst>
            </a:blip>
            <a:stretch>
              <a:fillRect/>
            </a:stretch>
          </p:blipFill>
          <p:spPr>
            <a:xfrm rot="16200000" flipH="1">
              <a:off x="2796578" y="3053724"/>
              <a:ext cx="79953" cy="3489951"/>
            </a:xfrm>
            <a:prstGeom prst="rect">
              <a:avLst/>
            </a:prstGeom>
          </p:spPr>
        </p:pic>
        <p:pic>
          <p:nvPicPr>
            <p:cNvPr id="9" name="Picture 8"/>
            <p:cNvPicPr>
              <a:picLocks/>
            </p:cNvPicPr>
            <p:nvPr/>
          </p:nvPicPr>
          <p:blipFill>
            <a:blip r:embed="rId6">
              <a:extLst>
                <a:ext uri="{28A0092B-C50C-407E-A947-70E740481C1C}">
                  <a14:useLocalDpi xmlns:a14="http://schemas.microsoft.com/office/drawing/2010/main" val="0"/>
                </a:ext>
              </a:extLst>
            </a:blip>
            <a:stretch>
              <a:fillRect/>
            </a:stretch>
          </p:blipFill>
          <p:spPr>
            <a:xfrm rot="5400000">
              <a:off x="6267479" y="3053724"/>
              <a:ext cx="79953" cy="3489951"/>
            </a:xfrm>
            <a:prstGeom prst="rect">
              <a:avLst/>
            </a:prstGeom>
          </p:spPr>
        </p:pic>
      </p:grpSp>
      <p:sp>
        <p:nvSpPr>
          <p:cNvPr id="11" name="Rectangle 10"/>
          <p:cNvSpPr/>
          <p:nvPr/>
        </p:nvSpPr>
        <p:spPr>
          <a:xfrm>
            <a:off x="3522136" y="1650845"/>
            <a:ext cx="5164664" cy="2748248"/>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t"/>
          <a:lstStyle/>
          <a:p>
            <a:pPr algn="ctr"/>
            <a:r>
              <a:rPr lang="en-US" sz="3975" b="1" smtClean="0">
                <a:solidFill>
                  <a:srgbClr val="783F04"/>
                </a:solidFill>
                <a:latin typeface="Arial"/>
              </a:rPr>
              <a:t>PHÁT TRIỂN </a:t>
            </a:r>
          </a:p>
          <a:p>
            <a:pPr algn="ctr"/>
            <a:r>
              <a:rPr lang="en-US" sz="3975" b="1" smtClean="0">
                <a:solidFill>
                  <a:srgbClr val="783F04"/>
                </a:solidFill>
                <a:latin typeface="Arial"/>
              </a:rPr>
              <a:t>TỔNG HỢP </a:t>
            </a:r>
          </a:p>
          <a:p>
            <a:pPr algn="ctr"/>
            <a:r>
              <a:rPr lang="en-US" sz="3975" b="1" smtClean="0">
                <a:solidFill>
                  <a:srgbClr val="783F04"/>
                </a:solidFill>
                <a:latin typeface="Arial"/>
              </a:rPr>
              <a:t>KINH TẾ BIỂN, ĐẢO</a:t>
            </a:r>
            <a:endParaRPr lang="en-US" sz="3975" b="1">
              <a:solidFill>
                <a:srgbClr val="783F04"/>
              </a:solidFill>
              <a:latin typeface="Arial"/>
            </a:endParaRPr>
          </a:p>
        </p:txBody>
      </p:sp>
      <p:sp>
        <p:nvSpPr>
          <p:cNvPr id="12" name="Oval 11"/>
          <p:cNvSpPr/>
          <p:nvPr/>
        </p:nvSpPr>
        <p:spPr>
          <a:xfrm>
            <a:off x="5412238" y="456933"/>
            <a:ext cx="1188720" cy="1188720"/>
          </a:xfrm>
          <a:prstGeom prst="ellipse">
            <a:avLst/>
          </a:prstGeom>
          <a:solidFill>
            <a:srgbClr val="3F3F3F"/>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85725" tIns="38100" rIns="85725" bIns="38100" rtlCol="0" anchor="ctr"/>
          <a:lstStyle/>
          <a:p>
            <a:pPr algn="ctr"/>
            <a:r>
              <a:rPr lang="en-US" sz="7200" b="1" smtClean="0">
                <a:solidFill>
                  <a:srgbClr val="FFFFFF"/>
                </a:solidFill>
                <a:latin typeface="Arial"/>
              </a:rPr>
              <a:t>II</a:t>
            </a:r>
            <a:endParaRPr lang="en-US" sz="7200" b="1">
              <a:solidFill>
                <a:srgbClr val="FFFFFF"/>
              </a:solidFill>
              <a:latin typeface="Arial"/>
            </a:endParaRPr>
          </a:p>
        </p:txBody>
      </p:sp>
      <p:pic>
        <p:nvPicPr>
          <p:cNvPr id="13" name="audio_id_10087.m4a">
            <a:hlinkClick r:id="" action="ppaction://media"/>
          </p:cNvPr>
          <p:cNvPicPr>
            <a:picLocks noRot="1" noChangeAspect="1"/>
          </p:cNvPicPr>
          <p:nvPr>
            <a:audioFile r:link="rId1"/>
          </p:nvPr>
        </p:nvPicPr>
        <p:blipFill>
          <a:blip r:embed="rId7"/>
          <a:stretch>
            <a:fillRect/>
          </a:stretch>
        </p:blipFill>
        <p:spPr>
          <a:xfrm>
            <a:off x="476250" y="381000"/>
            <a:ext cx="457200" cy="457200"/>
          </a:xfrm>
          <a:prstGeom prst="rect">
            <a:avLst/>
          </a:prstGeom>
        </p:spPr>
      </p:pic>
      <p:sp>
        <p:nvSpPr>
          <p:cNvPr id="15" name="TextBox 14"/>
          <p:cNvSpPr txBox="1"/>
          <p:nvPr/>
        </p:nvSpPr>
        <p:spPr>
          <a:xfrm>
            <a:off x="0" y="4714875"/>
            <a:ext cx="9144000" cy="428625"/>
          </a:xfrm>
          <a:prstGeom prst="rect">
            <a:avLst/>
          </a:prstGeom>
          <a:solidFill>
            <a:srgbClr val="0000FF">
              <a:alpha val="35294"/>
            </a:srgbClr>
          </a:solidFill>
        </p:spPr>
        <p:txBody>
          <a:bodyPr vert="horz" rtlCol="0" anchor="ctr">
            <a:noAutofit/>
          </a:bodyPr>
          <a:lstStyle/>
          <a:p>
            <a:endParaRPr lang="en-US" sz="1400"/>
          </a:p>
        </p:txBody>
      </p:sp>
    </p:spTree>
    <p:extLst>
      <p:ext uri="{BB962C8B-B14F-4D97-AF65-F5344CB8AC3E}">
        <p14:creationId xmlns:p14="http://schemas.microsoft.com/office/powerpoint/2010/main" val="19120578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3"/>
                                        </p:tgtEl>
                                      </p:cBhvr>
                                    </p:cmd>
                                  </p:childTnLst>
                                </p:cTn>
                              </p:par>
                              <p:par>
                                <p:cTn id="7" presetID="3" presetClass="mediacall" presetSubtype="0" fill="hold" nodeType="withEffect">
                                  <p:stCondLst>
                                    <p:cond delay="2904"/>
                                  </p:stCondLst>
                                  <p:childTnLst>
                                    <p:cmd type="call" cmd="stop">
                                      <p:cBhvr>
                                        <p:cTn id="8" dur="1" fill="hold"/>
                                        <p:tgtEl>
                                          <p:spTgt spid="13"/>
                                        </p:tgtEl>
                                      </p:cBhvr>
                                    </p:cmd>
                                  </p:childTnLst>
                                </p:cTn>
                              </p:par>
                              <p:par>
                                <p:cTn id="9" presetID="1" presetClass="exit" presetSubtype="0" accel="50000" decel="50000" fill="hold" nodeType="withEffect">
                                  <p:stCondLst>
                                    <p:cond delay="2904"/>
                                  </p:stCondLst>
                                  <p:childTnLst>
                                    <p:set>
                                      <p:cBhvr>
                                        <p:cTn id="10" dur="1" fill="hold">
                                          <p:stCondLst>
                                            <p:cond delay="9"/>
                                          </p:stCondLst>
                                        </p:cTn>
                                        <p:tgtEl>
                                          <p:spTgt spid="13"/>
                                        </p:tgtEl>
                                        <p:attrNameLst>
                                          <p:attrName>style.visibility</p:attrName>
                                        </p:attrNameLst>
                                      </p:cBhvr>
                                      <p:to>
                                        <p:strVal val="hidden"/>
                                      </p:to>
                                    </p:set>
                                    <p:cmd type="call" cmd="stop">
                                      <p:cBhvr>
                                        <p:cTn id="11" dur="1">
                                          <p:stCondLst>
                                            <p:cond delay="9"/>
                                          </p:stCondLst>
                                        </p:cTn>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 restart="whenNotActive" fill="hold" evtFilter="cancelBubble" nodeType="interactiveSeq">
                <p:stCondLst>
                  <p:cond evt="onClick" delay="0">
                    <p:tgtEl>
                      <p:spTgt spid="13"/>
                    </p:tgtEl>
                  </p:cond>
                </p:stCondLst>
                <p:endSync evt="end" delay="0">
                  <p:rtn val="all"/>
                </p:endSync>
                <p:childTnLst>
                  <p:par>
                    <p:cTn id="13" fill="hold">
                      <p:stCondLst>
                        <p:cond delay="0"/>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 fill="hold"/>
                                        <p:tgtEl>
                                          <p:spTgt spid="13"/>
                                        </p:tgtEl>
                                      </p:cBhvr>
                                    </p:cmd>
                                  </p:childTnLst>
                                </p:cTn>
                              </p:par>
                            </p:childTnLst>
                          </p:cTn>
                        </p:par>
                      </p:childTnLst>
                    </p:cTn>
                  </p:par>
                </p:childTnLst>
              </p:cTn>
              <p:nextCondLst>
                <p:cond evt="onClick" delay="0">
                  <p:tgtEl>
                    <p:spTgt spid="13"/>
                  </p:tgtEl>
                </p:cond>
              </p:nextCondLst>
            </p:seq>
            <p:audio>
              <p:cMediaNode vol="80000">
                <p:cTn id="17" fill="hold" display="0">
                  <p:stCondLst>
                    <p:cond delay="indefinite"/>
                  </p:stCondLst>
                  <p:endCondLst>
                    <p:cond evt="onStopAudio" delay="0">
                      <p:tgtEl>
                        <p:sldTgt/>
                      </p:tgtEl>
                    </p:cond>
                  </p:endCondLst>
                </p:cTn>
                <p:tgtEl>
                  <p:spTgt spid="1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95">
          <a:extLst>
            <a:ext uri="{FF2B5EF4-FFF2-40B4-BE49-F238E27FC236}">
              <a16:creationId xmlns:a16="http://schemas.microsoft.com/office/drawing/2014/main" xmlns="" id="{5609B6E4-F881-27C0-1913-DB8644276576}"/>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xmlns="" id="{B35C4DE3-8C6C-B3E9-D715-7103CFEBB74E}"/>
              </a:ext>
            </a:extLst>
          </p:cNvPr>
          <p:cNvGraphicFramePr>
            <a:graphicFrameLocks noGrp="1"/>
          </p:cNvGraphicFramePr>
          <p:nvPr>
            <p:extLst>
              <p:ext uri="{D42A27DB-BD31-4B8C-83A1-F6EECF244321}">
                <p14:modId xmlns:p14="http://schemas.microsoft.com/office/powerpoint/2010/main" val="3650288073"/>
              </p:ext>
            </p:extLst>
          </p:nvPr>
        </p:nvGraphicFramePr>
        <p:xfrm>
          <a:off x="0" y="2"/>
          <a:ext cx="9144000" cy="5143497"/>
        </p:xfrm>
        <a:graphic>
          <a:graphicData uri="http://schemas.openxmlformats.org/drawingml/2006/table">
            <a:tbl>
              <a:tblPr firstRow="1" firstCol="1" bandRow="1">
                <a:tableStyleId>{22838BEF-8BB2-4498-84A7-C5851F593DF1}</a:tableStyleId>
              </a:tblPr>
              <a:tblGrid>
                <a:gridCol w="1769533">
                  <a:extLst>
                    <a:ext uri="{9D8B030D-6E8A-4147-A177-3AD203B41FA5}">
                      <a16:colId xmlns:a16="http://schemas.microsoft.com/office/drawing/2014/main" xmlns="" val="2172163751"/>
                    </a:ext>
                  </a:extLst>
                </a:gridCol>
                <a:gridCol w="7374467">
                  <a:extLst>
                    <a:ext uri="{9D8B030D-6E8A-4147-A177-3AD203B41FA5}">
                      <a16:colId xmlns:a16="http://schemas.microsoft.com/office/drawing/2014/main" xmlns="" val="3536071464"/>
                    </a:ext>
                  </a:extLst>
                </a:gridCol>
              </a:tblGrid>
              <a:tr h="343417">
                <a:tc gridSpan="2">
                  <a:txBody>
                    <a:bodyPr/>
                    <a:lstStyle/>
                    <a:p>
                      <a:pPr algn="ctr">
                        <a:lnSpc>
                          <a:spcPct val="100000"/>
                        </a:lnSpc>
                        <a:spcBef>
                          <a:spcPts val="600"/>
                        </a:spcBef>
                        <a:spcAft>
                          <a:spcPts val="100"/>
                        </a:spcAft>
                      </a:pPr>
                      <a:r>
                        <a:rPr lang="en-US" sz="2200">
                          <a:solidFill>
                            <a:srgbClr val="000000"/>
                          </a:solidFill>
                          <a:effectLst/>
                          <a:latin typeface="Arial" panose="020B0604020202020204" pitchFamily="34" charset="0"/>
                          <a:ea typeface="Times New Roman" panose="02020603050405020304" pitchFamily="18" charset="0"/>
                          <a:cs typeface="Arial" panose="020B0604020202020204" pitchFamily="34" charset="0"/>
                        </a:rPr>
                        <a:t>c. Khai thác khoáng sản</a:t>
                      </a:r>
                    </a:p>
                  </a:txBody>
                  <a:tcPr marL="68580" marR="68580" marT="0" marB="0" anchor="ctr">
                    <a:lnL w="12700" cap="flat" cmpd="sng" algn="ctr">
                      <a:solidFill>
                        <a:srgbClr val="E2A700"/>
                      </a:solidFill>
                      <a:prstDash val="solid"/>
                      <a:round/>
                      <a:headEnd type="none" w="med" len="med"/>
                      <a:tailEnd type="none" w="med" len="med"/>
                    </a:lnL>
                    <a:lnR w="12700" cap="flat" cmpd="sng" algn="ctr">
                      <a:solidFill>
                        <a:srgbClr val="E2A700"/>
                      </a:solidFill>
                      <a:prstDash val="solid"/>
                      <a:round/>
                      <a:headEnd type="none" w="med" len="med"/>
                      <a:tailEnd type="none" w="med" len="med"/>
                    </a:lnR>
                    <a:lnT w="12700" cap="flat" cmpd="sng" algn="ctr">
                      <a:solidFill>
                        <a:srgbClr val="E2A700"/>
                      </a:solidFill>
                      <a:prstDash val="solid"/>
                      <a:round/>
                      <a:headEnd type="none" w="med" len="med"/>
                      <a:tailEnd type="none" w="med" len="med"/>
                    </a:lnT>
                    <a:lnB w="12700" cap="flat" cmpd="sng" algn="ctr">
                      <a:solidFill>
                        <a:srgbClr val="E2A700"/>
                      </a:solidFill>
                      <a:prstDash val="solid"/>
                      <a:round/>
                      <a:headEnd type="none" w="med" len="med"/>
                      <a:tailEnd type="none" w="med" len="med"/>
                    </a:lnB>
                    <a:solidFill>
                      <a:srgbClr val="FFDF85"/>
                    </a:solidFill>
                  </a:tcPr>
                </a:tc>
                <a:tc hMerge="1">
                  <a:txBody>
                    <a:bodyPr/>
                    <a:lstStyle/>
                    <a:p>
                      <a:pPr algn="ctr">
                        <a:lnSpc>
                          <a:spcPct val="100000"/>
                        </a:lnSpc>
                        <a:spcBef>
                          <a:spcPts val="600"/>
                        </a:spcBef>
                        <a:spcAft>
                          <a:spcPts val="100"/>
                        </a:spcAft>
                      </a:pPr>
                      <a:endParaRPr lang="en-US" sz="20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tx1">
                        <a:lumMod val="10000"/>
                        <a:lumOff val="90000"/>
                      </a:schemeClr>
                    </a:solidFill>
                  </a:tcPr>
                </a:tc>
                <a:extLst>
                  <a:ext uri="{0D108BD9-81ED-4DB2-BD59-A6C34878D82A}">
                    <a16:rowId xmlns:a16="http://schemas.microsoft.com/office/drawing/2014/main" xmlns="" val="2970157169"/>
                  </a:ext>
                </a:extLst>
              </a:tr>
              <a:tr h="340308">
                <a:tc>
                  <a:txBody>
                    <a:bodyPr/>
                    <a:lstStyle/>
                    <a:p>
                      <a:pPr algn="ctr">
                        <a:lnSpc>
                          <a:spcPct val="100000"/>
                        </a:lnSpc>
                        <a:spcBef>
                          <a:spcPts val="600"/>
                        </a:spcBef>
                        <a:spcAft>
                          <a:spcPts val="100"/>
                        </a:spcAft>
                      </a:pPr>
                      <a:endParaRPr lang="en-US" sz="20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E2A700"/>
                      </a:solidFill>
                      <a:prstDash val="solid"/>
                      <a:round/>
                      <a:headEnd type="none" w="med" len="med"/>
                      <a:tailEnd type="none" w="med" len="med"/>
                    </a:lnL>
                    <a:lnR w="12700" cap="flat" cmpd="sng" algn="ctr">
                      <a:solidFill>
                        <a:srgbClr val="E2A700"/>
                      </a:solidFill>
                      <a:prstDash val="solid"/>
                      <a:round/>
                      <a:headEnd type="none" w="med" len="med"/>
                      <a:tailEnd type="none" w="med" len="med"/>
                    </a:lnR>
                    <a:lnT w="12700" cap="flat" cmpd="sng" algn="ctr">
                      <a:solidFill>
                        <a:srgbClr val="E2A700"/>
                      </a:solidFill>
                      <a:prstDash val="solid"/>
                      <a:round/>
                      <a:headEnd type="none" w="med" len="med"/>
                      <a:tailEnd type="none" w="med" len="med"/>
                    </a:lnT>
                    <a:lnB w="12700" cap="flat" cmpd="sng" algn="ctr">
                      <a:solidFill>
                        <a:srgbClr val="E2A700"/>
                      </a:solidFill>
                      <a:prstDash val="solid"/>
                      <a:round/>
                      <a:headEnd type="none" w="med" len="med"/>
                      <a:tailEnd type="none" w="med" len="med"/>
                    </a:lnB>
                    <a:solidFill>
                      <a:srgbClr val="FFF1C9"/>
                    </a:solidFill>
                  </a:tcPr>
                </a:tc>
                <a:tc>
                  <a:txBody>
                    <a:bodyPr/>
                    <a:lstStyle/>
                    <a:p>
                      <a:pPr algn="ctr">
                        <a:lnSpc>
                          <a:spcPct val="100000"/>
                        </a:lnSpc>
                        <a:spcBef>
                          <a:spcPts val="600"/>
                        </a:spcBef>
                        <a:spcAft>
                          <a:spcPts val="100"/>
                        </a:spcAft>
                      </a:pPr>
                      <a:r>
                        <a:rPr lang="en-US" sz="2000" b="1">
                          <a:solidFill>
                            <a:srgbClr val="000000"/>
                          </a:solidFill>
                          <a:effectLst/>
                        </a:rPr>
                        <a:t>Đặc điểm</a:t>
                      </a:r>
                      <a:endParaRPr lang="en-US" sz="2000" b="1">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E2A700"/>
                      </a:solidFill>
                      <a:prstDash val="solid"/>
                      <a:round/>
                      <a:headEnd type="none" w="med" len="med"/>
                      <a:tailEnd type="none" w="med" len="med"/>
                    </a:lnL>
                    <a:lnR w="12700" cap="flat" cmpd="sng" algn="ctr">
                      <a:solidFill>
                        <a:srgbClr val="E2A700"/>
                      </a:solidFill>
                      <a:prstDash val="solid"/>
                      <a:round/>
                      <a:headEnd type="none" w="med" len="med"/>
                      <a:tailEnd type="none" w="med" len="med"/>
                    </a:lnR>
                    <a:lnT w="12700" cap="flat" cmpd="sng" algn="ctr">
                      <a:solidFill>
                        <a:srgbClr val="E2A700"/>
                      </a:solidFill>
                      <a:prstDash val="solid"/>
                      <a:round/>
                      <a:headEnd type="none" w="med" len="med"/>
                      <a:tailEnd type="none" w="med" len="med"/>
                    </a:lnT>
                    <a:lnB w="12700" cap="flat" cmpd="sng" algn="ctr">
                      <a:solidFill>
                        <a:srgbClr val="E2A700"/>
                      </a:solidFill>
                      <a:prstDash val="solid"/>
                      <a:round/>
                      <a:headEnd type="none" w="med" len="med"/>
                      <a:tailEnd type="none" w="med" len="med"/>
                    </a:lnB>
                    <a:solidFill>
                      <a:srgbClr val="FFF1C9"/>
                    </a:solidFill>
                  </a:tcPr>
                </a:tc>
                <a:extLst>
                  <a:ext uri="{0D108BD9-81ED-4DB2-BD59-A6C34878D82A}">
                    <a16:rowId xmlns:a16="http://schemas.microsoft.com/office/drawing/2014/main" xmlns="" val="2031516459"/>
                  </a:ext>
                </a:extLst>
              </a:tr>
              <a:tr h="2010026">
                <a:tc>
                  <a:txBody>
                    <a:bodyPr/>
                    <a:lstStyle/>
                    <a:p>
                      <a:pPr algn="ctr">
                        <a:lnSpc>
                          <a:spcPct val="150000"/>
                        </a:lnSpc>
                        <a:spcBef>
                          <a:spcPts val="600"/>
                        </a:spcBef>
                        <a:spcAft>
                          <a:spcPts val="100"/>
                        </a:spcAft>
                      </a:pPr>
                      <a:r>
                        <a:rPr lang="en-US" sz="2000" b="0">
                          <a:solidFill>
                            <a:srgbClr val="000000"/>
                          </a:solidFill>
                          <a:effectLst/>
                        </a:rPr>
                        <a:t>Tiềm năng</a:t>
                      </a:r>
                      <a:endParaRPr lang="en-US" sz="2000" b="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E2A700"/>
                      </a:solidFill>
                      <a:prstDash val="solid"/>
                      <a:round/>
                      <a:headEnd type="none" w="med" len="med"/>
                      <a:tailEnd type="none" w="med" len="med"/>
                    </a:lnL>
                    <a:lnR w="12700" cap="flat" cmpd="sng" algn="ctr">
                      <a:solidFill>
                        <a:srgbClr val="E2A700"/>
                      </a:solidFill>
                      <a:prstDash val="solid"/>
                      <a:round/>
                      <a:headEnd type="none" w="med" len="med"/>
                      <a:tailEnd type="none" w="med" len="med"/>
                    </a:lnR>
                    <a:lnT w="12700" cap="flat" cmpd="sng" algn="ctr">
                      <a:solidFill>
                        <a:srgbClr val="E2A700"/>
                      </a:solidFill>
                      <a:prstDash val="solid"/>
                      <a:round/>
                      <a:headEnd type="none" w="med" len="med"/>
                      <a:tailEnd type="none" w="med" len="med"/>
                    </a:lnT>
                    <a:lnB w="12700" cap="flat" cmpd="sng" algn="ctr">
                      <a:solidFill>
                        <a:srgbClr val="E2A700"/>
                      </a:solidFill>
                      <a:prstDash val="solid"/>
                      <a:round/>
                      <a:headEnd type="none" w="med" len="med"/>
                      <a:tailEnd type="none" w="med" len="med"/>
                    </a:lnB>
                  </a:tcPr>
                </a:tc>
                <a:tc>
                  <a:txBody>
                    <a:bodyPr/>
                    <a:lstStyle/>
                    <a:p>
                      <a:pPr algn="ctr">
                        <a:lnSpc>
                          <a:spcPct val="150000"/>
                        </a:lnSpc>
                        <a:spcBef>
                          <a:spcPts val="600"/>
                        </a:spcBef>
                        <a:spcAft>
                          <a:spcPts val="100"/>
                        </a:spcAft>
                      </a:pPr>
                      <a:endParaRPr lang="en-US" sz="20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E2A700"/>
                      </a:solidFill>
                      <a:prstDash val="solid"/>
                      <a:round/>
                      <a:headEnd type="none" w="med" len="med"/>
                      <a:tailEnd type="none" w="med" len="med"/>
                    </a:lnL>
                    <a:lnR w="12700" cap="flat" cmpd="sng" algn="ctr">
                      <a:solidFill>
                        <a:srgbClr val="E2A700"/>
                      </a:solidFill>
                      <a:prstDash val="solid"/>
                      <a:round/>
                      <a:headEnd type="none" w="med" len="med"/>
                      <a:tailEnd type="none" w="med" len="med"/>
                    </a:lnR>
                    <a:lnT w="12700" cap="flat" cmpd="sng" algn="ctr">
                      <a:solidFill>
                        <a:srgbClr val="E2A700"/>
                      </a:solidFill>
                      <a:prstDash val="solid"/>
                      <a:round/>
                      <a:headEnd type="none" w="med" len="med"/>
                      <a:tailEnd type="none" w="med" len="med"/>
                    </a:lnT>
                    <a:lnB w="12700" cap="flat" cmpd="sng" algn="ctr">
                      <a:solidFill>
                        <a:srgbClr val="E2A700"/>
                      </a:solidFill>
                      <a:prstDash val="solid"/>
                      <a:round/>
                      <a:headEnd type="none" w="med" len="med"/>
                      <a:tailEnd type="none" w="med" len="med"/>
                    </a:lnB>
                  </a:tcPr>
                </a:tc>
                <a:extLst>
                  <a:ext uri="{0D108BD9-81ED-4DB2-BD59-A6C34878D82A}">
                    <a16:rowId xmlns:a16="http://schemas.microsoft.com/office/drawing/2014/main" xmlns="" val="3703716993"/>
                  </a:ext>
                </a:extLst>
              </a:tr>
              <a:tr h="2449746">
                <a:tc>
                  <a:txBody>
                    <a:bodyPr/>
                    <a:lstStyle/>
                    <a:p>
                      <a:pPr algn="ctr">
                        <a:lnSpc>
                          <a:spcPct val="150000"/>
                        </a:lnSpc>
                        <a:spcBef>
                          <a:spcPts val="600"/>
                        </a:spcBef>
                        <a:spcAft>
                          <a:spcPts val="100"/>
                        </a:spcAft>
                      </a:pPr>
                      <a:r>
                        <a:rPr lang="en-US" sz="2000" b="0">
                          <a:solidFill>
                            <a:srgbClr val="000000"/>
                          </a:solidFill>
                          <a:effectLst/>
                          <a:latin typeface="Arial" panose="020B0604020202020204" pitchFamily="34" charset="0"/>
                          <a:ea typeface="Times New Roman" panose="02020603050405020304" pitchFamily="18" charset="0"/>
                          <a:cs typeface="Arial" panose="020B0604020202020204" pitchFamily="34" charset="0"/>
                        </a:rPr>
                        <a:t>Hiện trạng</a:t>
                      </a:r>
                    </a:p>
                  </a:txBody>
                  <a:tcPr marL="68580" marR="68580" marT="0" marB="0" anchor="ctr">
                    <a:lnL w="12700" cap="flat" cmpd="sng" algn="ctr">
                      <a:solidFill>
                        <a:srgbClr val="E2A700"/>
                      </a:solidFill>
                      <a:prstDash val="solid"/>
                      <a:round/>
                      <a:headEnd type="none" w="med" len="med"/>
                      <a:tailEnd type="none" w="med" len="med"/>
                    </a:lnL>
                    <a:lnR w="12700" cap="flat" cmpd="sng" algn="ctr">
                      <a:solidFill>
                        <a:srgbClr val="E2A700"/>
                      </a:solidFill>
                      <a:prstDash val="solid"/>
                      <a:round/>
                      <a:headEnd type="none" w="med" len="med"/>
                      <a:tailEnd type="none" w="med" len="med"/>
                    </a:lnR>
                    <a:lnT w="12700" cap="flat" cmpd="sng" algn="ctr">
                      <a:solidFill>
                        <a:srgbClr val="E2A700"/>
                      </a:solidFill>
                      <a:prstDash val="solid"/>
                      <a:round/>
                      <a:headEnd type="none" w="med" len="med"/>
                      <a:tailEnd type="none" w="med" len="med"/>
                    </a:lnT>
                    <a:lnB w="12700" cap="flat" cmpd="sng" algn="ctr">
                      <a:solidFill>
                        <a:srgbClr val="E2A700"/>
                      </a:solidFill>
                      <a:prstDash val="solid"/>
                      <a:round/>
                      <a:headEnd type="none" w="med" len="med"/>
                      <a:tailEnd type="none" w="med" len="med"/>
                    </a:lnB>
                  </a:tcPr>
                </a:tc>
                <a:tc>
                  <a:txBody>
                    <a:bodyPr/>
                    <a:lstStyle/>
                    <a:p>
                      <a:pPr algn="ctr">
                        <a:lnSpc>
                          <a:spcPct val="150000"/>
                        </a:lnSpc>
                        <a:spcBef>
                          <a:spcPts val="600"/>
                        </a:spcBef>
                        <a:spcAft>
                          <a:spcPts val="100"/>
                        </a:spcAft>
                      </a:pPr>
                      <a:endParaRPr lang="en-US" sz="20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E2A700"/>
                      </a:solidFill>
                      <a:prstDash val="solid"/>
                      <a:round/>
                      <a:headEnd type="none" w="med" len="med"/>
                      <a:tailEnd type="none" w="med" len="med"/>
                    </a:lnL>
                    <a:lnR w="12700" cap="flat" cmpd="sng" algn="ctr">
                      <a:solidFill>
                        <a:srgbClr val="E2A700"/>
                      </a:solidFill>
                      <a:prstDash val="solid"/>
                      <a:round/>
                      <a:headEnd type="none" w="med" len="med"/>
                      <a:tailEnd type="none" w="med" len="med"/>
                    </a:lnR>
                    <a:lnT w="12700" cap="flat" cmpd="sng" algn="ctr">
                      <a:solidFill>
                        <a:srgbClr val="E2A700"/>
                      </a:solidFill>
                      <a:prstDash val="solid"/>
                      <a:round/>
                      <a:headEnd type="none" w="med" len="med"/>
                      <a:tailEnd type="none" w="med" len="med"/>
                    </a:lnT>
                    <a:lnB w="12700" cap="flat" cmpd="sng" algn="ctr">
                      <a:solidFill>
                        <a:srgbClr val="E2A700"/>
                      </a:solidFill>
                      <a:prstDash val="solid"/>
                      <a:round/>
                      <a:headEnd type="none" w="med" len="med"/>
                      <a:tailEnd type="none" w="med" len="med"/>
                    </a:lnB>
                  </a:tcPr>
                </a:tc>
                <a:extLst>
                  <a:ext uri="{0D108BD9-81ED-4DB2-BD59-A6C34878D82A}">
                    <a16:rowId xmlns:a16="http://schemas.microsoft.com/office/drawing/2014/main" xmlns="" val="3073887178"/>
                  </a:ext>
                </a:extLst>
              </a:tr>
            </a:tbl>
          </a:graphicData>
        </a:graphic>
      </p:graphicFrame>
      <p:sp>
        <p:nvSpPr>
          <p:cNvPr id="3" name="TextBox 2">
            <a:extLst>
              <a:ext uri="{FF2B5EF4-FFF2-40B4-BE49-F238E27FC236}">
                <a16:creationId xmlns:a16="http://schemas.microsoft.com/office/drawing/2014/main" xmlns="" id="{163F440A-6411-E4F9-28AF-B35D33775DDB}"/>
              </a:ext>
            </a:extLst>
          </p:cNvPr>
          <p:cNvSpPr txBox="1"/>
          <p:nvPr/>
        </p:nvSpPr>
        <p:spPr>
          <a:xfrm>
            <a:off x="1794933" y="745902"/>
            <a:ext cx="7349067" cy="1881990"/>
          </a:xfrm>
          <a:prstGeom prst="rect">
            <a:avLst/>
          </a:prstGeom>
          <a:noFill/>
        </p:spPr>
        <p:txBody>
          <a:bodyPr wrap="square">
            <a:spAutoFit/>
          </a:bodyPr>
          <a:lstStyle/>
          <a:p>
            <a:pPr algn="just">
              <a:lnSpc>
                <a:spcPct val="150000"/>
              </a:lnSpc>
              <a:buClr>
                <a:srgbClr val="000000"/>
              </a:buClr>
              <a:buFont typeface="Arial"/>
              <a:buNone/>
              <a:defRPr/>
            </a:pPr>
            <a:r>
              <a:rPr lang="vi-VN" sz="2000" kern="0">
                <a:solidFill>
                  <a:srgbClr val="000000"/>
                </a:solidFill>
                <a:cs typeface="Arial"/>
                <a:sym typeface="Arial"/>
              </a:rPr>
              <a:t>- </a:t>
            </a:r>
            <a:r>
              <a:rPr lang="en-US" sz="2000" kern="0">
                <a:solidFill>
                  <a:srgbClr val="000000"/>
                </a:solidFill>
                <a:cs typeface="Arial"/>
                <a:sym typeface="Arial"/>
              </a:rPr>
              <a:t>C</a:t>
            </a:r>
            <a:r>
              <a:rPr lang="vi-VN" sz="2000" kern="0">
                <a:solidFill>
                  <a:srgbClr val="000000"/>
                </a:solidFill>
                <a:cs typeface="Arial"/>
                <a:sym typeface="Arial"/>
              </a:rPr>
              <a:t>ó nhiều tài nguyên khoáng sản</a:t>
            </a:r>
            <a:r>
              <a:rPr lang="en-US" sz="2000" kern="0">
                <a:solidFill>
                  <a:srgbClr val="000000"/>
                </a:solidFill>
                <a:cs typeface="Arial"/>
                <a:sym typeface="Arial"/>
              </a:rPr>
              <a:t>: </a:t>
            </a:r>
            <a:r>
              <a:rPr lang="vi-VN" sz="2000" kern="0">
                <a:solidFill>
                  <a:srgbClr val="000000"/>
                </a:solidFill>
                <a:cs typeface="Arial"/>
                <a:sym typeface="Arial"/>
              </a:rPr>
              <a:t>dầu mỏ và khí tự nhiên</a:t>
            </a:r>
            <a:r>
              <a:rPr lang="en-US" sz="2000" kern="0">
                <a:solidFill>
                  <a:srgbClr val="000000"/>
                </a:solidFill>
                <a:cs typeface="Arial"/>
                <a:sym typeface="Arial"/>
              </a:rPr>
              <a:t>.</a:t>
            </a:r>
          </a:p>
          <a:p>
            <a:pPr algn="just">
              <a:lnSpc>
                <a:spcPct val="150000"/>
              </a:lnSpc>
              <a:buClr>
                <a:srgbClr val="000000"/>
              </a:buClr>
              <a:buFont typeface="Arial"/>
              <a:buNone/>
              <a:defRPr/>
            </a:pPr>
            <a:r>
              <a:rPr lang="en-US" sz="2000" kern="0">
                <a:solidFill>
                  <a:srgbClr val="000000"/>
                </a:solidFill>
                <a:cs typeface="Arial"/>
                <a:sym typeface="Arial"/>
              </a:rPr>
              <a:t>- V</a:t>
            </a:r>
            <a:r>
              <a:rPr lang="vi-VN" sz="2000" kern="0">
                <a:solidFill>
                  <a:srgbClr val="000000"/>
                </a:solidFill>
                <a:cs typeface="Arial"/>
                <a:sym typeface="Arial"/>
              </a:rPr>
              <a:t>en biển có ti-tan, cát thuỷ tinh, một số nơi thuận lợi cho sản xuất muối.</a:t>
            </a:r>
            <a:endParaRPr lang="en-US" sz="2000" kern="0">
              <a:solidFill>
                <a:srgbClr val="000000"/>
              </a:solidFill>
              <a:cs typeface="Arial"/>
              <a:sym typeface="Arial"/>
            </a:endParaRPr>
          </a:p>
          <a:p>
            <a:pPr algn="just">
              <a:lnSpc>
                <a:spcPct val="150000"/>
              </a:lnSpc>
              <a:buClr>
                <a:srgbClr val="000000"/>
              </a:buClr>
              <a:buFont typeface="Arial"/>
              <a:buNone/>
              <a:defRPr/>
            </a:pPr>
            <a:r>
              <a:rPr lang="en-US" sz="2000" kern="0">
                <a:solidFill>
                  <a:srgbClr val="000000"/>
                </a:solidFill>
                <a:cs typeface="Arial"/>
                <a:sym typeface="Arial"/>
              </a:rPr>
              <a:t>- Phân bố: Nam Côn Sơn, Cửu Long, Malay – Thổ Chu,…</a:t>
            </a:r>
            <a:endParaRPr lang="vi-VN" sz="2000" kern="0">
              <a:solidFill>
                <a:srgbClr val="000000"/>
              </a:solidFill>
              <a:cs typeface="Arial"/>
              <a:sym typeface="Arial"/>
            </a:endParaRPr>
          </a:p>
        </p:txBody>
      </p:sp>
      <p:sp>
        <p:nvSpPr>
          <p:cNvPr id="5" name="TextBox 4">
            <a:extLst>
              <a:ext uri="{FF2B5EF4-FFF2-40B4-BE49-F238E27FC236}">
                <a16:creationId xmlns:a16="http://schemas.microsoft.com/office/drawing/2014/main" xmlns="" id="{A03895AA-A526-3424-7A02-874D9602EED4}"/>
              </a:ext>
            </a:extLst>
          </p:cNvPr>
          <p:cNvSpPr txBox="1"/>
          <p:nvPr/>
        </p:nvSpPr>
        <p:spPr>
          <a:xfrm>
            <a:off x="1794932" y="2741386"/>
            <a:ext cx="7349067" cy="2343655"/>
          </a:xfrm>
          <a:prstGeom prst="rect">
            <a:avLst/>
          </a:prstGeom>
          <a:noFill/>
        </p:spPr>
        <p:txBody>
          <a:bodyPr wrap="square">
            <a:spAutoFit/>
          </a:bodyPr>
          <a:lstStyle/>
          <a:p>
            <a:pPr algn="just">
              <a:lnSpc>
                <a:spcPct val="150000"/>
              </a:lnSpc>
              <a:buClr>
                <a:srgbClr val="000000"/>
              </a:buClr>
              <a:buFont typeface="Arial"/>
              <a:buNone/>
              <a:defRPr/>
            </a:pPr>
            <a:r>
              <a:rPr lang="en-US" sz="2000" kern="0">
                <a:solidFill>
                  <a:srgbClr val="000000"/>
                </a:solidFill>
                <a:cs typeface="Arial"/>
                <a:sym typeface="Arial"/>
              </a:rPr>
              <a:t>- Ngành kinh tế mũi nhọn: khai thác khoáng sản, dầu khí.</a:t>
            </a:r>
          </a:p>
          <a:p>
            <a:pPr algn="just">
              <a:lnSpc>
                <a:spcPct val="150000"/>
              </a:lnSpc>
              <a:buClr>
                <a:srgbClr val="000000"/>
              </a:buClr>
              <a:buFont typeface="Arial"/>
              <a:buNone/>
              <a:defRPr/>
            </a:pPr>
            <a:r>
              <a:rPr lang="vi-VN" sz="2000" kern="0">
                <a:solidFill>
                  <a:srgbClr val="000000"/>
                </a:solidFill>
                <a:cs typeface="Arial"/>
                <a:sym typeface="Arial"/>
              </a:rPr>
              <a:t>- Công nghiệp khai thác và chế biến dầu khí ngày càng phát triển để đáp ứng thị trường trong nước ngày gia tăng.</a:t>
            </a:r>
          </a:p>
          <a:p>
            <a:pPr algn="just">
              <a:lnSpc>
                <a:spcPct val="150000"/>
              </a:lnSpc>
              <a:buClr>
                <a:srgbClr val="000000"/>
              </a:buClr>
              <a:buFont typeface="Arial"/>
              <a:buNone/>
              <a:defRPr/>
            </a:pPr>
            <a:r>
              <a:rPr lang="vi-VN" sz="2000" kern="0">
                <a:solidFill>
                  <a:srgbClr val="000000"/>
                </a:solidFill>
                <a:cs typeface="Arial"/>
                <a:sym typeface="Arial"/>
              </a:rPr>
              <a:t>- Sản xuất muối, khai thác ti-tan, khai thác cát trắng cũng được chú trọng phát triển.</a:t>
            </a:r>
          </a:p>
        </p:txBody>
      </p:sp>
    </p:spTree>
    <p:extLst>
      <p:ext uri="{BB962C8B-B14F-4D97-AF65-F5344CB8AC3E}">
        <p14:creationId xmlns:p14="http://schemas.microsoft.com/office/powerpoint/2010/main" val="3410319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95">
          <a:extLst>
            <a:ext uri="{FF2B5EF4-FFF2-40B4-BE49-F238E27FC236}">
              <a16:creationId xmlns:a16="http://schemas.microsoft.com/office/drawing/2014/main" xmlns="" id="{C3B67EAE-B417-1486-8566-60F8A2B2B0C1}"/>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xmlns="" id="{6814F891-03A8-4D72-D8AF-4F6D1EF1B691}"/>
              </a:ext>
            </a:extLst>
          </p:cNvPr>
          <p:cNvGraphicFramePr>
            <a:graphicFrameLocks noGrp="1"/>
          </p:cNvGraphicFramePr>
          <p:nvPr>
            <p:extLst>
              <p:ext uri="{D42A27DB-BD31-4B8C-83A1-F6EECF244321}">
                <p14:modId xmlns:p14="http://schemas.microsoft.com/office/powerpoint/2010/main" val="541289273"/>
              </p:ext>
            </p:extLst>
          </p:nvPr>
        </p:nvGraphicFramePr>
        <p:xfrm>
          <a:off x="0" y="2"/>
          <a:ext cx="9144000" cy="3152605"/>
        </p:xfrm>
        <a:graphic>
          <a:graphicData uri="http://schemas.openxmlformats.org/drawingml/2006/table">
            <a:tbl>
              <a:tblPr firstRow="1" firstCol="1" bandRow="1">
                <a:tableStyleId>{22838BEF-8BB2-4498-84A7-C5851F593DF1}</a:tableStyleId>
              </a:tblPr>
              <a:tblGrid>
                <a:gridCol w="1769533">
                  <a:extLst>
                    <a:ext uri="{9D8B030D-6E8A-4147-A177-3AD203B41FA5}">
                      <a16:colId xmlns:a16="http://schemas.microsoft.com/office/drawing/2014/main" xmlns="" val="2172163751"/>
                    </a:ext>
                  </a:extLst>
                </a:gridCol>
                <a:gridCol w="7374467">
                  <a:extLst>
                    <a:ext uri="{9D8B030D-6E8A-4147-A177-3AD203B41FA5}">
                      <a16:colId xmlns:a16="http://schemas.microsoft.com/office/drawing/2014/main" xmlns="" val="3536071464"/>
                    </a:ext>
                  </a:extLst>
                </a:gridCol>
              </a:tblGrid>
              <a:tr h="343417">
                <a:tc gridSpan="2">
                  <a:txBody>
                    <a:bodyPr/>
                    <a:lstStyle/>
                    <a:p>
                      <a:pPr algn="ctr">
                        <a:lnSpc>
                          <a:spcPct val="100000"/>
                        </a:lnSpc>
                        <a:spcBef>
                          <a:spcPts val="600"/>
                        </a:spcBef>
                        <a:spcAft>
                          <a:spcPts val="100"/>
                        </a:spcAft>
                      </a:pPr>
                      <a:r>
                        <a:rPr lang="en-US" sz="2200">
                          <a:solidFill>
                            <a:srgbClr val="000000"/>
                          </a:solidFill>
                          <a:effectLst/>
                          <a:latin typeface="Arial" panose="020B0604020202020204" pitchFamily="34" charset="0"/>
                          <a:ea typeface="Times New Roman" panose="02020603050405020304" pitchFamily="18" charset="0"/>
                          <a:cs typeface="Arial" panose="020B0604020202020204" pitchFamily="34" charset="0"/>
                        </a:rPr>
                        <a:t>c. Khai thác khoáng sản</a:t>
                      </a:r>
                    </a:p>
                  </a:txBody>
                  <a:tcPr marL="68580" marR="68580" marT="0" marB="0" anchor="ctr">
                    <a:lnL w="12700" cap="flat" cmpd="sng" algn="ctr">
                      <a:solidFill>
                        <a:srgbClr val="E2A700"/>
                      </a:solidFill>
                      <a:prstDash val="solid"/>
                      <a:round/>
                      <a:headEnd type="none" w="med" len="med"/>
                      <a:tailEnd type="none" w="med" len="med"/>
                    </a:lnL>
                    <a:lnR w="12700" cap="flat" cmpd="sng" algn="ctr">
                      <a:solidFill>
                        <a:srgbClr val="E2A700"/>
                      </a:solidFill>
                      <a:prstDash val="solid"/>
                      <a:round/>
                      <a:headEnd type="none" w="med" len="med"/>
                      <a:tailEnd type="none" w="med" len="med"/>
                    </a:lnR>
                    <a:lnT w="12700" cap="flat" cmpd="sng" algn="ctr">
                      <a:solidFill>
                        <a:srgbClr val="E2A700"/>
                      </a:solidFill>
                      <a:prstDash val="solid"/>
                      <a:round/>
                      <a:headEnd type="none" w="med" len="med"/>
                      <a:tailEnd type="none" w="med" len="med"/>
                    </a:lnT>
                    <a:lnB w="12700" cap="flat" cmpd="sng" algn="ctr">
                      <a:solidFill>
                        <a:srgbClr val="E2A700"/>
                      </a:solidFill>
                      <a:prstDash val="solid"/>
                      <a:round/>
                      <a:headEnd type="none" w="med" len="med"/>
                      <a:tailEnd type="none" w="med" len="med"/>
                    </a:lnB>
                    <a:solidFill>
                      <a:srgbClr val="FFDF85"/>
                    </a:solidFill>
                  </a:tcPr>
                </a:tc>
                <a:tc hMerge="1">
                  <a:txBody>
                    <a:bodyPr/>
                    <a:lstStyle/>
                    <a:p>
                      <a:pPr algn="ctr">
                        <a:lnSpc>
                          <a:spcPct val="100000"/>
                        </a:lnSpc>
                        <a:spcBef>
                          <a:spcPts val="600"/>
                        </a:spcBef>
                        <a:spcAft>
                          <a:spcPts val="100"/>
                        </a:spcAft>
                      </a:pPr>
                      <a:endParaRPr lang="en-US" sz="20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tx1">
                        <a:lumMod val="10000"/>
                        <a:lumOff val="90000"/>
                      </a:schemeClr>
                    </a:solidFill>
                  </a:tcPr>
                </a:tc>
                <a:extLst>
                  <a:ext uri="{0D108BD9-81ED-4DB2-BD59-A6C34878D82A}">
                    <a16:rowId xmlns:a16="http://schemas.microsoft.com/office/drawing/2014/main" xmlns="" val="2970157169"/>
                  </a:ext>
                </a:extLst>
              </a:tr>
              <a:tr h="340308">
                <a:tc>
                  <a:txBody>
                    <a:bodyPr/>
                    <a:lstStyle/>
                    <a:p>
                      <a:pPr algn="ctr">
                        <a:lnSpc>
                          <a:spcPct val="100000"/>
                        </a:lnSpc>
                        <a:spcBef>
                          <a:spcPts val="600"/>
                        </a:spcBef>
                        <a:spcAft>
                          <a:spcPts val="100"/>
                        </a:spcAft>
                      </a:pPr>
                      <a:endParaRPr lang="en-US" sz="20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E2A700"/>
                      </a:solidFill>
                      <a:prstDash val="solid"/>
                      <a:round/>
                      <a:headEnd type="none" w="med" len="med"/>
                      <a:tailEnd type="none" w="med" len="med"/>
                    </a:lnL>
                    <a:lnR w="12700" cap="flat" cmpd="sng" algn="ctr">
                      <a:solidFill>
                        <a:srgbClr val="E2A700"/>
                      </a:solidFill>
                      <a:prstDash val="solid"/>
                      <a:round/>
                      <a:headEnd type="none" w="med" len="med"/>
                      <a:tailEnd type="none" w="med" len="med"/>
                    </a:lnR>
                    <a:lnT w="12700" cap="flat" cmpd="sng" algn="ctr">
                      <a:solidFill>
                        <a:srgbClr val="E2A700"/>
                      </a:solidFill>
                      <a:prstDash val="solid"/>
                      <a:round/>
                      <a:headEnd type="none" w="med" len="med"/>
                      <a:tailEnd type="none" w="med" len="med"/>
                    </a:lnT>
                    <a:lnB w="12700" cap="flat" cmpd="sng" algn="ctr">
                      <a:solidFill>
                        <a:srgbClr val="E2A700"/>
                      </a:solidFill>
                      <a:prstDash val="solid"/>
                      <a:round/>
                      <a:headEnd type="none" w="med" len="med"/>
                      <a:tailEnd type="none" w="med" len="med"/>
                    </a:lnB>
                    <a:solidFill>
                      <a:srgbClr val="FFF1C9"/>
                    </a:solidFill>
                  </a:tcPr>
                </a:tc>
                <a:tc>
                  <a:txBody>
                    <a:bodyPr/>
                    <a:lstStyle/>
                    <a:p>
                      <a:pPr algn="ctr">
                        <a:lnSpc>
                          <a:spcPct val="100000"/>
                        </a:lnSpc>
                        <a:spcBef>
                          <a:spcPts val="600"/>
                        </a:spcBef>
                        <a:spcAft>
                          <a:spcPts val="100"/>
                        </a:spcAft>
                      </a:pPr>
                      <a:r>
                        <a:rPr lang="en-US" sz="2000" b="1">
                          <a:solidFill>
                            <a:srgbClr val="000000"/>
                          </a:solidFill>
                          <a:effectLst/>
                        </a:rPr>
                        <a:t>Đặc điểm</a:t>
                      </a:r>
                      <a:endParaRPr lang="en-US" sz="2000" b="1">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E2A700"/>
                      </a:solidFill>
                      <a:prstDash val="solid"/>
                      <a:round/>
                      <a:headEnd type="none" w="med" len="med"/>
                      <a:tailEnd type="none" w="med" len="med"/>
                    </a:lnL>
                    <a:lnR w="12700" cap="flat" cmpd="sng" algn="ctr">
                      <a:solidFill>
                        <a:srgbClr val="E2A700"/>
                      </a:solidFill>
                      <a:prstDash val="solid"/>
                      <a:round/>
                      <a:headEnd type="none" w="med" len="med"/>
                      <a:tailEnd type="none" w="med" len="med"/>
                    </a:lnR>
                    <a:lnT w="12700" cap="flat" cmpd="sng" algn="ctr">
                      <a:solidFill>
                        <a:srgbClr val="E2A700"/>
                      </a:solidFill>
                      <a:prstDash val="solid"/>
                      <a:round/>
                      <a:headEnd type="none" w="med" len="med"/>
                      <a:tailEnd type="none" w="med" len="med"/>
                    </a:lnT>
                    <a:lnB w="12700" cap="flat" cmpd="sng" algn="ctr">
                      <a:solidFill>
                        <a:srgbClr val="E2A700"/>
                      </a:solidFill>
                      <a:prstDash val="solid"/>
                      <a:round/>
                      <a:headEnd type="none" w="med" len="med"/>
                      <a:tailEnd type="none" w="med" len="med"/>
                    </a:lnB>
                    <a:solidFill>
                      <a:srgbClr val="FFF1C9"/>
                    </a:solidFill>
                  </a:tcPr>
                </a:tc>
                <a:extLst>
                  <a:ext uri="{0D108BD9-81ED-4DB2-BD59-A6C34878D82A}">
                    <a16:rowId xmlns:a16="http://schemas.microsoft.com/office/drawing/2014/main" xmlns="" val="2031516459"/>
                  </a:ext>
                </a:extLst>
              </a:tr>
              <a:tr h="1463040">
                <a:tc>
                  <a:txBody>
                    <a:bodyPr/>
                    <a:lstStyle/>
                    <a:p>
                      <a:pPr algn="ctr">
                        <a:lnSpc>
                          <a:spcPct val="150000"/>
                        </a:lnSpc>
                        <a:spcBef>
                          <a:spcPts val="600"/>
                        </a:spcBef>
                        <a:spcAft>
                          <a:spcPts val="100"/>
                        </a:spcAft>
                      </a:pPr>
                      <a:r>
                        <a:rPr lang="en-US" sz="2000" b="0">
                          <a:solidFill>
                            <a:srgbClr val="000000"/>
                          </a:solidFill>
                          <a:effectLst/>
                          <a:latin typeface="Arial" panose="020B0604020202020204" pitchFamily="34" charset="0"/>
                          <a:ea typeface="Times New Roman" panose="02020603050405020304" pitchFamily="18" charset="0"/>
                          <a:cs typeface="Arial" panose="020B0604020202020204" pitchFamily="34" charset="0"/>
                        </a:rPr>
                        <a:t>Tác động tới các ngành kinh tế khác</a:t>
                      </a:r>
                    </a:p>
                  </a:txBody>
                  <a:tcPr marL="68580" marR="68580" marT="0" marB="0" anchor="ctr">
                    <a:lnL w="12700" cap="flat" cmpd="sng" algn="ctr">
                      <a:solidFill>
                        <a:srgbClr val="E2A700"/>
                      </a:solidFill>
                      <a:prstDash val="solid"/>
                      <a:round/>
                      <a:headEnd type="none" w="med" len="med"/>
                      <a:tailEnd type="none" w="med" len="med"/>
                    </a:lnL>
                    <a:lnR w="12700" cap="flat" cmpd="sng" algn="ctr">
                      <a:solidFill>
                        <a:srgbClr val="E2A700"/>
                      </a:solidFill>
                      <a:prstDash val="solid"/>
                      <a:round/>
                      <a:headEnd type="none" w="med" len="med"/>
                      <a:tailEnd type="none" w="med" len="med"/>
                    </a:lnR>
                    <a:lnT w="12700" cap="flat" cmpd="sng" algn="ctr">
                      <a:solidFill>
                        <a:srgbClr val="E2A700"/>
                      </a:solidFill>
                      <a:prstDash val="solid"/>
                      <a:round/>
                      <a:headEnd type="none" w="med" len="med"/>
                      <a:tailEnd type="none" w="med" len="med"/>
                    </a:lnT>
                    <a:lnB w="12700" cap="flat" cmpd="sng" algn="ctr">
                      <a:solidFill>
                        <a:srgbClr val="E2A700"/>
                      </a:solidFill>
                      <a:prstDash val="solid"/>
                      <a:round/>
                      <a:headEnd type="none" w="med" len="med"/>
                      <a:tailEnd type="none" w="med" len="med"/>
                    </a:lnB>
                  </a:tcPr>
                </a:tc>
                <a:tc>
                  <a:txBody>
                    <a:bodyPr/>
                    <a:lstStyle/>
                    <a:p>
                      <a:pPr algn="ctr">
                        <a:lnSpc>
                          <a:spcPct val="150000"/>
                        </a:lnSpc>
                        <a:spcBef>
                          <a:spcPts val="600"/>
                        </a:spcBef>
                        <a:spcAft>
                          <a:spcPts val="100"/>
                        </a:spcAft>
                      </a:pPr>
                      <a:endParaRPr lang="en-US" sz="20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E2A700"/>
                      </a:solidFill>
                      <a:prstDash val="solid"/>
                      <a:round/>
                      <a:headEnd type="none" w="med" len="med"/>
                      <a:tailEnd type="none" w="med" len="med"/>
                    </a:lnL>
                    <a:lnR w="12700" cap="flat" cmpd="sng" algn="ctr">
                      <a:solidFill>
                        <a:srgbClr val="E2A700"/>
                      </a:solidFill>
                      <a:prstDash val="solid"/>
                      <a:round/>
                      <a:headEnd type="none" w="med" len="med"/>
                      <a:tailEnd type="none" w="med" len="med"/>
                    </a:lnR>
                    <a:lnT w="12700" cap="flat" cmpd="sng" algn="ctr">
                      <a:solidFill>
                        <a:srgbClr val="E2A700"/>
                      </a:solidFill>
                      <a:prstDash val="solid"/>
                      <a:round/>
                      <a:headEnd type="none" w="med" len="med"/>
                      <a:tailEnd type="none" w="med" len="med"/>
                    </a:lnT>
                    <a:lnB w="12700" cap="flat" cmpd="sng" algn="ctr">
                      <a:solidFill>
                        <a:srgbClr val="E2A700"/>
                      </a:solidFill>
                      <a:prstDash val="solid"/>
                      <a:round/>
                      <a:headEnd type="none" w="med" len="med"/>
                      <a:tailEnd type="none" w="med" len="med"/>
                    </a:lnB>
                  </a:tcPr>
                </a:tc>
                <a:extLst>
                  <a:ext uri="{0D108BD9-81ED-4DB2-BD59-A6C34878D82A}">
                    <a16:rowId xmlns:a16="http://schemas.microsoft.com/office/drawing/2014/main" xmlns="" val="3703716993"/>
                  </a:ext>
                </a:extLst>
              </a:tr>
              <a:tr h="1005840">
                <a:tc>
                  <a:txBody>
                    <a:bodyPr/>
                    <a:lstStyle/>
                    <a:p>
                      <a:pPr algn="ctr">
                        <a:lnSpc>
                          <a:spcPct val="150000"/>
                        </a:lnSpc>
                        <a:spcBef>
                          <a:spcPts val="600"/>
                        </a:spcBef>
                        <a:spcAft>
                          <a:spcPts val="100"/>
                        </a:spcAft>
                      </a:pPr>
                      <a:r>
                        <a:rPr lang="en-US" sz="2000" b="0">
                          <a:solidFill>
                            <a:srgbClr val="000000"/>
                          </a:solidFill>
                          <a:effectLst/>
                          <a:latin typeface="Arial" panose="020B0604020202020204" pitchFamily="34" charset="0"/>
                          <a:ea typeface="Times New Roman" panose="02020603050405020304" pitchFamily="18" charset="0"/>
                          <a:cs typeface="Arial" panose="020B0604020202020204" pitchFamily="34" charset="0"/>
                        </a:rPr>
                        <a:t>Vấn đề đặt ra</a:t>
                      </a:r>
                    </a:p>
                  </a:txBody>
                  <a:tcPr marL="68580" marR="68580" marT="0" marB="0" anchor="ctr">
                    <a:lnL w="12700" cap="flat" cmpd="sng" algn="ctr">
                      <a:solidFill>
                        <a:srgbClr val="E2A700"/>
                      </a:solidFill>
                      <a:prstDash val="solid"/>
                      <a:round/>
                      <a:headEnd type="none" w="med" len="med"/>
                      <a:tailEnd type="none" w="med" len="med"/>
                    </a:lnL>
                    <a:lnR w="12700" cap="flat" cmpd="sng" algn="ctr">
                      <a:solidFill>
                        <a:srgbClr val="E2A700"/>
                      </a:solidFill>
                      <a:prstDash val="solid"/>
                      <a:round/>
                      <a:headEnd type="none" w="med" len="med"/>
                      <a:tailEnd type="none" w="med" len="med"/>
                    </a:lnR>
                    <a:lnT w="12700" cap="flat" cmpd="sng" algn="ctr">
                      <a:solidFill>
                        <a:srgbClr val="E2A700"/>
                      </a:solidFill>
                      <a:prstDash val="solid"/>
                      <a:round/>
                      <a:headEnd type="none" w="med" len="med"/>
                      <a:tailEnd type="none" w="med" len="med"/>
                    </a:lnT>
                    <a:lnB w="12700" cap="flat" cmpd="sng" algn="ctr">
                      <a:solidFill>
                        <a:srgbClr val="E2A700"/>
                      </a:solidFill>
                      <a:prstDash val="solid"/>
                      <a:round/>
                      <a:headEnd type="none" w="med" len="med"/>
                      <a:tailEnd type="none" w="med" len="med"/>
                    </a:lnB>
                  </a:tcPr>
                </a:tc>
                <a:tc>
                  <a:txBody>
                    <a:bodyPr/>
                    <a:lstStyle/>
                    <a:p>
                      <a:pPr algn="ctr">
                        <a:lnSpc>
                          <a:spcPct val="150000"/>
                        </a:lnSpc>
                        <a:spcBef>
                          <a:spcPts val="600"/>
                        </a:spcBef>
                        <a:spcAft>
                          <a:spcPts val="100"/>
                        </a:spcAft>
                      </a:pPr>
                      <a:endParaRPr lang="en-US" sz="20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E2A700"/>
                      </a:solidFill>
                      <a:prstDash val="solid"/>
                      <a:round/>
                      <a:headEnd type="none" w="med" len="med"/>
                      <a:tailEnd type="none" w="med" len="med"/>
                    </a:lnL>
                    <a:lnR w="12700" cap="flat" cmpd="sng" algn="ctr">
                      <a:solidFill>
                        <a:srgbClr val="E2A700"/>
                      </a:solidFill>
                      <a:prstDash val="solid"/>
                      <a:round/>
                      <a:headEnd type="none" w="med" len="med"/>
                      <a:tailEnd type="none" w="med" len="med"/>
                    </a:lnR>
                    <a:lnT w="12700" cap="flat" cmpd="sng" algn="ctr">
                      <a:solidFill>
                        <a:srgbClr val="E2A700"/>
                      </a:solidFill>
                      <a:prstDash val="solid"/>
                      <a:round/>
                      <a:headEnd type="none" w="med" len="med"/>
                      <a:tailEnd type="none" w="med" len="med"/>
                    </a:lnT>
                    <a:lnB w="12700" cap="flat" cmpd="sng" algn="ctr">
                      <a:solidFill>
                        <a:srgbClr val="E2A700"/>
                      </a:solidFill>
                      <a:prstDash val="solid"/>
                      <a:round/>
                      <a:headEnd type="none" w="med" len="med"/>
                      <a:tailEnd type="none" w="med" len="med"/>
                    </a:lnB>
                  </a:tcPr>
                </a:tc>
                <a:extLst>
                  <a:ext uri="{0D108BD9-81ED-4DB2-BD59-A6C34878D82A}">
                    <a16:rowId xmlns:a16="http://schemas.microsoft.com/office/drawing/2014/main" xmlns="" val="3073887178"/>
                  </a:ext>
                </a:extLst>
              </a:tr>
            </a:tbl>
          </a:graphicData>
        </a:graphic>
      </p:graphicFrame>
      <p:sp>
        <p:nvSpPr>
          <p:cNvPr id="3" name="TextBox 2">
            <a:extLst>
              <a:ext uri="{FF2B5EF4-FFF2-40B4-BE49-F238E27FC236}">
                <a16:creationId xmlns:a16="http://schemas.microsoft.com/office/drawing/2014/main" xmlns="" id="{6CCA70F9-7DB1-9B53-36FF-2F98C0D5B1DB}"/>
              </a:ext>
            </a:extLst>
          </p:cNvPr>
          <p:cNvSpPr txBox="1"/>
          <p:nvPr/>
        </p:nvSpPr>
        <p:spPr>
          <a:xfrm>
            <a:off x="1794933" y="703567"/>
            <a:ext cx="7349067" cy="1420325"/>
          </a:xfrm>
          <a:prstGeom prst="rect">
            <a:avLst/>
          </a:prstGeom>
          <a:noFill/>
        </p:spPr>
        <p:txBody>
          <a:bodyPr wrap="square">
            <a:spAutoFit/>
          </a:bodyPr>
          <a:lstStyle/>
          <a:p>
            <a:pPr algn="just">
              <a:lnSpc>
                <a:spcPct val="150000"/>
              </a:lnSpc>
              <a:buClr>
                <a:srgbClr val="000000"/>
              </a:buClr>
              <a:buFont typeface="Arial"/>
              <a:buNone/>
              <a:defRPr/>
            </a:pPr>
            <a:r>
              <a:rPr lang="en-US" sz="2000" kern="0">
                <a:solidFill>
                  <a:srgbClr val="000000"/>
                </a:solidFill>
                <a:cs typeface="Arial"/>
                <a:sym typeface="Arial"/>
              </a:rPr>
              <a:t>- </a:t>
            </a:r>
            <a:r>
              <a:rPr lang="vi-VN" sz="2000" kern="0">
                <a:solidFill>
                  <a:srgbClr val="000000"/>
                </a:solidFill>
                <a:cs typeface="Arial"/>
                <a:sym typeface="Arial"/>
              </a:rPr>
              <a:t>Thúc đẩy sự phát triển công nghiệp khai khoáng, dịch vụ vận tải biển</a:t>
            </a:r>
            <a:r>
              <a:rPr lang="en-US" sz="2000" kern="0">
                <a:solidFill>
                  <a:srgbClr val="000000"/>
                </a:solidFill>
                <a:cs typeface="Arial"/>
                <a:sym typeface="Arial"/>
              </a:rPr>
              <a:t>.</a:t>
            </a:r>
          </a:p>
          <a:p>
            <a:pPr algn="just">
              <a:lnSpc>
                <a:spcPct val="150000"/>
              </a:lnSpc>
              <a:buClr>
                <a:srgbClr val="000000"/>
              </a:buClr>
              <a:buFont typeface="Arial"/>
              <a:buNone/>
              <a:defRPr/>
            </a:pPr>
            <a:r>
              <a:rPr lang="en-US" sz="2000" kern="0">
                <a:solidFill>
                  <a:srgbClr val="000000"/>
                </a:solidFill>
                <a:cs typeface="Arial"/>
                <a:sym typeface="Arial"/>
              </a:rPr>
              <a:t>- T</a:t>
            </a:r>
            <a:r>
              <a:rPr lang="vi-VN" sz="2000" kern="0">
                <a:solidFill>
                  <a:srgbClr val="000000"/>
                </a:solidFill>
                <a:cs typeface="Arial"/>
                <a:sym typeface="Arial"/>
              </a:rPr>
              <a:t>ạo nguồn hàng xuất khẩu có giá trị, giải quyết việc làm</a:t>
            </a:r>
            <a:r>
              <a:rPr lang="en-US" sz="2000" kern="0">
                <a:solidFill>
                  <a:srgbClr val="000000"/>
                </a:solidFill>
                <a:cs typeface="Arial"/>
                <a:sym typeface="Arial"/>
              </a:rPr>
              <a:t>,…</a:t>
            </a:r>
            <a:endParaRPr lang="vi-VN" sz="2000" kern="0">
              <a:solidFill>
                <a:srgbClr val="000000"/>
              </a:solidFill>
              <a:cs typeface="Arial"/>
              <a:sym typeface="Arial"/>
            </a:endParaRPr>
          </a:p>
        </p:txBody>
      </p:sp>
      <p:sp>
        <p:nvSpPr>
          <p:cNvPr id="5" name="TextBox 4">
            <a:extLst>
              <a:ext uri="{FF2B5EF4-FFF2-40B4-BE49-F238E27FC236}">
                <a16:creationId xmlns:a16="http://schemas.microsoft.com/office/drawing/2014/main" xmlns="" id="{C8D53233-6FF4-E000-1281-A062BFB7E144}"/>
              </a:ext>
            </a:extLst>
          </p:cNvPr>
          <p:cNvSpPr txBox="1"/>
          <p:nvPr/>
        </p:nvSpPr>
        <p:spPr>
          <a:xfrm>
            <a:off x="1794932" y="2166227"/>
            <a:ext cx="7349067" cy="958660"/>
          </a:xfrm>
          <a:prstGeom prst="rect">
            <a:avLst/>
          </a:prstGeom>
          <a:noFill/>
        </p:spPr>
        <p:txBody>
          <a:bodyPr wrap="square">
            <a:spAutoFit/>
          </a:bodyPr>
          <a:lstStyle/>
          <a:p>
            <a:pPr algn="just">
              <a:lnSpc>
                <a:spcPct val="150000"/>
              </a:lnSpc>
              <a:buClr>
                <a:srgbClr val="000000"/>
              </a:buClr>
              <a:buFont typeface="Arial"/>
              <a:buNone/>
              <a:defRPr/>
            </a:pPr>
            <a:r>
              <a:rPr lang="vi-VN" sz="2000" kern="0">
                <a:solidFill>
                  <a:srgbClr val="000000"/>
                </a:solidFill>
                <a:cs typeface="Arial"/>
                <a:sym typeface="Arial"/>
              </a:rPr>
              <a:t>Cần khai thác hợp lí, chú ý tới bảo vệ môi trường, bảo tồn đa dạng sinh học biển.</a:t>
            </a:r>
          </a:p>
        </p:txBody>
      </p:sp>
      <p:grpSp>
        <p:nvGrpSpPr>
          <p:cNvPr id="8" name="Group 7">
            <a:extLst>
              <a:ext uri="{FF2B5EF4-FFF2-40B4-BE49-F238E27FC236}">
                <a16:creationId xmlns:a16="http://schemas.microsoft.com/office/drawing/2014/main" xmlns="" id="{305DEDB8-BCF6-CCB6-2E6A-B45E19E5967A}"/>
              </a:ext>
            </a:extLst>
          </p:cNvPr>
          <p:cNvGrpSpPr/>
          <p:nvPr/>
        </p:nvGrpSpPr>
        <p:grpSpPr>
          <a:xfrm>
            <a:off x="314368" y="3237277"/>
            <a:ext cx="4096765" cy="1822681"/>
            <a:chOff x="314368" y="3237277"/>
            <a:chExt cx="4096765" cy="1822681"/>
          </a:xfrm>
        </p:grpSpPr>
        <p:pic>
          <p:nvPicPr>
            <p:cNvPr id="6" name="Picture 5">
              <a:extLst>
                <a:ext uri="{FF2B5EF4-FFF2-40B4-BE49-F238E27FC236}">
                  <a16:creationId xmlns:a16="http://schemas.microsoft.com/office/drawing/2014/main" xmlns="" id="{BA30D404-021B-9564-DB83-3671574F16F5}"/>
                </a:ext>
              </a:extLst>
            </p:cNvPr>
            <p:cNvPicPr>
              <a:picLocks noChangeAspect="1"/>
            </p:cNvPicPr>
            <p:nvPr/>
          </p:nvPicPr>
          <p:blipFill>
            <a:blip r:embed="rId3"/>
            <a:srcRect t="10636" r="-287"/>
            <a:stretch/>
          </p:blipFill>
          <p:spPr>
            <a:xfrm>
              <a:off x="1457368" y="3237277"/>
              <a:ext cx="2953765" cy="1822681"/>
            </a:xfrm>
            <a:prstGeom prst="rect">
              <a:avLst/>
            </a:prstGeom>
          </p:spPr>
        </p:pic>
        <p:sp>
          <p:nvSpPr>
            <p:cNvPr id="7" name="TextBox 6">
              <a:extLst>
                <a:ext uri="{FF2B5EF4-FFF2-40B4-BE49-F238E27FC236}">
                  <a16:creationId xmlns:a16="http://schemas.microsoft.com/office/drawing/2014/main" xmlns="" id="{87E8B884-F800-692A-1225-2258F7413509}"/>
                </a:ext>
              </a:extLst>
            </p:cNvPr>
            <p:cNvSpPr txBox="1"/>
            <p:nvPr/>
          </p:nvSpPr>
          <p:spPr>
            <a:xfrm>
              <a:off x="314368" y="3714910"/>
              <a:ext cx="1143000" cy="1345048"/>
            </a:xfrm>
            <a:prstGeom prst="rect">
              <a:avLst/>
            </a:prstGeom>
            <a:noFill/>
          </p:spPr>
          <p:txBody>
            <a:bodyPr wrap="square" rtlCol="0">
              <a:spAutoFit/>
            </a:bodyPr>
            <a:lstStyle/>
            <a:p>
              <a:pPr algn="r">
                <a:lnSpc>
                  <a:spcPct val="150000"/>
                </a:lnSpc>
                <a:buClr>
                  <a:srgbClr val="000000"/>
                </a:buClr>
                <a:buFont typeface="Arial"/>
                <a:buNone/>
              </a:pPr>
              <a:r>
                <a:rPr lang="en-US" sz="1400" kern="0">
                  <a:solidFill>
                    <a:srgbClr val="000000"/>
                  </a:solidFill>
                  <a:cs typeface="Arial"/>
                  <a:sym typeface="Arial"/>
                </a:rPr>
                <a:t>Nhà máy lọc dầu Dung Quất, Quảng Ngãi</a:t>
              </a:r>
            </a:p>
          </p:txBody>
        </p:sp>
      </p:grpSp>
      <p:grpSp>
        <p:nvGrpSpPr>
          <p:cNvPr id="9" name="Group 8">
            <a:extLst>
              <a:ext uri="{FF2B5EF4-FFF2-40B4-BE49-F238E27FC236}">
                <a16:creationId xmlns:a16="http://schemas.microsoft.com/office/drawing/2014/main" xmlns="" id="{D53AD543-19D8-704D-BE63-79F5B2B0772A}"/>
              </a:ext>
            </a:extLst>
          </p:cNvPr>
          <p:cNvGrpSpPr/>
          <p:nvPr/>
        </p:nvGrpSpPr>
        <p:grpSpPr>
          <a:xfrm>
            <a:off x="4732869" y="3237277"/>
            <a:ext cx="4096765" cy="1822681"/>
            <a:chOff x="1457368" y="3237277"/>
            <a:chExt cx="4096765" cy="1822681"/>
          </a:xfrm>
        </p:grpSpPr>
        <p:pic>
          <p:nvPicPr>
            <p:cNvPr id="10" name="Picture 9">
              <a:extLst>
                <a:ext uri="{FF2B5EF4-FFF2-40B4-BE49-F238E27FC236}">
                  <a16:creationId xmlns:a16="http://schemas.microsoft.com/office/drawing/2014/main" xmlns="" id="{CBD9BE9B-F6C7-7F61-1C34-13B56D877EAC}"/>
                </a:ext>
              </a:extLst>
            </p:cNvPr>
            <p:cNvPicPr>
              <a:picLocks noChangeAspect="1"/>
            </p:cNvPicPr>
            <p:nvPr/>
          </p:nvPicPr>
          <p:blipFill>
            <a:blip r:embed="rId4"/>
            <a:srcRect l="1383" r="1383"/>
            <a:stretch/>
          </p:blipFill>
          <p:spPr>
            <a:xfrm>
              <a:off x="1457368" y="3237277"/>
              <a:ext cx="2953765" cy="1822681"/>
            </a:xfrm>
            <a:prstGeom prst="rect">
              <a:avLst/>
            </a:prstGeom>
          </p:spPr>
        </p:pic>
        <p:sp>
          <p:nvSpPr>
            <p:cNvPr id="11" name="TextBox 10">
              <a:extLst>
                <a:ext uri="{FF2B5EF4-FFF2-40B4-BE49-F238E27FC236}">
                  <a16:creationId xmlns:a16="http://schemas.microsoft.com/office/drawing/2014/main" xmlns="" id="{6397E15B-A64E-2F9E-044F-E2B9879074C7}"/>
                </a:ext>
              </a:extLst>
            </p:cNvPr>
            <p:cNvSpPr txBox="1"/>
            <p:nvPr/>
          </p:nvSpPr>
          <p:spPr>
            <a:xfrm>
              <a:off x="4411133" y="3714910"/>
              <a:ext cx="1143000" cy="1345048"/>
            </a:xfrm>
            <a:prstGeom prst="rect">
              <a:avLst/>
            </a:prstGeom>
            <a:noFill/>
          </p:spPr>
          <p:txBody>
            <a:bodyPr wrap="square" rtlCol="0">
              <a:spAutoFit/>
            </a:bodyPr>
            <a:lstStyle/>
            <a:p>
              <a:pPr>
                <a:lnSpc>
                  <a:spcPct val="150000"/>
                </a:lnSpc>
                <a:buClr>
                  <a:srgbClr val="000000"/>
                </a:buClr>
                <a:buFont typeface="Arial"/>
                <a:buNone/>
              </a:pPr>
              <a:r>
                <a:rPr lang="vi-VN" sz="1400" kern="0">
                  <a:solidFill>
                    <a:srgbClr val="000000"/>
                  </a:solidFill>
                  <a:cs typeface="Arial"/>
                  <a:sym typeface="Arial"/>
                </a:rPr>
                <a:t>Nhà máy lọc hóa dầu Nghi Sơn</a:t>
              </a:r>
              <a:r>
                <a:rPr lang="en-US" sz="1400" kern="0">
                  <a:solidFill>
                    <a:srgbClr val="000000"/>
                  </a:solidFill>
                  <a:cs typeface="Arial"/>
                  <a:sym typeface="Arial"/>
                </a:rPr>
                <a:t>, Thanh Hóa</a:t>
              </a:r>
            </a:p>
          </p:txBody>
        </p:sp>
      </p:grpSp>
    </p:spTree>
    <p:extLst>
      <p:ext uri="{BB962C8B-B14F-4D97-AF65-F5344CB8AC3E}">
        <p14:creationId xmlns:p14="http://schemas.microsoft.com/office/powerpoint/2010/main" val="3759701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par>
                                <p:cTn id="18" presetID="14" presetClass="entr" presetSubtype="1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randombar(horizontal)">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95">
          <a:extLst>
            <a:ext uri="{FF2B5EF4-FFF2-40B4-BE49-F238E27FC236}">
              <a16:creationId xmlns:a16="http://schemas.microsoft.com/office/drawing/2014/main" xmlns="" id="{239E9277-D1DB-327F-EA2E-C4551CC86D5A}"/>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xmlns="" id="{4F124841-13A6-6A30-A127-F7627DBE4CA5}"/>
              </a:ext>
            </a:extLst>
          </p:cNvPr>
          <p:cNvGraphicFramePr>
            <a:graphicFrameLocks noGrp="1"/>
          </p:cNvGraphicFramePr>
          <p:nvPr>
            <p:extLst>
              <p:ext uri="{D42A27DB-BD31-4B8C-83A1-F6EECF244321}">
                <p14:modId xmlns:p14="http://schemas.microsoft.com/office/powerpoint/2010/main" val="978984632"/>
              </p:ext>
            </p:extLst>
          </p:nvPr>
        </p:nvGraphicFramePr>
        <p:xfrm>
          <a:off x="0" y="2"/>
          <a:ext cx="9144000" cy="5143498"/>
        </p:xfrm>
        <a:graphic>
          <a:graphicData uri="http://schemas.openxmlformats.org/drawingml/2006/table">
            <a:tbl>
              <a:tblPr firstRow="1" firstCol="1" bandRow="1">
                <a:tableStyleId>{22838BEF-8BB2-4498-84A7-C5851F593DF1}</a:tableStyleId>
              </a:tblPr>
              <a:tblGrid>
                <a:gridCol w="1430867">
                  <a:extLst>
                    <a:ext uri="{9D8B030D-6E8A-4147-A177-3AD203B41FA5}">
                      <a16:colId xmlns:a16="http://schemas.microsoft.com/office/drawing/2014/main" xmlns="" val="2172163751"/>
                    </a:ext>
                  </a:extLst>
                </a:gridCol>
                <a:gridCol w="7713133">
                  <a:extLst>
                    <a:ext uri="{9D8B030D-6E8A-4147-A177-3AD203B41FA5}">
                      <a16:colId xmlns:a16="http://schemas.microsoft.com/office/drawing/2014/main" xmlns="" val="3536071464"/>
                    </a:ext>
                  </a:extLst>
                </a:gridCol>
              </a:tblGrid>
              <a:tr h="384284">
                <a:tc gridSpan="2">
                  <a:txBody>
                    <a:bodyPr/>
                    <a:lstStyle/>
                    <a:p>
                      <a:pPr algn="ctr">
                        <a:lnSpc>
                          <a:spcPct val="100000"/>
                        </a:lnSpc>
                        <a:spcBef>
                          <a:spcPts val="600"/>
                        </a:spcBef>
                        <a:spcAft>
                          <a:spcPts val="100"/>
                        </a:spcAft>
                      </a:pPr>
                      <a:r>
                        <a:rPr lang="en-US" sz="22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 Nuôi trồng và khai thác hải sản</a:t>
                      </a:r>
                    </a:p>
                  </a:txBody>
                  <a:tcPr marL="68580" marR="68580" marT="0" marB="0" anchor="ctr">
                    <a:lnL w="12700" cap="flat" cmpd="sng" algn="ctr">
                      <a:solidFill>
                        <a:srgbClr val="808000"/>
                      </a:solidFill>
                      <a:prstDash val="solid"/>
                      <a:round/>
                      <a:headEnd type="none" w="med" len="med"/>
                      <a:tailEnd type="none" w="med" len="med"/>
                    </a:lnL>
                    <a:lnR w="12700" cap="flat" cmpd="sng" algn="ctr">
                      <a:solidFill>
                        <a:srgbClr val="808000"/>
                      </a:solidFill>
                      <a:prstDash val="solid"/>
                      <a:round/>
                      <a:headEnd type="none" w="med" len="med"/>
                      <a:tailEnd type="none" w="med" len="med"/>
                    </a:lnR>
                    <a:lnT w="12700" cap="flat" cmpd="sng" algn="ctr">
                      <a:solidFill>
                        <a:srgbClr val="808000"/>
                      </a:solidFill>
                      <a:prstDash val="solid"/>
                      <a:round/>
                      <a:headEnd type="none" w="med" len="med"/>
                      <a:tailEnd type="none" w="med" len="med"/>
                    </a:lnT>
                    <a:lnB w="12700" cap="flat" cmpd="sng" algn="ctr">
                      <a:solidFill>
                        <a:srgbClr val="808000"/>
                      </a:solidFill>
                      <a:prstDash val="solid"/>
                      <a:round/>
                      <a:headEnd type="none" w="med" len="med"/>
                      <a:tailEnd type="none" w="med" len="med"/>
                    </a:lnB>
                    <a:solidFill>
                      <a:srgbClr val="BBB87B"/>
                    </a:solidFill>
                  </a:tcPr>
                </a:tc>
                <a:tc hMerge="1">
                  <a:txBody>
                    <a:bodyPr/>
                    <a:lstStyle/>
                    <a:p>
                      <a:pPr algn="ctr">
                        <a:lnSpc>
                          <a:spcPct val="100000"/>
                        </a:lnSpc>
                        <a:spcBef>
                          <a:spcPts val="600"/>
                        </a:spcBef>
                        <a:spcAft>
                          <a:spcPts val="100"/>
                        </a:spcAft>
                      </a:pPr>
                      <a:endParaRPr lang="en-US" sz="20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tx1">
                        <a:lumMod val="10000"/>
                        <a:lumOff val="90000"/>
                      </a:schemeClr>
                    </a:solidFill>
                  </a:tcPr>
                </a:tc>
                <a:extLst>
                  <a:ext uri="{0D108BD9-81ED-4DB2-BD59-A6C34878D82A}">
                    <a16:rowId xmlns:a16="http://schemas.microsoft.com/office/drawing/2014/main" xmlns="" val="2970157169"/>
                  </a:ext>
                </a:extLst>
              </a:tr>
              <a:tr h="380805">
                <a:tc>
                  <a:txBody>
                    <a:bodyPr/>
                    <a:lstStyle/>
                    <a:p>
                      <a:pPr algn="ctr">
                        <a:lnSpc>
                          <a:spcPct val="100000"/>
                        </a:lnSpc>
                        <a:spcBef>
                          <a:spcPts val="600"/>
                        </a:spcBef>
                        <a:spcAft>
                          <a:spcPts val="100"/>
                        </a:spcAft>
                      </a:pPr>
                      <a:endParaRPr lang="en-US" sz="20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808000"/>
                      </a:solidFill>
                      <a:prstDash val="solid"/>
                      <a:round/>
                      <a:headEnd type="none" w="med" len="med"/>
                      <a:tailEnd type="none" w="med" len="med"/>
                    </a:lnL>
                    <a:lnR w="12700" cap="flat" cmpd="sng" algn="ctr">
                      <a:solidFill>
                        <a:srgbClr val="808000"/>
                      </a:solidFill>
                      <a:prstDash val="solid"/>
                      <a:round/>
                      <a:headEnd type="none" w="med" len="med"/>
                      <a:tailEnd type="none" w="med" len="med"/>
                    </a:lnR>
                    <a:lnT w="12700" cap="flat" cmpd="sng" algn="ctr">
                      <a:solidFill>
                        <a:srgbClr val="808000"/>
                      </a:solidFill>
                      <a:prstDash val="solid"/>
                      <a:round/>
                      <a:headEnd type="none" w="med" len="med"/>
                      <a:tailEnd type="none" w="med" len="med"/>
                    </a:lnT>
                    <a:lnB w="12700" cap="flat" cmpd="sng" algn="ctr">
                      <a:solidFill>
                        <a:srgbClr val="808000"/>
                      </a:solidFill>
                      <a:prstDash val="solid"/>
                      <a:round/>
                      <a:headEnd type="none" w="med" len="med"/>
                      <a:tailEnd type="none" w="med" len="med"/>
                    </a:lnB>
                    <a:solidFill>
                      <a:srgbClr val="DEDDC0"/>
                    </a:solidFill>
                  </a:tcPr>
                </a:tc>
                <a:tc>
                  <a:txBody>
                    <a:bodyPr/>
                    <a:lstStyle/>
                    <a:p>
                      <a:pPr algn="ctr">
                        <a:lnSpc>
                          <a:spcPct val="100000"/>
                        </a:lnSpc>
                        <a:spcBef>
                          <a:spcPts val="600"/>
                        </a:spcBef>
                        <a:spcAft>
                          <a:spcPts val="100"/>
                        </a:spcAft>
                      </a:pPr>
                      <a:r>
                        <a:rPr lang="en-US" sz="2000" b="1">
                          <a:solidFill>
                            <a:srgbClr val="000000"/>
                          </a:solidFill>
                          <a:effectLst/>
                        </a:rPr>
                        <a:t>Đặc điểm</a:t>
                      </a:r>
                      <a:endParaRPr lang="en-US" sz="2000" b="1">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808000"/>
                      </a:solidFill>
                      <a:prstDash val="solid"/>
                      <a:round/>
                      <a:headEnd type="none" w="med" len="med"/>
                      <a:tailEnd type="none" w="med" len="med"/>
                    </a:lnL>
                    <a:lnR w="12700" cap="flat" cmpd="sng" algn="ctr">
                      <a:solidFill>
                        <a:srgbClr val="808000"/>
                      </a:solidFill>
                      <a:prstDash val="solid"/>
                      <a:round/>
                      <a:headEnd type="none" w="med" len="med"/>
                      <a:tailEnd type="none" w="med" len="med"/>
                    </a:lnR>
                    <a:lnT w="12700" cap="flat" cmpd="sng" algn="ctr">
                      <a:solidFill>
                        <a:srgbClr val="808000"/>
                      </a:solidFill>
                      <a:prstDash val="solid"/>
                      <a:round/>
                      <a:headEnd type="none" w="med" len="med"/>
                      <a:tailEnd type="none" w="med" len="med"/>
                    </a:lnT>
                    <a:lnB w="12700" cap="flat" cmpd="sng" algn="ctr">
                      <a:solidFill>
                        <a:srgbClr val="808000"/>
                      </a:solidFill>
                      <a:prstDash val="solid"/>
                      <a:round/>
                      <a:headEnd type="none" w="med" len="med"/>
                      <a:tailEnd type="none" w="med" len="med"/>
                    </a:lnB>
                    <a:solidFill>
                      <a:srgbClr val="DEDDC0"/>
                    </a:solidFill>
                  </a:tcPr>
                </a:tc>
                <a:extLst>
                  <a:ext uri="{0D108BD9-81ED-4DB2-BD59-A6C34878D82A}">
                    <a16:rowId xmlns:a16="http://schemas.microsoft.com/office/drawing/2014/main" xmlns="" val="2031516459"/>
                  </a:ext>
                </a:extLst>
              </a:tr>
              <a:tr h="1637142">
                <a:tc>
                  <a:txBody>
                    <a:bodyPr/>
                    <a:lstStyle/>
                    <a:p>
                      <a:pPr algn="ctr">
                        <a:lnSpc>
                          <a:spcPct val="150000"/>
                        </a:lnSpc>
                        <a:spcBef>
                          <a:spcPts val="600"/>
                        </a:spcBef>
                        <a:spcAft>
                          <a:spcPts val="100"/>
                        </a:spcAft>
                      </a:pPr>
                      <a:r>
                        <a:rPr lang="en-US" sz="2000" b="0">
                          <a:solidFill>
                            <a:srgbClr val="000000"/>
                          </a:solidFill>
                          <a:effectLst/>
                        </a:rPr>
                        <a:t>Tiềm năng</a:t>
                      </a:r>
                      <a:endParaRPr lang="en-US" sz="2000" b="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808000"/>
                      </a:solidFill>
                      <a:prstDash val="solid"/>
                      <a:round/>
                      <a:headEnd type="none" w="med" len="med"/>
                      <a:tailEnd type="none" w="med" len="med"/>
                    </a:lnL>
                    <a:lnR w="12700" cap="flat" cmpd="sng" algn="ctr">
                      <a:solidFill>
                        <a:srgbClr val="808000"/>
                      </a:solidFill>
                      <a:prstDash val="solid"/>
                      <a:round/>
                      <a:headEnd type="none" w="med" len="med"/>
                      <a:tailEnd type="none" w="med" len="med"/>
                    </a:lnR>
                    <a:lnT w="12700" cap="flat" cmpd="sng" algn="ctr">
                      <a:solidFill>
                        <a:srgbClr val="808000"/>
                      </a:solidFill>
                      <a:prstDash val="solid"/>
                      <a:round/>
                      <a:headEnd type="none" w="med" len="med"/>
                      <a:tailEnd type="none" w="med" len="med"/>
                    </a:lnT>
                    <a:lnB w="12700" cap="flat" cmpd="sng" algn="ctr">
                      <a:solidFill>
                        <a:srgbClr val="808000"/>
                      </a:solidFill>
                      <a:prstDash val="solid"/>
                      <a:round/>
                      <a:headEnd type="none" w="med" len="med"/>
                      <a:tailEnd type="none" w="med" len="med"/>
                    </a:lnB>
                  </a:tcPr>
                </a:tc>
                <a:tc>
                  <a:txBody>
                    <a:bodyPr/>
                    <a:lstStyle/>
                    <a:p>
                      <a:pPr algn="ctr">
                        <a:lnSpc>
                          <a:spcPct val="150000"/>
                        </a:lnSpc>
                        <a:spcBef>
                          <a:spcPts val="600"/>
                        </a:spcBef>
                        <a:spcAft>
                          <a:spcPts val="100"/>
                        </a:spcAft>
                      </a:pPr>
                      <a:endParaRPr lang="en-US" sz="20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808000"/>
                      </a:solidFill>
                      <a:prstDash val="solid"/>
                      <a:round/>
                      <a:headEnd type="none" w="med" len="med"/>
                      <a:tailEnd type="none" w="med" len="med"/>
                    </a:lnL>
                    <a:lnR w="12700" cap="flat" cmpd="sng" algn="ctr">
                      <a:solidFill>
                        <a:srgbClr val="808000"/>
                      </a:solidFill>
                      <a:prstDash val="solid"/>
                      <a:round/>
                      <a:headEnd type="none" w="med" len="med"/>
                      <a:tailEnd type="none" w="med" len="med"/>
                    </a:lnR>
                    <a:lnT w="12700" cap="flat" cmpd="sng" algn="ctr">
                      <a:solidFill>
                        <a:srgbClr val="808000"/>
                      </a:solidFill>
                      <a:prstDash val="solid"/>
                      <a:round/>
                      <a:headEnd type="none" w="med" len="med"/>
                      <a:tailEnd type="none" w="med" len="med"/>
                    </a:lnT>
                    <a:lnB w="12700" cap="flat" cmpd="sng" algn="ctr">
                      <a:solidFill>
                        <a:srgbClr val="808000"/>
                      </a:solidFill>
                      <a:prstDash val="solid"/>
                      <a:round/>
                      <a:headEnd type="none" w="med" len="med"/>
                      <a:tailEnd type="none" w="med" len="med"/>
                    </a:lnB>
                  </a:tcPr>
                </a:tc>
                <a:extLst>
                  <a:ext uri="{0D108BD9-81ED-4DB2-BD59-A6C34878D82A}">
                    <a16:rowId xmlns:a16="http://schemas.microsoft.com/office/drawing/2014/main" xmlns="" val="3703716993"/>
                  </a:ext>
                </a:extLst>
              </a:tr>
              <a:tr h="2741267">
                <a:tc>
                  <a:txBody>
                    <a:bodyPr/>
                    <a:lstStyle/>
                    <a:p>
                      <a:pPr algn="ctr">
                        <a:lnSpc>
                          <a:spcPct val="150000"/>
                        </a:lnSpc>
                        <a:spcBef>
                          <a:spcPts val="600"/>
                        </a:spcBef>
                        <a:spcAft>
                          <a:spcPts val="100"/>
                        </a:spcAft>
                      </a:pPr>
                      <a:r>
                        <a:rPr lang="en-US" sz="2000" b="0">
                          <a:solidFill>
                            <a:srgbClr val="000000"/>
                          </a:solidFill>
                          <a:effectLst/>
                          <a:latin typeface="Arial" panose="020B0604020202020204" pitchFamily="34" charset="0"/>
                          <a:ea typeface="Times New Roman" panose="02020603050405020304" pitchFamily="18" charset="0"/>
                          <a:cs typeface="Arial" panose="020B0604020202020204" pitchFamily="34" charset="0"/>
                        </a:rPr>
                        <a:t>Hiện trạng</a:t>
                      </a:r>
                    </a:p>
                  </a:txBody>
                  <a:tcPr marL="68580" marR="68580" marT="0" marB="0" anchor="ctr">
                    <a:lnL w="12700" cap="flat" cmpd="sng" algn="ctr">
                      <a:solidFill>
                        <a:srgbClr val="808000"/>
                      </a:solidFill>
                      <a:prstDash val="solid"/>
                      <a:round/>
                      <a:headEnd type="none" w="med" len="med"/>
                      <a:tailEnd type="none" w="med" len="med"/>
                    </a:lnL>
                    <a:lnR w="12700" cap="flat" cmpd="sng" algn="ctr">
                      <a:solidFill>
                        <a:srgbClr val="808000"/>
                      </a:solidFill>
                      <a:prstDash val="solid"/>
                      <a:round/>
                      <a:headEnd type="none" w="med" len="med"/>
                      <a:tailEnd type="none" w="med" len="med"/>
                    </a:lnR>
                    <a:lnT w="12700" cap="flat" cmpd="sng" algn="ctr">
                      <a:solidFill>
                        <a:srgbClr val="808000"/>
                      </a:solidFill>
                      <a:prstDash val="solid"/>
                      <a:round/>
                      <a:headEnd type="none" w="med" len="med"/>
                      <a:tailEnd type="none" w="med" len="med"/>
                    </a:lnT>
                    <a:lnB w="12700" cap="flat" cmpd="sng" algn="ctr">
                      <a:solidFill>
                        <a:srgbClr val="808000"/>
                      </a:solidFill>
                      <a:prstDash val="solid"/>
                      <a:round/>
                      <a:headEnd type="none" w="med" len="med"/>
                      <a:tailEnd type="none" w="med" len="med"/>
                    </a:lnB>
                  </a:tcPr>
                </a:tc>
                <a:tc>
                  <a:txBody>
                    <a:bodyPr/>
                    <a:lstStyle/>
                    <a:p>
                      <a:pPr algn="ctr">
                        <a:lnSpc>
                          <a:spcPct val="150000"/>
                        </a:lnSpc>
                        <a:spcBef>
                          <a:spcPts val="600"/>
                        </a:spcBef>
                        <a:spcAft>
                          <a:spcPts val="100"/>
                        </a:spcAft>
                      </a:pPr>
                      <a:endParaRPr lang="en-US" sz="20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808000"/>
                      </a:solidFill>
                      <a:prstDash val="solid"/>
                      <a:round/>
                      <a:headEnd type="none" w="med" len="med"/>
                      <a:tailEnd type="none" w="med" len="med"/>
                    </a:lnL>
                    <a:lnR w="12700" cap="flat" cmpd="sng" algn="ctr">
                      <a:solidFill>
                        <a:srgbClr val="808000"/>
                      </a:solidFill>
                      <a:prstDash val="solid"/>
                      <a:round/>
                      <a:headEnd type="none" w="med" len="med"/>
                      <a:tailEnd type="none" w="med" len="med"/>
                    </a:lnR>
                    <a:lnT w="12700" cap="flat" cmpd="sng" algn="ctr">
                      <a:solidFill>
                        <a:srgbClr val="808000"/>
                      </a:solidFill>
                      <a:prstDash val="solid"/>
                      <a:round/>
                      <a:headEnd type="none" w="med" len="med"/>
                      <a:tailEnd type="none" w="med" len="med"/>
                    </a:lnT>
                    <a:lnB w="12700" cap="flat" cmpd="sng" algn="ctr">
                      <a:solidFill>
                        <a:srgbClr val="808000"/>
                      </a:solidFill>
                      <a:prstDash val="solid"/>
                      <a:round/>
                      <a:headEnd type="none" w="med" len="med"/>
                      <a:tailEnd type="none" w="med" len="med"/>
                    </a:lnB>
                  </a:tcPr>
                </a:tc>
                <a:extLst>
                  <a:ext uri="{0D108BD9-81ED-4DB2-BD59-A6C34878D82A}">
                    <a16:rowId xmlns:a16="http://schemas.microsoft.com/office/drawing/2014/main" xmlns="" val="3073887178"/>
                  </a:ext>
                </a:extLst>
              </a:tr>
            </a:tbl>
          </a:graphicData>
        </a:graphic>
      </p:graphicFrame>
      <p:sp>
        <p:nvSpPr>
          <p:cNvPr id="3" name="TextBox 2">
            <a:extLst>
              <a:ext uri="{FF2B5EF4-FFF2-40B4-BE49-F238E27FC236}">
                <a16:creationId xmlns:a16="http://schemas.microsoft.com/office/drawing/2014/main" xmlns="" id="{4961D221-4C6F-1E92-E2C3-156079649448}"/>
              </a:ext>
            </a:extLst>
          </p:cNvPr>
          <p:cNvSpPr txBox="1"/>
          <p:nvPr/>
        </p:nvSpPr>
        <p:spPr>
          <a:xfrm>
            <a:off x="1430867" y="890186"/>
            <a:ext cx="7713134" cy="1420325"/>
          </a:xfrm>
          <a:prstGeom prst="rect">
            <a:avLst/>
          </a:prstGeom>
          <a:noFill/>
        </p:spPr>
        <p:txBody>
          <a:bodyPr wrap="square">
            <a:spAutoFit/>
          </a:bodyPr>
          <a:lstStyle/>
          <a:p>
            <a:pPr algn="just">
              <a:lnSpc>
                <a:spcPct val="150000"/>
              </a:lnSpc>
              <a:buClr>
                <a:srgbClr val="000000"/>
              </a:buClr>
              <a:buFont typeface="Arial"/>
              <a:buNone/>
              <a:defRPr/>
            </a:pPr>
            <a:r>
              <a:rPr lang="vi-VN" sz="2000" kern="0">
                <a:solidFill>
                  <a:srgbClr val="000000"/>
                </a:solidFill>
                <a:cs typeface="Arial"/>
                <a:sym typeface="Arial"/>
              </a:rPr>
              <a:t>- </a:t>
            </a:r>
            <a:r>
              <a:rPr lang="en-US" sz="2000" kern="0">
                <a:solidFill>
                  <a:srgbClr val="000000"/>
                </a:solidFill>
                <a:cs typeface="Arial"/>
                <a:sym typeface="Arial"/>
              </a:rPr>
              <a:t>T</a:t>
            </a:r>
            <a:r>
              <a:rPr lang="vi-VN" sz="2000" kern="0">
                <a:solidFill>
                  <a:srgbClr val="000000"/>
                </a:solidFill>
                <a:cs typeface="Arial"/>
                <a:sym typeface="Arial"/>
              </a:rPr>
              <a:t>rữ lượng hải sản lớn với nhiều ngư trường. </a:t>
            </a:r>
          </a:p>
          <a:p>
            <a:pPr algn="just">
              <a:lnSpc>
                <a:spcPct val="150000"/>
              </a:lnSpc>
              <a:buClr>
                <a:srgbClr val="000000"/>
              </a:buClr>
              <a:buFont typeface="Arial"/>
              <a:buNone/>
              <a:defRPr/>
            </a:pPr>
            <a:r>
              <a:rPr lang="vi-VN" sz="2000" kern="0">
                <a:solidFill>
                  <a:srgbClr val="000000"/>
                </a:solidFill>
                <a:cs typeface="Arial"/>
                <a:sym typeface="Arial"/>
              </a:rPr>
              <a:t>- Dọc bờ biển và ven các đảo có nhiều điều kiện thuận lợi để nuôi trồng hải sản.</a:t>
            </a:r>
          </a:p>
        </p:txBody>
      </p:sp>
      <p:sp>
        <p:nvSpPr>
          <p:cNvPr id="5" name="TextBox 4">
            <a:extLst>
              <a:ext uri="{FF2B5EF4-FFF2-40B4-BE49-F238E27FC236}">
                <a16:creationId xmlns:a16="http://schemas.microsoft.com/office/drawing/2014/main" xmlns="" id="{7B841939-5842-8E8E-B1D9-A528304E1F15}"/>
              </a:ext>
            </a:extLst>
          </p:cNvPr>
          <p:cNvSpPr txBox="1"/>
          <p:nvPr/>
        </p:nvSpPr>
        <p:spPr>
          <a:xfrm>
            <a:off x="1430867" y="2555178"/>
            <a:ext cx="7713134" cy="2343655"/>
          </a:xfrm>
          <a:prstGeom prst="rect">
            <a:avLst/>
          </a:prstGeom>
          <a:noFill/>
        </p:spPr>
        <p:txBody>
          <a:bodyPr wrap="square">
            <a:spAutoFit/>
          </a:bodyPr>
          <a:lstStyle/>
          <a:p>
            <a:pPr algn="just">
              <a:lnSpc>
                <a:spcPct val="150000"/>
              </a:lnSpc>
              <a:buClr>
                <a:srgbClr val="000000"/>
              </a:buClr>
              <a:buFont typeface="Arial"/>
              <a:buNone/>
              <a:defRPr/>
            </a:pPr>
            <a:r>
              <a:rPr lang="vi-VN" sz="2000" kern="0">
                <a:solidFill>
                  <a:srgbClr val="000000"/>
                </a:solidFill>
                <a:cs typeface="Arial"/>
                <a:sym typeface="Arial"/>
              </a:rPr>
              <a:t>- Sản lượng khai thác và nuôi trồng hải sản ngày càng tăng.</a:t>
            </a:r>
          </a:p>
          <a:p>
            <a:pPr algn="just">
              <a:lnSpc>
                <a:spcPct val="150000"/>
              </a:lnSpc>
              <a:buClr>
                <a:srgbClr val="000000"/>
              </a:buClr>
              <a:buFont typeface="Arial"/>
              <a:buNone/>
              <a:defRPr/>
            </a:pPr>
            <a:r>
              <a:rPr lang="en-US" sz="2000" kern="0">
                <a:solidFill>
                  <a:srgbClr val="000000"/>
                </a:solidFill>
                <a:cs typeface="Arial"/>
                <a:sym typeface="Arial"/>
              </a:rPr>
              <a:t>+ </a:t>
            </a:r>
            <a:r>
              <a:rPr lang="vi-VN" sz="2000" kern="0">
                <a:solidFill>
                  <a:srgbClr val="000000"/>
                </a:solidFill>
                <a:cs typeface="Arial"/>
                <a:sym typeface="Arial"/>
              </a:rPr>
              <a:t>Khai thác </a:t>
            </a:r>
            <a:r>
              <a:rPr lang="en-US" sz="2000" kern="0">
                <a:solidFill>
                  <a:srgbClr val="000000"/>
                </a:solidFill>
                <a:cs typeface="Arial"/>
                <a:sym typeface="Arial"/>
              </a:rPr>
              <a:t>hải sản: đẩy mạnh đánh bắt xa bờ.</a:t>
            </a:r>
          </a:p>
          <a:p>
            <a:pPr algn="just">
              <a:lnSpc>
                <a:spcPct val="150000"/>
              </a:lnSpc>
              <a:buClr>
                <a:srgbClr val="000000"/>
              </a:buClr>
              <a:buFont typeface="Arial"/>
              <a:buNone/>
              <a:defRPr/>
            </a:pPr>
            <a:r>
              <a:rPr lang="en-US" sz="2000" kern="0">
                <a:solidFill>
                  <a:srgbClr val="000000"/>
                </a:solidFill>
                <a:cs typeface="Arial"/>
                <a:sym typeface="Arial"/>
              </a:rPr>
              <a:t>+ N</a:t>
            </a:r>
            <a:r>
              <a:rPr lang="vi-VN" sz="2000" kern="0">
                <a:solidFill>
                  <a:srgbClr val="000000"/>
                </a:solidFill>
                <a:cs typeface="Arial"/>
                <a:sym typeface="Arial"/>
              </a:rPr>
              <a:t>uôi trồng </a:t>
            </a:r>
            <a:r>
              <a:rPr lang="en-US" sz="2000" kern="0">
                <a:solidFill>
                  <a:srgbClr val="000000"/>
                </a:solidFill>
                <a:cs typeface="Arial"/>
                <a:sym typeface="Arial"/>
              </a:rPr>
              <a:t>hải sản: mở rộng diện tích, đa dạng đối tượng, ứng dụng công nghệ cao</a:t>
            </a:r>
            <a:r>
              <a:rPr lang="vi-VN" sz="2000" kern="0">
                <a:solidFill>
                  <a:srgbClr val="000000"/>
                </a:solidFill>
                <a:cs typeface="Arial"/>
                <a:sym typeface="Arial"/>
              </a:rPr>
              <a:t>.</a:t>
            </a:r>
          </a:p>
          <a:p>
            <a:pPr algn="just">
              <a:lnSpc>
                <a:spcPct val="150000"/>
              </a:lnSpc>
              <a:buClr>
                <a:srgbClr val="000000"/>
              </a:buClr>
              <a:buFont typeface="Arial"/>
              <a:buNone/>
              <a:defRPr/>
            </a:pPr>
            <a:r>
              <a:rPr lang="vi-VN" sz="2000" kern="0">
                <a:solidFill>
                  <a:srgbClr val="000000"/>
                </a:solidFill>
                <a:cs typeface="Arial"/>
                <a:sym typeface="Arial"/>
              </a:rPr>
              <a:t>- Công tác quản lí nghề cá trên biển</a:t>
            </a:r>
            <a:r>
              <a:rPr lang="en-US" sz="2000" kern="0">
                <a:solidFill>
                  <a:srgbClr val="000000"/>
                </a:solidFill>
                <a:cs typeface="Arial"/>
                <a:sym typeface="Arial"/>
              </a:rPr>
              <a:t>: </a:t>
            </a:r>
            <a:r>
              <a:rPr lang="vi-VN" sz="2000" kern="0">
                <a:solidFill>
                  <a:srgbClr val="000000"/>
                </a:solidFill>
                <a:cs typeface="Arial"/>
                <a:sym typeface="Arial"/>
              </a:rPr>
              <a:t>chặt chẽ và hiện đại</a:t>
            </a:r>
            <a:r>
              <a:rPr lang="en-US" sz="2000" kern="0">
                <a:solidFill>
                  <a:srgbClr val="000000"/>
                </a:solidFill>
                <a:cs typeface="Arial"/>
                <a:sym typeface="Arial"/>
              </a:rPr>
              <a:t>.</a:t>
            </a:r>
            <a:endParaRPr lang="vi-VN" sz="2000" kern="0">
              <a:solidFill>
                <a:srgbClr val="000000"/>
              </a:solidFill>
              <a:cs typeface="Arial"/>
              <a:sym typeface="Arial"/>
            </a:endParaRPr>
          </a:p>
        </p:txBody>
      </p:sp>
    </p:spTree>
    <p:extLst>
      <p:ext uri="{BB962C8B-B14F-4D97-AF65-F5344CB8AC3E}">
        <p14:creationId xmlns:p14="http://schemas.microsoft.com/office/powerpoint/2010/main" val="438263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5">
          <a:extLst>
            <a:ext uri="{FF2B5EF4-FFF2-40B4-BE49-F238E27FC236}">
              <a16:creationId xmlns:a16="http://schemas.microsoft.com/office/drawing/2014/main" xmlns="" id="{D33C7D7D-A09E-AFE9-1F8F-E2E56B0559DD}"/>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xmlns="" id="{0285566D-7ED2-9AD3-F847-6A8C7509B9DE}"/>
              </a:ext>
            </a:extLst>
          </p:cNvPr>
          <p:cNvGraphicFramePr>
            <a:graphicFrameLocks noGrp="1"/>
          </p:cNvGraphicFramePr>
          <p:nvPr>
            <p:extLst>
              <p:ext uri="{D42A27DB-BD31-4B8C-83A1-F6EECF244321}">
                <p14:modId xmlns:p14="http://schemas.microsoft.com/office/powerpoint/2010/main" val="207370537"/>
              </p:ext>
            </p:extLst>
          </p:nvPr>
        </p:nvGraphicFramePr>
        <p:xfrm>
          <a:off x="0" y="2"/>
          <a:ext cx="9144000" cy="3609805"/>
        </p:xfrm>
        <a:graphic>
          <a:graphicData uri="http://schemas.openxmlformats.org/drawingml/2006/table">
            <a:tbl>
              <a:tblPr firstRow="1" firstCol="1" bandRow="1">
                <a:tableStyleId>{22838BEF-8BB2-4498-84A7-C5851F593DF1}</a:tableStyleId>
              </a:tblPr>
              <a:tblGrid>
                <a:gridCol w="1769533">
                  <a:extLst>
                    <a:ext uri="{9D8B030D-6E8A-4147-A177-3AD203B41FA5}">
                      <a16:colId xmlns:a16="http://schemas.microsoft.com/office/drawing/2014/main" xmlns="" val="2172163751"/>
                    </a:ext>
                  </a:extLst>
                </a:gridCol>
                <a:gridCol w="7374467">
                  <a:extLst>
                    <a:ext uri="{9D8B030D-6E8A-4147-A177-3AD203B41FA5}">
                      <a16:colId xmlns:a16="http://schemas.microsoft.com/office/drawing/2014/main" xmlns="" val="3536071464"/>
                    </a:ext>
                  </a:extLst>
                </a:gridCol>
              </a:tblGrid>
              <a:tr h="343417">
                <a:tc gridSpan="2">
                  <a:txBody>
                    <a:bodyPr/>
                    <a:lstStyle/>
                    <a:p>
                      <a:pPr algn="ctr">
                        <a:lnSpc>
                          <a:spcPct val="100000"/>
                        </a:lnSpc>
                        <a:spcBef>
                          <a:spcPts val="600"/>
                        </a:spcBef>
                        <a:spcAft>
                          <a:spcPts val="100"/>
                        </a:spcAft>
                      </a:pPr>
                      <a:r>
                        <a:rPr lang="en-US" sz="22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 Nuôi trồng và khai thác hải sản</a:t>
                      </a:r>
                    </a:p>
                  </a:txBody>
                  <a:tcPr marL="68580" marR="68580" marT="0" marB="0" anchor="ctr">
                    <a:lnL w="12700" cap="flat" cmpd="sng" algn="ctr">
                      <a:solidFill>
                        <a:srgbClr val="808000"/>
                      </a:solidFill>
                      <a:prstDash val="solid"/>
                      <a:round/>
                      <a:headEnd type="none" w="med" len="med"/>
                      <a:tailEnd type="none" w="med" len="med"/>
                    </a:lnL>
                    <a:lnR w="12700" cap="flat" cmpd="sng" algn="ctr">
                      <a:solidFill>
                        <a:srgbClr val="808000"/>
                      </a:solidFill>
                      <a:prstDash val="solid"/>
                      <a:round/>
                      <a:headEnd type="none" w="med" len="med"/>
                      <a:tailEnd type="none" w="med" len="med"/>
                    </a:lnR>
                    <a:lnT w="12700" cap="flat" cmpd="sng" algn="ctr">
                      <a:solidFill>
                        <a:srgbClr val="808000"/>
                      </a:solidFill>
                      <a:prstDash val="solid"/>
                      <a:round/>
                      <a:headEnd type="none" w="med" len="med"/>
                      <a:tailEnd type="none" w="med" len="med"/>
                    </a:lnT>
                    <a:lnB w="12700" cap="flat" cmpd="sng" algn="ctr">
                      <a:solidFill>
                        <a:srgbClr val="808000"/>
                      </a:solidFill>
                      <a:prstDash val="solid"/>
                      <a:round/>
                      <a:headEnd type="none" w="med" len="med"/>
                      <a:tailEnd type="none" w="med" len="med"/>
                    </a:lnB>
                    <a:solidFill>
                      <a:srgbClr val="BBB87B"/>
                    </a:solidFill>
                  </a:tcPr>
                </a:tc>
                <a:tc hMerge="1">
                  <a:txBody>
                    <a:bodyPr/>
                    <a:lstStyle/>
                    <a:p>
                      <a:pPr algn="ctr">
                        <a:lnSpc>
                          <a:spcPct val="100000"/>
                        </a:lnSpc>
                        <a:spcBef>
                          <a:spcPts val="600"/>
                        </a:spcBef>
                        <a:spcAft>
                          <a:spcPts val="100"/>
                        </a:spcAft>
                      </a:pPr>
                      <a:endParaRPr lang="en-US" sz="20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tx1">
                        <a:lumMod val="10000"/>
                        <a:lumOff val="90000"/>
                      </a:schemeClr>
                    </a:solidFill>
                  </a:tcPr>
                </a:tc>
                <a:extLst>
                  <a:ext uri="{0D108BD9-81ED-4DB2-BD59-A6C34878D82A}">
                    <a16:rowId xmlns:a16="http://schemas.microsoft.com/office/drawing/2014/main" xmlns="" val="2970157169"/>
                  </a:ext>
                </a:extLst>
              </a:tr>
              <a:tr h="340308">
                <a:tc>
                  <a:txBody>
                    <a:bodyPr/>
                    <a:lstStyle/>
                    <a:p>
                      <a:pPr algn="ctr">
                        <a:lnSpc>
                          <a:spcPct val="100000"/>
                        </a:lnSpc>
                        <a:spcBef>
                          <a:spcPts val="600"/>
                        </a:spcBef>
                        <a:spcAft>
                          <a:spcPts val="100"/>
                        </a:spcAft>
                      </a:pPr>
                      <a:endParaRPr lang="en-US" sz="20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808000"/>
                      </a:solidFill>
                      <a:prstDash val="solid"/>
                      <a:round/>
                      <a:headEnd type="none" w="med" len="med"/>
                      <a:tailEnd type="none" w="med" len="med"/>
                    </a:lnL>
                    <a:lnR w="12700" cap="flat" cmpd="sng" algn="ctr">
                      <a:solidFill>
                        <a:srgbClr val="808000"/>
                      </a:solidFill>
                      <a:prstDash val="solid"/>
                      <a:round/>
                      <a:headEnd type="none" w="med" len="med"/>
                      <a:tailEnd type="none" w="med" len="med"/>
                    </a:lnR>
                    <a:lnT w="12700" cap="flat" cmpd="sng" algn="ctr">
                      <a:solidFill>
                        <a:srgbClr val="808000"/>
                      </a:solidFill>
                      <a:prstDash val="solid"/>
                      <a:round/>
                      <a:headEnd type="none" w="med" len="med"/>
                      <a:tailEnd type="none" w="med" len="med"/>
                    </a:lnT>
                    <a:lnB w="12700" cap="flat" cmpd="sng" algn="ctr">
                      <a:solidFill>
                        <a:srgbClr val="808000"/>
                      </a:solidFill>
                      <a:prstDash val="solid"/>
                      <a:round/>
                      <a:headEnd type="none" w="med" len="med"/>
                      <a:tailEnd type="none" w="med" len="med"/>
                    </a:lnB>
                    <a:solidFill>
                      <a:srgbClr val="DEDDC0"/>
                    </a:solidFill>
                  </a:tcPr>
                </a:tc>
                <a:tc>
                  <a:txBody>
                    <a:bodyPr/>
                    <a:lstStyle/>
                    <a:p>
                      <a:pPr algn="ctr">
                        <a:lnSpc>
                          <a:spcPct val="100000"/>
                        </a:lnSpc>
                        <a:spcBef>
                          <a:spcPts val="600"/>
                        </a:spcBef>
                        <a:spcAft>
                          <a:spcPts val="100"/>
                        </a:spcAft>
                      </a:pPr>
                      <a:r>
                        <a:rPr lang="en-US" sz="2000" b="1">
                          <a:solidFill>
                            <a:srgbClr val="000000"/>
                          </a:solidFill>
                          <a:effectLst/>
                        </a:rPr>
                        <a:t>Đặc điểm</a:t>
                      </a:r>
                      <a:endParaRPr lang="en-US" sz="2000" b="1">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808000"/>
                      </a:solidFill>
                      <a:prstDash val="solid"/>
                      <a:round/>
                      <a:headEnd type="none" w="med" len="med"/>
                      <a:tailEnd type="none" w="med" len="med"/>
                    </a:lnL>
                    <a:lnR w="12700" cap="flat" cmpd="sng" algn="ctr">
                      <a:solidFill>
                        <a:srgbClr val="808000"/>
                      </a:solidFill>
                      <a:prstDash val="solid"/>
                      <a:round/>
                      <a:headEnd type="none" w="med" len="med"/>
                      <a:tailEnd type="none" w="med" len="med"/>
                    </a:lnR>
                    <a:lnT w="12700" cap="flat" cmpd="sng" algn="ctr">
                      <a:solidFill>
                        <a:srgbClr val="808000"/>
                      </a:solidFill>
                      <a:prstDash val="solid"/>
                      <a:round/>
                      <a:headEnd type="none" w="med" len="med"/>
                      <a:tailEnd type="none" w="med" len="med"/>
                    </a:lnT>
                    <a:lnB w="12700" cap="flat" cmpd="sng" algn="ctr">
                      <a:solidFill>
                        <a:srgbClr val="808000"/>
                      </a:solidFill>
                      <a:prstDash val="solid"/>
                      <a:round/>
                      <a:headEnd type="none" w="med" len="med"/>
                      <a:tailEnd type="none" w="med" len="med"/>
                    </a:lnB>
                    <a:solidFill>
                      <a:srgbClr val="DEDDC0"/>
                    </a:solidFill>
                  </a:tcPr>
                </a:tc>
                <a:extLst>
                  <a:ext uri="{0D108BD9-81ED-4DB2-BD59-A6C34878D82A}">
                    <a16:rowId xmlns:a16="http://schemas.microsoft.com/office/drawing/2014/main" xmlns="" val="2031516459"/>
                  </a:ext>
                </a:extLst>
              </a:tr>
              <a:tr h="1920240">
                <a:tc>
                  <a:txBody>
                    <a:bodyPr/>
                    <a:lstStyle/>
                    <a:p>
                      <a:pPr algn="ctr">
                        <a:lnSpc>
                          <a:spcPct val="150000"/>
                        </a:lnSpc>
                        <a:spcBef>
                          <a:spcPts val="600"/>
                        </a:spcBef>
                        <a:spcAft>
                          <a:spcPts val="100"/>
                        </a:spcAft>
                      </a:pPr>
                      <a:r>
                        <a:rPr lang="en-US" sz="2000" b="0">
                          <a:solidFill>
                            <a:srgbClr val="000000"/>
                          </a:solidFill>
                          <a:effectLst/>
                          <a:latin typeface="Arial" panose="020B0604020202020204" pitchFamily="34" charset="0"/>
                          <a:ea typeface="Times New Roman" panose="02020603050405020304" pitchFamily="18" charset="0"/>
                          <a:cs typeface="Arial" panose="020B0604020202020204" pitchFamily="34" charset="0"/>
                        </a:rPr>
                        <a:t>Tác động tới các ngành kinh tế khác</a:t>
                      </a:r>
                    </a:p>
                  </a:txBody>
                  <a:tcPr marL="68580" marR="68580" marT="0" marB="0" anchor="ctr">
                    <a:lnL w="12700" cap="flat" cmpd="sng" algn="ctr">
                      <a:solidFill>
                        <a:srgbClr val="808000"/>
                      </a:solidFill>
                      <a:prstDash val="solid"/>
                      <a:round/>
                      <a:headEnd type="none" w="med" len="med"/>
                      <a:tailEnd type="none" w="med" len="med"/>
                    </a:lnL>
                    <a:lnR w="12700" cap="flat" cmpd="sng" algn="ctr">
                      <a:solidFill>
                        <a:srgbClr val="808000"/>
                      </a:solidFill>
                      <a:prstDash val="solid"/>
                      <a:round/>
                      <a:headEnd type="none" w="med" len="med"/>
                      <a:tailEnd type="none" w="med" len="med"/>
                    </a:lnR>
                    <a:lnT w="12700" cap="flat" cmpd="sng" algn="ctr">
                      <a:solidFill>
                        <a:srgbClr val="808000"/>
                      </a:solidFill>
                      <a:prstDash val="solid"/>
                      <a:round/>
                      <a:headEnd type="none" w="med" len="med"/>
                      <a:tailEnd type="none" w="med" len="med"/>
                    </a:lnT>
                    <a:lnB w="12700" cap="flat" cmpd="sng" algn="ctr">
                      <a:solidFill>
                        <a:srgbClr val="808000"/>
                      </a:solidFill>
                      <a:prstDash val="solid"/>
                      <a:round/>
                      <a:headEnd type="none" w="med" len="med"/>
                      <a:tailEnd type="none" w="med" len="med"/>
                    </a:lnB>
                  </a:tcPr>
                </a:tc>
                <a:tc>
                  <a:txBody>
                    <a:bodyPr/>
                    <a:lstStyle/>
                    <a:p>
                      <a:pPr algn="ctr">
                        <a:lnSpc>
                          <a:spcPct val="150000"/>
                        </a:lnSpc>
                        <a:spcBef>
                          <a:spcPts val="600"/>
                        </a:spcBef>
                        <a:spcAft>
                          <a:spcPts val="100"/>
                        </a:spcAft>
                      </a:pPr>
                      <a:endParaRPr lang="en-US" sz="20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808000"/>
                      </a:solidFill>
                      <a:prstDash val="solid"/>
                      <a:round/>
                      <a:headEnd type="none" w="med" len="med"/>
                      <a:tailEnd type="none" w="med" len="med"/>
                    </a:lnL>
                    <a:lnR w="12700" cap="flat" cmpd="sng" algn="ctr">
                      <a:solidFill>
                        <a:srgbClr val="808000"/>
                      </a:solidFill>
                      <a:prstDash val="solid"/>
                      <a:round/>
                      <a:headEnd type="none" w="med" len="med"/>
                      <a:tailEnd type="none" w="med" len="med"/>
                    </a:lnR>
                    <a:lnT w="12700" cap="flat" cmpd="sng" algn="ctr">
                      <a:solidFill>
                        <a:srgbClr val="808000"/>
                      </a:solidFill>
                      <a:prstDash val="solid"/>
                      <a:round/>
                      <a:headEnd type="none" w="med" len="med"/>
                      <a:tailEnd type="none" w="med" len="med"/>
                    </a:lnT>
                    <a:lnB w="12700" cap="flat" cmpd="sng" algn="ctr">
                      <a:solidFill>
                        <a:srgbClr val="808000"/>
                      </a:solidFill>
                      <a:prstDash val="solid"/>
                      <a:round/>
                      <a:headEnd type="none" w="med" len="med"/>
                      <a:tailEnd type="none" w="med" len="med"/>
                    </a:lnB>
                  </a:tcPr>
                </a:tc>
                <a:extLst>
                  <a:ext uri="{0D108BD9-81ED-4DB2-BD59-A6C34878D82A}">
                    <a16:rowId xmlns:a16="http://schemas.microsoft.com/office/drawing/2014/main" xmlns="" val="3703716993"/>
                  </a:ext>
                </a:extLst>
              </a:tr>
              <a:tr h="1005840">
                <a:tc>
                  <a:txBody>
                    <a:bodyPr/>
                    <a:lstStyle/>
                    <a:p>
                      <a:pPr algn="ctr">
                        <a:lnSpc>
                          <a:spcPct val="150000"/>
                        </a:lnSpc>
                        <a:spcBef>
                          <a:spcPts val="600"/>
                        </a:spcBef>
                        <a:spcAft>
                          <a:spcPts val="100"/>
                        </a:spcAft>
                      </a:pPr>
                      <a:r>
                        <a:rPr lang="en-US" sz="2000" b="0">
                          <a:solidFill>
                            <a:srgbClr val="000000"/>
                          </a:solidFill>
                          <a:effectLst/>
                          <a:latin typeface="Arial" panose="020B0604020202020204" pitchFamily="34" charset="0"/>
                          <a:ea typeface="Times New Roman" panose="02020603050405020304" pitchFamily="18" charset="0"/>
                          <a:cs typeface="Arial" panose="020B0604020202020204" pitchFamily="34" charset="0"/>
                        </a:rPr>
                        <a:t>Vấn đề đặt ra</a:t>
                      </a:r>
                    </a:p>
                  </a:txBody>
                  <a:tcPr marL="68580" marR="68580" marT="0" marB="0" anchor="ctr">
                    <a:lnL w="12700" cap="flat" cmpd="sng" algn="ctr">
                      <a:solidFill>
                        <a:srgbClr val="808000"/>
                      </a:solidFill>
                      <a:prstDash val="solid"/>
                      <a:round/>
                      <a:headEnd type="none" w="med" len="med"/>
                      <a:tailEnd type="none" w="med" len="med"/>
                    </a:lnL>
                    <a:lnR w="12700" cap="flat" cmpd="sng" algn="ctr">
                      <a:solidFill>
                        <a:srgbClr val="808000"/>
                      </a:solidFill>
                      <a:prstDash val="solid"/>
                      <a:round/>
                      <a:headEnd type="none" w="med" len="med"/>
                      <a:tailEnd type="none" w="med" len="med"/>
                    </a:lnR>
                    <a:lnT w="12700" cap="flat" cmpd="sng" algn="ctr">
                      <a:solidFill>
                        <a:srgbClr val="808000"/>
                      </a:solidFill>
                      <a:prstDash val="solid"/>
                      <a:round/>
                      <a:headEnd type="none" w="med" len="med"/>
                      <a:tailEnd type="none" w="med" len="med"/>
                    </a:lnT>
                    <a:lnB w="12700" cap="flat" cmpd="sng" algn="ctr">
                      <a:solidFill>
                        <a:srgbClr val="808000"/>
                      </a:solidFill>
                      <a:prstDash val="solid"/>
                      <a:round/>
                      <a:headEnd type="none" w="med" len="med"/>
                      <a:tailEnd type="none" w="med" len="med"/>
                    </a:lnB>
                  </a:tcPr>
                </a:tc>
                <a:tc>
                  <a:txBody>
                    <a:bodyPr/>
                    <a:lstStyle/>
                    <a:p>
                      <a:pPr algn="ctr">
                        <a:lnSpc>
                          <a:spcPct val="150000"/>
                        </a:lnSpc>
                        <a:spcBef>
                          <a:spcPts val="600"/>
                        </a:spcBef>
                        <a:spcAft>
                          <a:spcPts val="100"/>
                        </a:spcAft>
                      </a:pPr>
                      <a:endParaRPr lang="en-US" sz="20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808000"/>
                      </a:solidFill>
                      <a:prstDash val="solid"/>
                      <a:round/>
                      <a:headEnd type="none" w="med" len="med"/>
                      <a:tailEnd type="none" w="med" len="med"/>
                    </a:lnL>
                    <a:lnR w="12700" cap="flat" cmpd="sng" algn="ctr">
                      <a:solidFill>
                        <a:srgbClr val="808000"/>
                      </a:solidFill>
                      <a:prstDash val="solid"/>
                      <a:round/>
                      <a:headEnd type="none" w="med" len="med"/>
                      <a:tailEnd type="none" w="med" len="med"/>
                    </a:lnR>
                    <a:lnT w="12700" cap="flat" cmpd="sng" algn="ctr">
                      <a:solidFill>
                        <a:srgbClr val="808000"/>
                      </a:solidFill>
                      <a:prstDash val="solid"/>
                      <a:round/>
                      <a:headEnd type="none" w="med" len="med"/>
                      <a:tailEnd type="none" w="med" len="med"/>
                    </a:lnT>
                    <a:lnB w="12700" cap="flat" cmpd="sng" algn="ctr">
                      <a:solidFill>
                        <a:srgbClr val="808000"/>
                      </a:solidFill>
                      <a:prstDash val="solid"/>
                      <a:round/>
                      <a:headEnd type="none" w="med" len="med"/>
                      <a:tailEnd type="none" w="med" len="med"/>
                    </a:lnB>
                  </a:tcPr>
                </a:tc>
                <a:extLst>
                  <a:ext uri="{0D108BD9-81ED-4DB2-BD59-A6C34878D82A}">
                    <a16:rowId xmlns:a16="http://schemas.microsoft.com/office/drawing/2014/main" xmlns="" val="3073887178"/>
                  </a:ext>
                </a:extLst>
              </a:tr>
            </a:tbl>
          </a:graphicData>
        </a:graphic>
      </p:graphicFrame>
      <p:sp>
        <p:nvSpPr>
          <p:cNvPr id="3" name="TextBox 2">
            <a:extLst>
              <a:ext uri="{FF2B5EF4-FFF2-40B4-BE49-F238E27FC236}">
                <a16:creationId xmlns:a16="http://schemas.microsoft.com/office/drawing/2014/main" xmlns="" id="{751158C4-B994-E638-5134-6521C4BA054B}"/>
              </a:ext>
            </a:extLst>
          </p:cNvPr>
          <p:cNvSpPr txBox="1"/>
          <p:nvPr/>
        </p:nvSpPr>
        <p:spPr>
          <a:xfrm>
            <a:off x="1794933" y="703567"/>
            <a:ext cx="7349067" cy="1881990"/>
          </a:xfrm>
          <a:prstGeom prst="rect">
            <a:avLst/>
          </a:prstGeom>
          <a:noFill/>
        </p:spPr>
        <p:txBody>
          <a:bodyPr wrap="square">
            <a:spAutoFit/>
          </a:bodyPr>
          <a:lstStyle/>
          <a:p>
            <a:pPr algn="just">
              <a:lnSpc>
                <a:spcPct val="150000"/>
              </a:lnSpc>
              <a:buClr>
                <a:srgbClr val="000000"/>
              </a:buClr>
              <a:buFont typeface="Arial"/>
              <a:buNone/>
              <a:defRPr/>
            </a:pPr>
            <a:r>
              <a:rPr lang="vi-VN" sz="2000" kern="0">
                <a:solidFill>
                  <a:srgbClr val="000000"/>
                </a:solidFill>
                <a:cs typeface="Arial"/>
                <a:sym typeface="Arial"/>
              </a:rPr>
              <a:t>- Cung cấp nguyên liệu cho ngành công nghiệp chế biến</a:t>
            </a:r>
            <a:r>
              <a:rPr lang="en-US" sz="2000" kern="0">
                <a:solidFill>
                  <a:srgbClr val="000000"/>
                </a:solidFill>
                <a:cs typeface="Arial"/>
                <a:sym typeface="Arial"/>
              </a:rPr>
              <a:t>.</a:t>
            </a:r>
          </a:p>
          <a:p>
            <a:pPr algn="just">
              <a:lnSpc>
                <a:spcPct val="150000"/>
              </a:lnSpc>
              <a:buClr>
                <a:srgbClr val="000000"/>
              </a:buClr>
              <a:buFont typeface="Arial"/>
              <a:buNone/>
              <a:defRPr/>
            </a:pPr>
            <a:r>
              <a:rPr lang="en-US" sz="2000" kern="0">
                <a:solidFill>
                  <a:srgbClr val="000000"/>
                </a:solidFill>
                <a:cs typeface="Arial"/>
                <a:sym typeface="Arial"/>
              </a:rPr>
              <a:t>- T</a:t>
            </a:r>
            <a:r>
              <a:rPr lang="vi-VN" sz="2000" kern="0">
                <a:solidFill>
                  <a:srgbClr val="000000"/>
                </a:solidFill>
                <a:cs typeface="Arial"/>
                <a:sym typeface="Arial"/>
              </a:rPr>
              <a:t>húc đẩy phát triển du lịch, tạo mặt hàng xuất khẩu có giá trị.</a:t>
            </a:r>
          </a:p>
          <a:p>
            <a:pPr algn="just">
              <a:lnSpc>
                <a:spcPct val="150000"/>
              </a:lnSpc>
              <a:buClr>
                <a:srgbClr val="000000"/>
              </a:buClr>
              <a:buFont typeface="Arial"/>
              <a:buNone/>
              <a:defRPr/>
            </a:pPr>
            <a:r>
              <a:rPr lang="vi-VN" sz="2000" kern="0">
                <a:solidFill>
                  <a:srgbClr val="000000"/>
                </a:solidFill>
                <a:cs typeface="Arial"/>
                <a:sym typeface="Arial"/>
              </a:rPr>
              <a:t>- Mang lại hiệu quả kinh tế cho người dân vùng biển</a:t>
            </a:r>
            <a:r>
              <a:rPr lang="en-US" sz="2000" kern="0">
                <a:solidFill>
                  <a:srgbClr val="000000"/>
                </a:solidFill>
                <a:cs typeface="Arial"/>
                <a:sym typeface="Arial"/>
              </a:rPr>
              <a:t>.</a:t>
            </a:r>
          </a:p>
          <a:p>
            <a:pPr algn="just">
              <a:lnSpc>
                <a:spcPct val="150000"/>
              </a:lnSpc>
              <a:buClr>
                <a:srgbClr val="000000"/>
              </a:buClr>
              <a:buFont typeface="Arial"/>
              <a:buNone/>
              <a:defRPr/>
            </a:pPr>
            <a:r>
              <a:rPr lang="en-US" sz="2000" kern="0">
                <a:solidFill>
                  <a:srgbClr val="000000"/>
                </a:solidFill>
                <a:cs typeface="Arial"/>
                <a:sym typeface="Arial"/>
              </a:rPr>
              <a:t>- G</a:t>
            </a:r>
            <a:r>
              <a:rPr lang="vi-VN" sz="2000" kern="0">
                <a:solidFill>
                  <a:srgbClr val="000000"/>
                </a:solidFill>
                <a:cs typeface="Arial"/>
                <a:sym typeface="Arial"/>
              </a:rPr>
              <a:t>óp phần bảo vệ quốc phòng an ninh.</a:t>
            </a:r>
          </a:p>
        </p:txBody>
      </p:sp>
      <p:sp>
        <p:nvSpPr>
          <p:cNvPr id="4" name="TextBox 3">
            <a:extLst>
              <a:ext uri="{FF2B5EF4-FFF2-40B4-BE49-F238E27FC236}">
                <a16:creationId xmlns:a16="http://schemas.microsoft.com/office/drawing/2014/main" xmlns="" id="{513E7B1B-8FA8-6CD6-FC61-879BF8B3D1A4}"/>
              </a:ext>
            </a:extLst>
          </p:cNvPr>
          <p:cNvSpPr txBox="1"/>
          <p:nvPr/>
        </p:nvSpPr>
        <p:spPr>
          <a:xfrm>
            <a:off x="1794933" y="2614085"/>
            <a:ext cx="7349067" cy="958660"/>
          </a:xfrm>
          <a:prstGeom prst="rect">
            <a:avLst/>
          </a:prstGeom>
          <a:noFill/>
        </p:spPr>
        <p:txBody>
          <a:bodyPr wrap="square">
            <a:spAutoFit/>
          </a:bodyPr>
          <a:lstStyle/>
          <a:p>
            <a:pPr algn="just">
              <a:lnSpc>
                <a:spcPct val="150000"/>
              </a:lnSpc>
              <a:buClr>
                <a:srgbClr val="000000"/>
              </a:buClr>
              <a:buFont typeface="Arial"/>
              <a:buNone/>
              <a:defRPr/>
            </a:pPr>
            <a:r>
              <a:rPr lang="vi-VN" sz="2000" kern="0">
                <a:solidFill>
                  <a:srgbClr val="000000"/>
                </a:solidFill>
                <a:cs typeface="Arial"/>
                <a:sym typeface="Arial"/>
              </a:rPr>
              <a:t>Chú ý đến sự suy giảm tài nguyên, ô nhiễm môi trường, tuân thủ các công ước quốc tế.</a:t>
            </a:r>
          </a:p>
        </p:txBody>
      </p:sp>
      <p:pic>
        <p:nvPicPr>
          <p:cNvPr id="12" name="Picture 11">
            <a:extLst>
              <a:ext uri="{FF2B5EF4-FFF2-40B4-BE49-F238E27FC236}">
                <a16:creationId xmlns:a16="http://schemas.microsoft.com/office/drawing/2014/main" xmlns="" id="{6D887988-7990-0BC8-5895-BACB115EC91C}"/>
              </a:ext>
            </a:extLst>
          </p:cNvPr>
          <p:cNvPicPr>
            <a:picLocks noChangeAspect="1"/>
          </p:cNvPicPr>
          <p:nvPr/>
        </p:nvPicPr>
        <p:blipFill>
          <a:blip r:embed="rId3"/>
          <a:srcRect t="1791" b="1791"/>
          <a:stretch/>
        </p:blipFill>
        <p:spPr>
          <a:xfrm>
            <a:off x="297437" y="3667764"/>
            <a:ext cx="2284898" cy="1409943"/>
          </a:xfrm>
          <a:prstGeom prst="ellipse">
            <a:avLst/>
          </a:prstGeom>
        </p:spPr>
      </p:pic>
      <p:pic>
        <p:nvPicPr>
          <p:cNvPr id="13" name="Picture 12">
            <a:extLst>
              <a:ext uri="{FF2B5EF4-FFF2-40B4-BE49-F238E27FC236}">
                <a16:creationId xmlns:a16="http://schemas.microsoft.com/office/drawing/2014/main" xmlns="" id="{870379E6-37B8-50B8-57AF-368C158F0E8A}"/>
              </a:ext>
            </a:extLst>
          </p:cNvPr>
          <p:cNvPicPr>
            <a:picLocks noChangeAspect="1"/>
          </p:cNvPicPr>
          <p:nvPr/>
        </p:nvPicPr>
        <p:blipFill>
          <a:blip r:embed="rId4"/>
          <a:srcRect t="3720" b="3720"/>
          <a:stretch/>
        </p:blipFill>
        <p:spPr>
          <a:xfrm>
            <a:off x="2405637" y="3667764"/>
            <a:ext cx="2284898" cy="1409943"/>
          </a:xfrm>
          <a:prstGeom prst="ellipse">
            <a:avLst/>
          </a:prstGeom>
        </p:spPr>
      </p:pic>
      <p:pic>
        <p:nvPicPr>
          <p:cNvPr id="14" name="Picture 13">
            <a:extLst>
              <a:ext uri="{FF2B5EF4-FFF2-40B4-BE49-F238E27FC236}">
                <a16:creationId xmlns:a16="http://schemas.microsoft.com/office/drawing/2014/main" xmlns="" id="{D6386FFD-4ACD-DC8B-22A3-5F7B5833BEC0}"/>
              </a:ext>
            </a:extLst>
          </p:cNvPr>
          <p:cNvPicPr>
            <a:picLocks noChangeAspect="1"/>
          </p:cNvPicPr>
          <p:nvPr/>
        </p:nvPicPr>
        <p:blipFill>
          <a:blip r:embed="rId5"/>
          <a:srcRect t="7222" b="7222"/>
          <a:stretch/>
        </p:blipFill>
        <p:spPr>
          <a:xfrm>
            <a:off x="4513837" y="3667764"/>
            <a:ext cx="2284898" cy="1409943"/>
          </a:xfrm>
          <a:prstGeom prst="ellipse">
            <a:avLst/>
          </a:prstGeom>
        </p:spPr>
      </p:pic>
      <p:pic>
        <p:nvPicPr>
          <p:cNvPr id="15" name="Picture 14">
            <a:extLst>
              <a:ext uri="{FF2B5EF4-FFF2-40B4-BE49-F238E27FC236}">
                <a16:creationId xmlns:a16="http://schemas.microsoft.com/office/drawing/2014/main" xmlns="" id="{82F4EB77-05F8-B8E4-2AFA-33EE839FD001}"/>
              </a:ext>
            </a:extLst>
          </p:cNvPr>
          <p:cNvPicPr>
            <a:picLocks noChangeAspect="1"/>
          </p:cNvPicPr>
          <p:nvPr/>
        </p:nvPicPr>
        <p:blipFill>
          <a:blip r:embed="rId6"/>
          <a:srcRect t="436" b="436"/>
          <a:stretch/>
        </p:blipFill>
        <p:spPr>
          <a:xfrm>
            <a:off x="6544186" y="3667763"/>
            <a:ext cx="2284898" cy="1409943"/>
          </a:xfrm>
          <a:prstGeom prst="ellipse">
            <a:avLst/>
          </a:prstGeom>
        </p:spPr>
      </p:pic>
    </p:spTree>
    <p:extLst>
      <p:ext uri="{BB962C8B-B14F-4D97-AF65-F5344CB8AC3E}">
        <p14:creationId xmlns:p14="http://schemas.microsoft.com/office/powerpoint/2010/main" val="2852865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par>
                                <p:cTn id="18" presetID="6" presetClass="entr" presetSubtype="16"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circle(in)">
                                      <p:cBhvr>
                                        <p:cTn id="20" dur="500"/>
                                        <p:tgtEl>
                                          <p:spTgt spid="13"/>
                                        </p:tgtEl>
                                      </p:cBhvr>
                                    </p:animEffect>
                                  </p:childTnLst>
                                </p:cTn>
                              </p:par>
                              <p:par>
                                <p:cTn id="21" presetID="6" presetClass="entr" presetSubtype="16"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circle(in)">
                                      <p:cBhvr>
                                        <p:cTn id="23" dur="500"/>
                                        <p:tgtEl>
                                          <p:spTgt spid="14"/>
                                        </p:tgtEl>
                                      </p:cBhvr>
                                    </p:animEffect>
                                  </p:childTnLst>
                                </p:cTn>
                              </p:par>
                              <p:par>
                                <p:cTn id="24" presetID="6" presetClass="entr" presetSubtype="16"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circle(in)">
                                      <p:cBhvr>
                                        <p:cTn id="2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My Presentation Template">
  <a:themeElements>
    <a:clrScheme name="Office">
      <a:dk1>
        <a:srgbClr val="000000"/>
      </a:dk1>
      <a:lt1>
        <a:srgbClr val="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EE7E81"/>
      </a:hlink>
      <a:folHlink>
        <a:srgbClr val="95A5A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My Presentation Template">
  <a:themeElements>
    <a:clrScheme name="Simple Light">
      <a:dk1>
        <a:srgbClr val="001A3F"/>
      </a:dk1>
      <a:lt1>
        <a:srgbClr val="FFFFFF"/>
      </a:lt1>
      <a:dk2>
        <a:srgbClr val="B3E8FF"/>
      </a:dk2>
      <a:lt2>
        <a:srgbClr val="D6F2FE"/>
      </a:lt2>
      <a:accent1>
        <a:srgbClr val="FF3D3D"/>
      </a:accent1>
      <a:accent2>
        <a:srgbClr val="FFFFFF"/>
      </a:accent2>
      <a:accent3>
        <a:srgbClr val="FFFFFF"/>
      </a:accent3>
      <a:accent4>
        <a:srgbClr val="FFFFFF"/>
      </a:accent4>
      <a:accent5>
        <a:srgbClr val="FFFFFF"/>
      </a:accent5>
      <a:accent6>
        <a:srgbClr val="FFFFFF"/>
      </a:accent6>
      <a:hlink>
        <a:srgbClr val="001A3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TotalTime>
  <Words>996</Words>
  <Application>Microsoft Office PowerPoint</Application>
  <PresentationFormat>On-screen Show (16:9)</PresentationFormat>
  <Paragraphs>84</Paragraphs>
  <Slides>16</Slides>
  <Notes>5</Notes>
  <HiddenSlides>0</HiddenSlides>
  <MMClips>6</MMClips>
  <ScaleCrop>false</ScaleCrop>
  <HeadingPairs>
    <vt:vector size="4" baseType="variant">
      <vt:variant>
        <vt:lpstr>Theme</vt:lpstr>
      </vt:variant>
      <vt:variant>
        <vt:i4>2</vt:i4>
      </vt:variant>
      <vt:variant>
        <vt:lpstr>Slide Titles</vt:lpstr>
      </vt:variant>
      <vt:variant>
        <vt:i4>16</vt:i4>
      </vt:variant>
    </vt:vector>
  </HeadingPairs>
  <TitlesOfParts>
    <vt:vector size="18" baseType="lpstr">
      <vt:lpstr>My Presentation Template</vt:lpstr>
      <vt:lpstr>1_My Presentation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Quan</dc:creator>
  <cp:lastModifiedBy>Quan</cp:lastModifiedBy>
  <cp:revision>6</cp:revision>
  <dcterms:created xsi:type="dcterms:W3CDTF">2025-05-10T09:25:26Z</dcterms:created>
  <dcterms:modified xsi:type="dcterms:W3CDTF">2025-05-11T03:53:10Z</dcterms:modified>
</cp:coreProperties>
</file>